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7"/>
  </p:notesMasterIdLst>
  <p:handoutMasterIdLst>
    <p:handoutMasterId r:id="rId28"/>
  </p:handoutMasterIdLst>
  <p:sldIdLst>
    <p:sldId id="330" r:id="rId2"/>
    <p:sldId id="335" r:id="rId3"/>
    <p:sldId id="344" r:id="rId4"/>
    <p:sldId id="345" r:id="rId5"/>
    <p:sldId id="318" r:id="rId6"/>
    <p:sldId id="363" r:id="rId7"/>
    <p:sldId id="364" r:id="rId8"/>
    <p:sldId id="353" r:id="rId9"/>
    <p:sldId id="354" r:id="rId10"/>
    <p:sldId id="348" r:id="rId11"/>
    <p:sldId id="358" r:id="rId12"/>
    <p:sldId id="331" r:id="rId13"/>
    <p:sldId id="343" r:id="rId14"/>
    <p:sldId id="340" r:id="rId15"/>
    <p:sldId id="341" r:id="rId16"/>
    <p:sldId id="342" r:id="rId17"/>
    <p:sldId id="352" r:id="rId18"/>
    <p:sldId id="349" r:id="rId19"/>
    <p:sldId id="339" r:id="rId20"/>
    <p:sldId id="356" r:id="rId21"/>
    <p:sldId id="370" r:id="rId22"/>
    <p:sldId id="359" r:id="rId23"/>
    <p:sldId id="368" r:id="rId24"/>
    <p:sldId id="369" r:id="rId25"/>
    <p:sldId id="350" r:id="rId26"/>
  </p:sldIdLst>
  <p:sldSz cx="9144000" cy="5143500" type="screen16x9"/>
  <p:notesSz cx="6797675" cy="99266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62" autoAdjust="0"/>
    <p:restoredTop sz="97274" autoAdjust="0"/>
  </p:normalViewPr>
  <p:slideViewPr>
    <p:cSldViewPr snapToObjects="1">
      <p:cViewPr varScale="1">
        <p:scale>
          <a:sx n="150" d="100"/>
          <a:sy n="150" d="100"/>
        </p:scale>
        <p:origin x="540" y="12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risorio\Downloads\2022_12_01_Polux_UV_tests%20(1)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UV Spectra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'Recap UV'!$H$1</c:f>
              <c:strCache>
                <c:ptCount val="1"/>
                <c:pt idx="0">
                  <c:v>Natural Spectrum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'Recap UV'!$G$2:$G$3649</c:f>
              <c:numCache>
                <c:formatCode>General</c:formatCode>
                <c:ptCount val="3648"/>
                <c:pt idx="0">
                  <c:v>209.238</c:v>
                </c:pt>
                <c:pt idx="1">
                  <c:v>209.27</c:v>
                </c:pt>
                <c:pt idx="2">
                  <c:v>209.30099999999999</c:v>
                </c:pt>
                <c:pt idx="3">
                  <c:v>209.333</c:v>
                </c:pt>
                <c:pt idx="4">
                  <c:v>209.36500000000001</c:v>
                </c:pt>
                <c:pt idx="5">
                  <c:v>209.39599999999999</c:v>
                </c:pt>
                <c:pt idx="6">
                  <c:v>209.428</c:v>
                </c:pt>
                <c:pt idx="7">
                  <c:v>209.46</c:v>
                </c:pt>
                <c:pt idx="8">
                  <c:v>209.49100000000001</c:v>
                </c:pt>
                <c:pt idx="9">
                  <c:v>209.523</c:v>
                </c:pt>
                <c:pt idx="10">
                  <c:v>209.55500000000001</c:v>
                </c:pt>
                <c:pt idx="11">
                  <c:v>209.58600000000001</c:v>
                </c:pt>
                <c:pt idx="12">
                  <c:v>209.61799999999999</c:v>
                </c:pt>
                <c:pt idx="13">
                  <c:v>209.65</c:v>
                </c:pt>
                <c:pt idx="14">
                  <c:v>209.68100000000001</c:v>
                </c:pt>
                <c:pt idx="15">
                  <c:v>209.71299999999999</c:v>
                </c:pt>
                <c:pt idx="16">
                  <c:v>209.745</c:v>
                </c:pt>
                <c:pt idx="17">
                  <c:v>209.77600000000001</c:v>
                </c:pt>
                <c:pt idx="18">
                  <c:v>209.80799999999999</c:v>
                </c:pt>
                <c:pt idx="19">
                  <c:v>209.84</c:v>
                </c:pt>
                <c:pt idx="20">
                  <c:v>209.87100000000001</c:v>
                </c:pt>
                <c:pt idx="21">
                  <c:v>209.90299999999999</c:v>
                </c:pt>
                <c:pt idx="22">
                  <c:v>209.935</c:v>
                </c:pt>
                <c:pt idx="23">
                  <c:v>209.96600000000001</c:v>
                </c:pt>
                <c:pt idx="24">
                  <c:v>209.99799999999999</c:v>
                </c:pt>
                <c:pt idx="25">
                  <c:v>210.03</c:v>
                </c:pt>
                <c:pt idx="26">
                  <c:v>210.06100000000001</c:v>
                </c:pt>
                <c:pt idx="27">
                  <c:v>210.09299999999999</c:v>
                </c:pt>
                <c:pt idx="28">
                  <c:v>210.125</c:v>
                </c:pt>
                <c:pt idx="29">
                  <c:v>210.15600000000001</c:v>
                </c:pt>
                <c:pt idx="30">
                  <c:v>210.18799999999999</c:v>
                </c:pt>
                <c:pt idx="31">
                  <c:v>210.21899999999999</c:v>
                </c:pt>
                <c:pt idx="32">
                  <c:v>210.251</c:v>
                </c:pt>
                <c:pt idx="33">
                  <c:v>210.28299999999999</c:v>
                </c:pt>
                <c:pt idx="34">
                  <c:v>210.31399999999999</c:v>
                </c:pt>
                <c:pt idx="35">
                  <c:v>210.346</c:v>
                </c:pt>
                <c:pt idx="36">
                  <c:v>210.37799999999999</c:v>
                </c:pt>
                <c:pt idx="37">
                  <c:v>210.40899999999999</c:v>
                </c:pt>
                <c:pt idx="38">
                  <c:v>210.441</c:v>
                </c:pt>
                <c:pt idx="39">
                  <c:v>210.47300000000001</c:v>
                </c:pt>
                <c:pt idx="40">
                  <c:v>210.50399999999999</c:v>
                </c:pt>
                <c:pt idx="41">
                  <c:v>210.536</c:v>
                </c:pt>
                <c:pt idx="42">
                  <c:v>210.56700000000001</c:v>
                </c:pt>
                <c:pt idx="43">
                  <c:v>210.59899999999999</c:v>
                </c:pt>
                <c:pt idx="44">
                  <c:v>210.631</c:v>
                </c:pt>
                <c:pt idx="45">
                  <c:v>210.66200000000001</c:v>
                </c:pt>
                <c:pt idx="46">
                  <c:v>210.69399999999999</c:v>
                </c:pt>
                <c:pt idx="47">
                  <c:v>210.72499999999999</c:v>
                </c:pt>
                <c:pt idx="48">
                  <c:v>210.75700000000001</c:v>
                </c:pt>
                <c:pt idx="49">
                  <c:v>210.78899999999999</c:v>
                </c:pt>
                <c:pt idx="50">
                  <c:v>210.82</c:v>
                </c:pt>
                <c:pt idx="51">
                  <c:v>210.852</c:v>
                </c:pt>
                <c:pt idx="52">
                  <c:v>210.88399999999999</c:v>
                </c:pt>
                <c:pt idx="53">
                  <c:v>210.91499999999999</c:v>
                </c:pt>
                <c:pt idx="54">
                  <c:v>210.947</c:v>
                </c:pt>
                <c:pt idx="55">
                  <c:v>210.97800000000001</c:v>
                </c:pt>
                <c:pt idx="56">
                  <c:v>211.01</c:v>
                </c:pt>
                <c:pt idx="57">
                  <c:v>211.042</c:v>
                </c:pt>
                <c:pt idx="58">
                  <c:v>211.07300000000001</c:v>
                </c:pt>
                <c:pt idx="59">
                  <c:v>211.10499999999999</c:v>
                </c:pt>
                <c:pt idx="60">
                  <c:v>211.136</c:v>
                </c:pt>
                <c:pt idx="61">
                  <c:v>211.16800000000001</c:v>
                </c:pt>
                <c:pt idx="62">
                  <c:v>211.2</c:v>
                </c:pt>
                <c:pt idx="63">
                  <c:v>211.23099999999999</c:v>
                </c:pt>
                <c:pt idx="64">
                  <c:v>211.26300000000001</c:v>
                </c:pt>
                <c:pt idx="65">
                  <c:v>211.29400000000001</c:v>
                </c:pt>
                <c:pt idx="66">
                  <c:v>211.32599999999999</c:v>
                </c:pt>
                <c:pt idx="67">
                  <c:v>211.358</c:v>
                </c:pt>
                <c:pt idx="68">
                  <c:v>211.38900000000001</c:v>
                </c:pt>
                <c:pt idx="69">
                  <c:v>211.42099999999999</c:v>
                </c:pt>
                <c:pt idx="70">
                  <c:v>211.452</c:v>
                </c:pt>
                <c:pt idx="71">
                  <c:v>211.48400000000001</c:v>
                </c:pt>
                <c:pt idx="72">
                  <c:v>211.51599999999999</c:v>
                </c:pt>
                <c:pt idx="73">
                  <c:v>211.547</c:v>
                </c:pt>
                <c:pt idx="74">
                  <c:v>211.57900000000001</c:v>
                </c:pt>
                <c:pt idx="75">
                  <c:v>211.61</c:v>
                </c:pt>
                <c:pt idx="76">
                  <c:v>211.642</c:v>
                </c:pt>
                <c:pt idx="77">
                  <c:v>211.673</c:v>
                </c:pt>
                <c:pt idx="78">
                  <c:v>211.70500000000001</c:v>
                </c:pt>
                <c:pt idx="79">
                  <c:v>211.73699999999999</c:v>
                </c:pt>
                <c:pt idx="80">
                  <c:v>211.768</c:v>
                </c:pt>
                <c:pt idx="81">
                  <c:v>211.8</c:v>
                </c:pt>
                <c:pt idx="82">
                  <c:v>211.83099999999999</c:v>
                </c:pt>
                <c:pt idx="83">
                  <c:v>211.863</c:v>
                </c:pt>
                <c:pt idx="84">
                  <c:v>211.89400000000001</c:v>
                </c:pt>
                <c:pt idx="85">
                  <c:v>211.92599999999999</c:v>
                </c:pt>
                <c:pt idx="86">
                  <c:v>211.958</c:v>
                </c:pt>
                <c:pt idx="87">
                  <c:v>211.989</c:v>
                </c:pt>
                <c:pt idx="88">
                  <c:v>212.02099999999999</c:v>
                </c:pt>
                <c:pt idx="89">
                  <c:v>212.05199999999999</c:v>
                </c:pt>
                <c:pt idx="90">
                  <c:v>212.084</c:v>
                </c:pt>
                <c:pt idx="91">
                  <c:v>212.11500000000001</c:v>
                </c:pt>
                <c:pt idx="92">
                  <c:v>212.14699999999999</c:v>
                </c:pt>
                <c:pt idx="93">
                  <c:v>212.179</c:v>
                </c:pt>
                <c:pt idx="94">
                  <c:v>212.21</c:v>
                </c:pt>
                <c:pt idx="95">
                  <c:v>212.24199999999999</c:v>
                </c:pt>
                <c:pt idx="96">
                  <c:v>212.273</c:v>
                </c:pt>
                <c:pt idx="97">
                  <c:v>212.30500000000001</c:v>
                </c:pt>
                <c:pt idx="98">
                  <c:v>212.33600000000001</c:v>
                </c:pt>
                <c:pt idx="99">
                  <c:v>212.36799999999999</c:v>
                </c:pt>
                <c:pt idx="100">
                  <c:v>212.399</c:v>
                </c:pt>
                <c:pt idx="101">
                  <c:v>212.43100000000001</c:v>
                </c:pt>
                <c:pt idx="102">
                  <c:v>212.46299999999999</c:v>
                </c:pt>
                <c:pt idx="103">
                  <c:v>212.494</c:v>
                </c:pt>
                <c:pt idx="104">
                  <c:v>212.52600000000001</c:v>
                </c:pt>
                <c:pt idx="105">
                  <c:v>212.55699999999999</c:v>
                </c:pt>
                <c:pt idx="106">
                  <c:v>212.589</c:v>
                </c:pt>
                <c:pt idx="107">
                  <c:v>212.62</c:v>
                </c:pt>
                <c:pt idx="108">
                  <c:v>212.65199999999999</c:v>
                </c:pt>
                <c:pt idx="109">
                  <c:v>212.68299999999999</c:v>
                </c:pt>
                <c:pt idx="110">
                  <c:v>212.715</c:v>
                </c:pt>
                <c:pt idx="111">
                  <c:v>212.74600000000001</c:v>
                </c:pt>
                <c:pt idx="112">
                  <c:v>212.77799999999999</c:v>
                </c:pt>
                <c:pt idx="113">
                  <c:v>212.809</c:v>
                </c:pt>
                <c:pt idx="114">
                  <c:v>212.84100000000001</c:v>
                </c:pt>
                <c:pt idx="115">
                  <c:v>212.87299999999999</c:v>
                </c:pt>
                <c:pt idx="116">
                  <c:v>212.904</c:v>
                </c:pt>
                <c:pt idx="117">
                  <c:v>212.93600000000001</c:v>
                </c:pt>
                <c:pt idx="118">
                  <c:v>212.96700000000001</c:v>
                </c:pt>
                <c:pt idx="119">
                  <c:v>212.999</c:v>
                </c:pt>
                <c:pt idx="120">
                  <c:v>213.03</c:v>
                </c:pt>
                <c:pt idx="121">
                  <c:v>213.06200000000001</c:v>
                </c:pt>
                <c:pt idx="122">
                  <c:v>213.09299999999999</c:v>
                </c:pt>
                <c:pt idx="123">
                  <c:v>213.125</c:v>
                </c:pt>
                <c:pt idx="124">
                  <c:v>213.15600000000001</c:v>
                </c:pt>
                <c:pt idx="125">
                  <c:v>213.18799999999999</c:v>
                </c:pt>
                <c:pt idx="126">
                  <c:v>213.21899999999999</c:v>
                </c:pt>
                <c:pt idx="127">
                  <c:v>213.251</c:v>
                </c:pt>
                <c:pt idx="128">
                  <c:v>213.28200000000001</c:v>
                </c:pt>
                <c:pt idx="129">
                  <c:v>213.31399999999999</c:v>
                </c:pt>
                <c:pt idx="130">
                  <c:v>213.345</c:v>
                </c:pt>
                <c:pt idx="131">
                  <c:v>213.37700000000001</c:v>
                </c:pt>
                <c:pt idx="132">
                  <c:v>213.40799999999999</c:v>
                </c:pt>
                <c:pt idx="133">
                  <c:v>213.44</c:v>
                </c:pt>
                <c:pt idx="134">
                  <c:v>213.471</c:v>
                </c:pt>
                <c:pt idx="135">
                  <c:v>213.50299999999999</c:v>
                </c:pt>
                <c:pt idx="136">
                  <c:v>213.53399999999999</c:v>
                </c:pt>
                <c:pt idx="137">
                  <c:v>213.566</c:v>
                </c:pt>
                <c:pt idx="138">
                  <c:v>213.59700000000001</c:v>
                </c:pt>
                <c:pt idx="139">
                  <c:v>213.62899999999999</c:v>
                </c:pt>
                <c:pt idx="140">
                  <c:v>213.66</c:v>
                </c:pt>
                <c:pt idx="141">
                  <c:v>213.69200000000001</c:v>
                </c:pt>
                <c:pt idx="142">
                  <c:v>213.72300000000001</c:v>
                </c:pt>
                <c:pt idx="143">
                  <c:v>213.755</c:v>
                </c:pt>
                <c:pt idx="144">
                  <c:v>213.786</c:v>
                </c:pt>
                <c:pt idx="145">
                  <c:v>213.81800000000001</c:v>
                </c:pt>
                <c:pt idx="146">
                  <c:v>213.84899999999999</c:v>
                </c:pt>
                <c:pt idx="147">
                  <c:v>213.881</c:v>
                </c:pt>
                <c:pt idx="148">
                  <c:v>213.91200000000001</c:v>
                </c:pt>
                <c:pt idx="149">
                  <c:v>213.94399999999999</c:v>
                </c:pt>
                <c:pt idx="150">
                  <c:v>213.97499999999999</c:v>
                </c:pt>
                <c:pt idx="151">
                  <c:v>214.00700000000001</c:v>
                </c:pt>
                <c:pt idx="152">
                  <c:v>214.03800000000001</c:v>
                </c:pt>
                <c:pt idx="153">
                  <c:v>214.07</c:v>
                </c:pt>
                <c:pt idx="154">
                  <c:v>214.101</c:v>
                </c:pt>
                <c:pt idx="155">
                  <c:v>214.13300000000001</c:v>
                </c:pt>
                <c:pt idx="156">
                  <c:v>214.16399999999999</c:v>
                </c:pt>
                <c:pt idx="157">
                  <c:v>214.196</c:v>
                </c:pt>
                <c:pt idx="158">
                  <c:v>214.227</c:v>
                </c:pt>
                <c:pt idx="159">
                  <c:v>214.25899999999999</c:v>
                </c:pt>
                <c:pt idx="160">
                  <c:v>214.29</c:v>
                </c:pt>
                <c:pt idx="161">
                  <c:v>214.322</c:v>
                </c:pt>
                <c:pt idx="162">
                  <c:v>214.35300000000001</c:v>
                </c:pt>
                <c:pt idx="163">
                  <c:v>214.38399999999999</c:v>
                </c:pt>
                <c:pt idx="164">
                  <c:v>214.416</c:v>
                </c:pt>
                <c:pt idx="165">
                  <c:v>214.447</c:v>
                </c:pt>
                <c:pt idx="166">
                  <c:v>214.47900000000001</c:v>
                </c:pt>
                <c:pt idx="167">
                  <c:v>214.51</c:v>
                </c:pt>
                <c:pt idx="168">
                  <c:v>214.542</c:v>
                </c:pt>
                <c:pt idx="169">
                  <c:v>214.57300000000001</c:v>
                </c:pt>
                <c:pt idx="170">
                  <c:v>214.60499999999999</c:v>
                </c:pt>
                <c:pt idx="171">
                  <c:v>214.636</c:v>
                </c:pt>
                <c:pt idx="172">
                  <c:v>214.66800000000001</c:v>
                </c:pt>
                <c:pt idx="173">
                  <c:v>214.69900000000001</c:v>
                </c:pt>
                <c:pt idx="174">
                  <c:v>214.73099999999999</c:v>
                </c:pt>
                <c:pt idx="175">
                  <c:v>214.762</c:v>
                </c:pt>
                <c:pt idx="176">
                  <c:v>214.79300000000001</c:v>
                </c:pt>
                <c:pt idx="177">
                  <c:v>214.82499999999999</c:v>
                </c:pt>
                <c:pt idx="178">
                  <c:v>214.85599999999999</c:v>
                </c:pt>
                <c:pt idx="179">
                  <c:v>214.88800000000001</c:v>
                </c:pt>
                <c:pt idx="180">
                  <c:v>214.91900000000001</c:v>
                </c:pt>
                <c:pt idx="181">
                  <c:v>214.95099999999999</c:v>
                </c:pt>
                <c:pt idx="182">
                  <c:v>214.982</c:v>
                </c:pt>
                <c:pt idx="183">
                  <c:v>215.01400000000001</c:v>
                </c:pt>
                <c:pt idx="184">
                  <c:v>215.04499999999999</c:v>
                </c:pt>
                <c:pt idx="185">
                  <c:v>215.07599999999999</c:v>
                </c:pt>
                <c:pt idx="186">
                  <c:v>215.108</c:v>
                </c:pt>
                <c:pt idx="187">
                  <c:v>215.13900000000001</c:v>
                </c:pt>
                <c:pt idx="188">
                  <c:v>215.17099999999999</c:v>
                </c:pt>
                <c:pt idx="189">
                  <c:v>215.202</c:v>
                </c:pt>
                <c:pt idx="190">
                  <c:v>215.23400000000001</c:v>
                </c:pt>
                <c:pt idx="191">
                  <c:v>215.26499999999999</c:v>
                </c:pt>
                <c:pt idx="192">
                  <c:v>215.297</c:v>
                </c:pt>
                <c:pt idx="193">
                  <c:v>215.328</c:v>
                </c:pt>
                <c:pt idx="194">
                  <c:v>215.35900000000001</c:v>
                </c:pt>
                <c:pt idx="195">
                  <c:v>215.39099999999999</c:v>
                </c:pt>
                <c:pt idx="196">
                  <c:v>215.422</c:v>
                </c:pt>
                <c:pt idx="197">
                  <c:v>215.45400000000001</c:v>
                </c:pt>
                <c:pt idx="198">
                  <c:v>215.48500000000001</c:v>
                </c:pt>
                <c:pt idx="199">
                  <c:v>215.51599999999999</c:v>
                </c:pt>
                <c:pt idx="200">
                  <c:v>215.548</c:v>
                </c:pt>
                <c:pt idx="201">
                  <c:v>215.57900000000001</c:v>
                </c:pt>
                <c:pt idx="202">
                  <c:v>215.61099999999999</c:v>
                </c:pt>
                <c:pt idx="203">
                  <c:v>215.642</c:v>
                </c:pt>
                <c:pt idx="204">
                  <c:v>215.67400000000001</c:v>
                </c:pt>
                <c:pt idx="205">
                  <c:v>215.70500000000001</c:v>
                </c:pt>
                <c:pt idx="206">
                  <c:v>215.73599999999999</c:v>
                </c:pt>
                <c:pt idx="207">
                  <c:v>215.768</c:v>
                </c:pt>
                <c:pt idx="208">
                  <c:v>215.79900000000001</c:v>
                </c:pt>
                <c:pt idx="209">
                  <c:v>215.83099999999999</c:v>
                </c:pt>
                <c:pt idx="210">
                  <c:v>215.86199999999999</c:v>
                </c:pt>
                <c:pt idx="211">
                  <c:v>215.893</c:v>
                </c:pt>
                <c:pt idx="212">
                  <c:v>215.92500000000001</c:v>
                </c:pt>
                <c:pt idx="213">
                  <c:v>215.95599999999999</c:v>
                </c:pt>
                <c:pt idx="214">
                  <c:v>215.988</c:v>
                </c:pt>
                <c:pt idx="215">
                  <c:v>216.01900000000001</c:v>
                </c:pt>
                <c:pt idx="216">
                  <c:v>216.05</c:v>
                </c:pt>
                <c:pt idx="217">
                  <c:v>216.08199999999999</c:v>
                </c:pt>
                <c:pt idx="218">
                  <c:v>216.113</c:v>
                </c:pt>
                <c:pt idx="219">
                  <c:v>216.14500000000001</c:v>
                </c:pt>
                <c:pt idx="220">
                  <c:v>216.17599999999999</c:v>
                </c:pt>
                <c:pt idx="221">
                  <c:v>216.20699999999999</c:v>
                </c:pt>
                <c:pt idx="222">
                  <c:v>216.239</c:v>
                </c:pt>
                <c:pt idx="223">
                  <c:v>216.27</c:v>
                </c:pt>
                <c:pt idx="224">
                  <c:v>216.30199999999999</c:v>
                </c:pt>
                <c:pt idx="225">
                  <c:v>216.333</c:v>
                </c:pt>
                <c:pt idx="226">
                  <c:v>216.364</c:v>
                </c:pt>
                <c:pt idx="227">
                  <c:v>216.39599999999999</c:v>
                </c:pt>
                <c:pt idx="228">
                  <c:v>216.42699999999999</c:v>
                </c:pt>
                <c:pt idx="229">
                  <c:v>216.459</c:v>
                </c:pt>
                <c:pt idx="230">
                  <c:v>216.49</c:v>
                </c:pt>
                <c:pt idx="231">
                  <c:v>216.52099999999999</c:v>
                </c:pt>
                <c:pt idx="232">
                  <c:v>216.553</c:v>
                </c:pt>
                <c:pt idx="233">
                  <c:v>216.584</c:v>
                </c:pt>
                <c:pt idx="234">
                  <c:v>216.61500000000001</c:v>
                </c:pt>
                <c:pt idx="235">
                  <c:v>216.64699999999999</c:v>
                </c:pt>
                <c:pt idx="236">
                  <c:v>216.678</c:v>
                </c:pt>
                <c:pt idx="237">
                  <c:v>216.71</c:v>
                </c:pt>
                <c:pt idx="238">
                  <c:v>216.74100000000001</c:v>
                </c:pt>
                <c:pt idx="239">
                  <c:v>216.77199999999999</c:v>
                </c:pt>
                <c:pt idx="240">
                  <c:v>216.804</c:v>
                </c:pt>
                <c:pt idx="241">
                  <c:v>216.83500000000001</c:v>
                </c:pt>
                <c:pt idx="242">
                  <c:v>216.86600000000001</c:v>
                </c:pt>
                <c:pt idx="243">
                  <c:v>216.898</c:v>
                </c:pt>
                <c:pt idx="244">
                  <c:v>216.929</c:v>
                </c:pt>
                <c:pt idx="245">
                  <c:v>216.96</c:v>
                </c:pt>
                <c:pt idx="246">
                  <c:v>216.99199999999999</c:v>
                </c:pt>
                <c:pt idx="247">
                  <c:v>217.023</c:v>
                </c:pt>
                <c:pt idx="248">
                  <c:v>217.05500000000001</c:v>
                </c:pt>
                <c:pt idx="249">
                  <c:v>217.08600000000001</c:v>
                </c:pt>
                <c:pt idx="250">
                  <c:v>217.11699999999999</c:v>
                </c:pt>
                <c:pt idx="251">
                  <c:v>217.149</c:v>
                </c:pt>
                <c:pt idx="252">
                  <c:v>217.18</c:v>
                </c:pt>
                <c:pt idx="253">
                  <c:v>217.21100000000001</c:v>
                </c:pt>
                <c:pt idx="254">
                  <c:v>217.24299999999999</c:v>
                </c:pt>
                <c:pt idx="255">
                  <c:v>217.274</c:v>
                </c:pt>
                <c:pt idx="256">
                  <c:v>217.30500000000001</c:v>
                </c:pt>
                <c:pt idx="257">
                  <c:v>217.33699999999999</c:v>
                </c:pt>
                <c:pt idx="258">
                  <c:v>217.36799999999999</c:v>
                </c:pt>
                <c:pt idx="259">
                  <c:v>217.399</c:v>
                </c:pt>
                <c:pt idx="260">
                  <c:v>217.43100000000001</c:v>
                </c:pt>
                <c:pt idx="261">
                  <c:v>217.46199999999999</c:v>
                </c:pt>
                <c:pt idx="262">
                  <c:v>217.49299999999999</c:v>
                </c:pt>
                <c:pt idx="263">
                  <c:v>217.52500000000001</c:v>
                </c:pt>
                <c:pt idx="264">
                  <c:v>217.55600000000001</c:v>
                </c:pt>
                <c:pt idx="265">
                  <c:v>217.58699999999999</c:v>
                </c:pt>
                <c:pt idx="266">
                  <c:v>217.619</c:v>
                </c:pt>
                <c:pt idx="267">
                  <c:v>217.65</c:v>
                </c:pt>
                <c:pt idx="268">
                  <c:v>217.68100000000001</c:v>
                </c:pt>
                <c:pt idx="269">
                  <c:v>217.71299999999999</c:v>
                </c:pt>
                <c:pt idx="270">
                  <c:v>217.744</c:v>
                </c:pt>
                <c:pt idx="271">
                  <c:v>217.77500000000001</c:v>
                </c:pt>
                <c:pt idx="272">
                  <c:v>217.80699999999999</c:v>
                </c:pt>
                <c:pt idx="273">
                  <c:v>217.83799999999999</c:v>
                </c:pt>
                <c:pt idx="274">
                  <c:v>217.869</c:v>
                </c:pt>
                <c:pt idx="275">
                  <c:v>217.90100000000001</c:v>
                </c:pt>
                <c:pt idx="276">
                  <c:v>217.93199999999999</c:v>
                </c:pt>
                <c:pt idx="277">
                  <c:v>217.96299999999999</c:v>
                </c:pt>
                <c:pt idx="278">
                  <c:v>217.995</c:v>
                </c:pt>
                <c:pt idx="279">
                  <c:v>218.02600000000001</c:v>
                </c:pt>
                <c:pt idx="280">
                  <c:v>218.05699999999999</c:v>
                </c:pt>
                <c:pt idx="281">
                  <c:v>218.089</c:v>
                </c:pt>
                <c:pt idx="282">
                  <c:v>218.12</c:v>
                </c:pt>
                <c:pt idx="283">
                  <c:v>218.15100000000001</c:v>
                </c:pt>
                <c:pt idx="284">
                  <c:v>218.18299999999999</c:v>
                </c:pt>
                <c:pt idx="285">
                  <c:v>218.214</c:v>
                </c:pt>
                <c:pt idx="286">
                  <c:v>218.245</c:v>
                </c:pt>
                <c:pt idx="287">
                  <c:v>218.27600000000001</c:v>
                </c:pt>
                <c:pt idx="288">
                  <c:v>218.30799999999999</c:v>
                </c:pt>
                <c:pt idx="289">
                  <c:v>218.339</c:v>
                </c:pt>
                <c:pt idx="290">
                  <c:v>218.37</c:v>
                </c:pt>
                <c:pt idx="291">
                  <c:v>218.40199999999999</c:v>
                </c:pt>
                <c:pt idx="292">
                  <c:v>218.43299999999999</c:v>
                </c:pt>
                <c:pt idx="293">
                  <c:v>218.464</c:v>
                </c:pt>
                <c:pt idx="294">
                  <c:v>218.49600000000001</c:v>
                </c:pt>
                <c:pt idx="295">
                  <c:v>218.52699999999999</c:v>
                </c:pt>
                <c:pt idx="296">
                  <c:v>218.55799999999999</c:v>
                </c:pt>
                <c:pt idx="297">
                  <c:v>218.589</c:v>
                </c:pt>
                <c:pt idx="298">
                  <c:v>218.62100000000001</c:v>
                </c:pt>
                <c:pt idx="299">
                  <c:v>218.65199999999999</c:v>
                </c:pt>
                <c:pt idx="300">
                  <c:v>218.68299999999999</c:v>
                </c:pt>
                <c:pt idx="301">
                  <c:v>218.715</c:v>
                </c:pt>
                <c:pt idx="302">
                  <c:v>218.74600000000001</c:v>
                </c:pt>
                <c:pt idx="303">
                  <c:v>218.77699999999999</c:v>
                </c:pt>
                <c:pt idx="304">
                  <c:v>218.80799999999999</c:v>
                </c:pt>
                <c:pt idx="305">
                  <c:v>218.84</c:v>
                </c:pt>
                <c:pt idx="306">
                  <c:v>218.87100000000001</c:v>
                </c:pt>
                <c:pt idx="307">
                  <c:v>218.90199999999999</c:v>
                </c:pt>
                <c:pt idx="308">
                  <c:v>218.934</c:v>
                </c:pt>
                <c:pt idx="309">
                  <c:v>218.965</c:v>
                </c:pt>
                <c:pt idx="310">
                  <c:v>218.99600000000001</c:v>
                </c:pt>
                <c:pt idx="311">
                  <c:v>219.02699999999999</c:v>
                </c:pt>
                <c:pt idx="312">
                  <c:v>219.059</c:v>
                </c:pt>
                <c:pt idx="313">
                  <c:v>219.09</c:v>
                </c:pt>
                <c:pt idx="314">
                  <c:v>219.12100000000001</c:v>
                </c:pt>
                <c:pt idx="315">
                  <c:v>219.15199999999999</c:v>
                </c:pt>
                <c:pt idx="316">
                  <c:v>219.184</c:v>
                </c:pt>
                <c:pt idx="317">
                  <c:v>219.215</c:v>
                </c:pt>
                <c:pt idx="318">
                  <c:v>219.24600000000001</c:v>
                </c:pt>
                <c:pt idx="319">
                  <c:v>219.27799999999999</c:v>
                </c:pt>
                <c:pt idx="320">
                  <c:v>219.309</c:v>
                </c:pt>
                <c:pt idx="321">
                  <c:v>219.34</c:v>
                </c:pt>
                <c:pt idx="322">
                  <c:v>219.37100000000001</c:v>
                </c:pt>
                <c:pt idx="323">
                  <c:v>219.40299999999999</c:v>
                </c:pt>
                <c:pt idx="324">
                  <c:v>219.434</c:v>
                </c:pt>
                <c:pt idx="325">
                  <c:v>219.465</c:v>
                </c:pt>
                <c:pt idx="326">
                  <c:v>219.49600000000001</c:v>
                </c:pt>
                <c:pt idx="327">
                  <c:v>219.52799999999999</c:v>
                </c:pt>
                <c:pt idx="328">
                  <c:v>219.559</c:v>
                </c:pt>
                <c:pt idx="329">
                  <c:v>219.59</c:v>
                </c:pt>
                <c:pt idx="330">
                  <c:v>219.62100000000001</c:v>
                </c:pt>
                <c:pt idx="331">
                  <c:v>219.65299999999999</c:v>
                </c:pt>
                <c:pt idx="332">
                  <c:v>219.684</c:v>
                </c:pt>
                <c:pt idx="333">
                  <c:v>219.715</c:v>
                </c:pt>
                <c:pt idx="334">
                  <c:v>219.74600000000001</c:v>
                </c:pt>
                <c:pt idx="335">
                  <c:v>219.77799999999999</c:v>
                </c:pt>
                <c:pt idx="336">
                  <c:v>219.809</c:v>
                </c:pt>
                <c:pt idx="337">
                  <c:v>219.84</c:v>
                </c:pt>
                <c:pt idx="338">
                  <c:v>219.87100000000001</c:v>
                </c:pt>
                <c:pt idx="339">
                  <c:v>219.90299999999999</c:v>
                </c:pt>
                <c:pt idx="340">
                  <c:v>219.934</c:v>
                </c:pt>
                <c:pt idx="341">
                  <c:v>219.965</c:v>
                </c:pt>
                <c:pt idx="342">
                  <c:v>219.99600000000001</c:v>
                </c:pt>
                <c:pt idx="343">
                  <c:v>220.02699999999999</c:v>
                </c:pt>
                <c:pt idx="344">
                  <c:v>220.059</c:v>
                </c:pt>
                <c:pt idx="345">
                  <c:v>220.09</c:v>
                </c:pt>
                <c:pt idx="346">
                  <c:v>220.12100000000001</c:v>
                </c:pt>
                <c:pt idx="347">
                  <c:v>220.15199999999999</c:v>
                </c:pt>
                <c:pt idx="348">
                  <c:v>220.184</c:v>
                </c:pt>
                <c:pt idx="349">
                  <c:v>220.215</c:v>
                </c:pt>
                <c:pt idx="350">
                  <c:v>220.24600000000001</c:v>
                </c:pt>
                <c:pt idx="351">
                  <c:v>220.27699999999999</c:v>
                </c:pt>
                <c:pt idx="352">
                  <c:v>220.309</c:v>
                </c:pt>
                <c:pt idx="353">
                  <c:v>220.34</c:v>
                </c:pt>
                <c:pt idx="354">
                  <c:v>220.37100000000001</c:v>
                </c:pt>
                <c:pt idx="355">
                  <c:v>220.40199999999999</c:v>
                </c:pt>
                <c:pt idx="356">
                  <c:v>220.43299999999999</c:v>
                </c:pt>
                <c:pt idx="357">
                  <c:v>220.465</c:v>
                </c:pt>
                <c:pt idx="358">
                  <c:v>220.49600000000001</c:v>
                </c:pt>
                <c:pt idx="359">
                  <c:v>220.52699999999999</c:v>
                </c:pt>
                <c:pt idx="360">
                  <c:v>220.55799999999999</c:v>
                </c:pt>
                <c:pt idx="361">
                  <c:v>220.589</c:v>
                </c:pt>
                <c:pt idx="362">
                  <c:v>220.62100000000001</c:v>
                </c:pt>
                <c:pt idx="363">
                  <c:v>220.65199999999999</c:v>
                </c:pt>
                <c:pt idx="364">
                  <c:v>220.68299999999999</c:v>
                </c:pt>
                <c:pt idx="365">
                  <c:v>220.714</c:v>
                </c:pt>
                <c:pt idx="366">
                  <c:v>220.745</c:v>
                </c:pt>
                <c:pt idx="367">
                  <c:v>220.77699999999999</c:v>
                </c:pt>
                <c:pt idx="368">
                  <c:v>220.80799999999999</c:v>
                </c:pt>
                <c:pt idx="369">
                  <c:v>220.839</c:v>
                </c:pt>
                <c:pt idx="370">
                  <c:v>220.87</c:v>
                </c:pt>
                <c:pt idx="371">
                  <c:v>220.90100000000001</c:v>
                </c:pt>
                <c:pt idx="372">
                  <c:v>220.93299999999999</c:v>
                </c:pt>
                <c:pt idx="373">
                  <c:v>220.964</c:v>
                </c:pt>
                <c:pt idx="374">
                  <c:v>220.995</c:v>
                </c:pt>
                <c:pt idx="375">
                  <c:v>221.02600000000001</c:v>
                </c:pt>
                <c:pt idx="376">
                  <c:v>221.05699999999999</c:v>
                </c:pt>
                <c:pt idx="377">
                  <c:v>221.089</c:v>
                </c:pt>
                <c:pt idx="378">
                  <c:v>221.12</c:v>
                </c:pt>
                <c:pt idx="379">
                  <c:v>221.15100000000001</c:v>
                </c:pt>
                <c:pt idx="380">
                  <c:v>221.18199999999999</c:v>
                </c:pt>
                <c:pt idx="381">
                  <c:v>221.21299999999999</c:v>
                </c:pt>
                <c:pt idx="382">
                  <c:v>221.244</c:v>
                </c:pt>
                <c:pt idx="383">
                  <c:v>221.27600000000001</c:v>
                </c:pt>
                <c:pt idx="384">
                  <c:v>221.30699999999999</c:v>
                </c:pt>
                <c:pt idx="385">
                  <c:v>221.33799999999999</c:v>
                </c:pt>
                <c:pt idx="386">
                  <c:v>221.369</c:v>
                </c:pt>
                <c:pt idx="387">
                  <c:v>221.4</c:v>
                </c:pt>
                <c:pt idx="388">
                  <c:v>221.43199999999999</c:v>
                </c:pt>
                <c:pt idx="389">
                  <c:v>221.46299999999999</c:v>
                </c:pt>
                <c:pt idx="390">
                  <c:v>221.494</c:v>
                </c:pt>
                <c:pt idx="391">
                  <c:v>221.52500000000001</c:v>
                </c:pt>
                <c:pt idx="392">
                  <c:v>221.55600000000001</c:v>
                </c:pt>
                <c:pt idx="393">
                  <c:v>221.58699999999999</c:v>
                </c:pt>
                <c:pt idx="394">
                  <c:v>221.619</c:v>
                </c:pt>
                <c:pt idx="395">
                  <c:v>221.65</c:v>
                </c:pt>
                <c:pt idx="396">
                  <c:v>221.68100000000001</c:v>
                </c:pt>
                <c:pt idx="397">
                  <c:v>221.71199999999999</c:v>
                </c:pt>
                <c:pt idx="398">
                  <c:v>221.74299999999999</c:v>
                </c:pt>
                <c:pt idx="399">
                  <c:v>221.774</c:v>
                </c:pt>
                <c:pt idx="400">
                  <c:v>221.80500000000001</c:v>
                </c:pt>
                <c:pt idx="401">
                  <c:v>221.83699999999999</c:v>
                </c:pt>
                <c:pt idx="402">
                  <c:v>221.86799999999999</c:v>
                </c:pt>
                <c:pt idx="403">
                  <c:v>221.899</c:v>
                </c:pt>
                <c:pt idx="404">
                  <c:v>221.93</c:v>
                </c:pt>
                <c:pt idx="405">
                  <c:v>221.96100000000001</c:v>
                </c:pt>
                <c:pt idx="406">
                  <c:v>221.99199999999999</c:v>
                </c:pt>
                <c:pt idx="407">
                  <c:v>222.024</c:v>
                </c:pt>
                <c:pt idx="408">
                  <c:v>222.05500000000001</c:v>
                </c:pt>
                <c:pt idx="409">
                  <c:v>222.08600000000001</c:v>
                </c:pt>
                <c:pt idx="410">
                  <c:v>222.11699999999999</c:v>
                </c:pt>
                <c:pt idx="411">
                  <c:v>222.148</c:v>
                </c:pt>
                <c:pt idx="412">
                  <c:v>222.179</c:v>
                </c:pt>
                <c:pt idx="413">
                  <c:v>222.21</c:v>
                </c:pt>
                <c:pt idx="414">
                  <c:v>222.24199999999999</c:v>
                </c:pt>
                <c:pt idx="415">
                  <c:v>222.273</c:v>
                </c:pt>
                <c:pt idx="416">
                  <c:v>222.304</c:v>
                </c:pt>
                <c:pt idx="417">
                  <c:v>222.33500000000001</c:v>
                </c:pt>
                <c:pt idx="418">
                  <c:v>222.36600000000001</c:v>
                </c:pt>
                <c:pt idx="419">
                  <c:v>222.39699999999999</c:v>
                </c:pt>
                <c:pt idx="420">
                  <c:v>222.428</c:v>
                </c:pt>
                <c:pt idx="421">
                  <c:v>222.459</c:v>
                </c:pt>
                <c:pt idx="422">
                  <c:v>222.49100000000001</c:v>
                </c:pt>
                <c:pt idx="423">
                  <c:v>222.52199999999999</c:v>
                </c:pt>
                <c:pt idx="424">
                  <c:v>222.553</c:v>
                </c:pt>
                <c:pt idx="425">
                  <c:v>222.584</c:v>
                </c:pt>
                <c:pt idx="426">
                  <c:v>222.61500000000001</c:v>
                </c:pt>
                <c:pt idx="427">
                  <c:v>222.64599999999999</c:v>
                </c:pt>
                <c:pt idx="428">
                  <c:v>222.67699999999999</c:v>
                </c:pt>
                <c:pt idx="429">
                  <c:v>222.708</c:v>
                </c:pt>
                <c:pt idx="430">
                  <c:v>222.74</c:v>
                </c:pt>
                <c:pt idx="431">
                  <c:v>222.77099999999999</c:v>
                </c:pt>
                <c:pt idx="432">
                  <c:v>222.80199999999999</c:v>
                </c:pt>
                <c:pt idx="433">
                  <c:v>222.833</c:v>
                </c:pt>
                <c:pt idx="434">
                  <c:v>222.864</c:v>
                </c:pt>
                <c:pt idx="435">
                  <c:v>222.89500000000001</c:v>
                </c:pt>
                <c:pt idx="436">
                  <c:v>222.92599999999999</c:v>
                </c:pt>
                <c:pt idx="437">
                  <c:v>222.95699999999999</c:v>
                </c:pt>
                <c:pt idx="438">
                  <c:v>222.988</c:v>
                </c:pt>
                <c:pt idx="439">
                  <c:v>223.02</c:v>
                </c:pt>
                <c:pt idx="440">
                  <c:v>223.05099999999999</c:v>
                </c:pt>
                <c:pt idx="441">
                  <c:v>223.08199999999999</c:v>
                </c:pt>
                <c:pt idx="442">
                  <c:v>223.113</c:v>
                </c:pt>
                <c:pt idx="443">
                  <c:v>223.14400000000001</c:v>
                </c:pt>
                <c:pt idx="444">
                  <c:v>223.17500000000001</c:v>
                </c:pt>
                <c:pt idx="445">
                  <c:v>223.20599999999999</c:v>
                </c:pt>
                <c:pt idx="446">
                  <c:v>223.23699999999999</c:v>
                </c:pt>
                <c:pt idx="447">
                  <c:v>223.268</c:v>
                </c:pt>
                <c:pt idx="448">
                  <c:v>223.29900000000001</c:v>
                </c:pt>
                <c:pt idx="449">
                  <c:v>223.33</c:v>
                </c:pt>
                <c:pt idx="450">
                  <c:v>223.36199999999999</c:v>
                </c:pt>
                <c:pt idx="451">
                  <c:v>223.393</c:v>
                </c:pt>
                <c:pt idx="452">
                  <c:v>223.42400000000001</c:v>
                </c:pt>
                <c:pt idx="453">
                  <c:v>223.45500000000001</c:v>
                </c:pt>
                <c:pt idx="454">
                  <c:v>223.48599999999999</c:v>
                </c:pt>
                <c:pt idx="455">
                  <c:v>223.517</c:v>
                </c:pt>
                <c:pt idx="456">
                  <c:v>223.548</c:v>
                </c:pt>
                <c:pt idx="457">
                  <c:v>223.57900000000001</c:v>
                </c:pt>
                <c:pt idx="458">
                  <c:v>223.61</c:v>
                </c:pt>
                <c:pt idx="459">
                  <c:v>223.64099999999999</c:v>
                </c:pt>
                <c:pt idx="460">
                  <c:v>223.672</c:v>
                </c:pt>
                <c:pt idx="461">
                  <c:v>223.703</c:v>
                </c:pt>
                <c:pt idx="462">
                  <c:v>223.73500000000001</c:v>
                </c:pt>
                <c:pt idx="463">
                  <c:v>223.76599999999999</c:v>
                </c:pt>
                <c:pt idx="464">
                  <c:v>223.797</c:v>
                </c:pt>
                <c:pt idx="465">
                  <c:v>223.828</c:v>
                </c:pt>
                <c:pt idx="466">
                  <c:v>223.85900000000001</c:v>
                </c:pt>
                <c:pt idx="467">
                  <c:v>223.89</c:v>
                </c:pt>
                <c:pt idx="468">
                  <c:v>223.92099999999999</c:v>
                </c:pt>
                <c:pt idx="469">
                  <c:v>223.952</c:v>
                </c:pt>
                <c:pt idx="470">
                  <c:v>223.983</c:v>
                </c:pt>
                <c:pt idx="471">
                  <c:v>224.01400000000001</c:v>
                </c:pt>
                <c:pt idx="472">
                  <c:v>224.04499999999999</c:v>
                </c:pt>
                <c:pt idx="473">
                  <c:v>224.07599999999999</c:v>
                </c:pt>
                <c:pt idx="474">
                  <c:v>224.107</c:v>
                </c:pt>
                <c:pt idx="475">
                  <c:v>224.13800000000001</c:v>
                </c:pt>
                <c:pt idx="476">
                  <c:v>224.16900000000001</c:v>
                </c:pt>
                <c:pt idx="477">
                  <c:v>224.2</c:v>
                </c:pt>
                <c:pt idx="478">
                  <c:v>224.23099999999999</c:v>
                </c:pt>
                <c:pt idx="479">
                  <c:v>224.26300000000001</c:v>
                </c:pt>
                <c:pt idx="480">
                  <c:v>224.29400000000001</c:v>
                </c:pt>
                <c:pt idx="481">
                  <c:v>224.32499999999999</c:v>
                </c:pt>
                <c:pt idx="482">
                  <c:v>224.35599999999999</c:v>
                </c:pt>
                <c:pt idx="483">
                  <c:v>224.387</c:v>
                </c:pt>
                <c:pt idx="484">
                  <c:v>224.41800000000001</c:v>
                </c:pt>
                <c:pt idx="485">
                  <c:v>224.44900000000001</c:v>
                </c:pt>
                <c:pt idx="486">
                  <c:v>224.48</c:v>
                </c:pt>
                <c:pt idx="487">
                  <c:v>224.511</c:v>
                </c:pt>
                <c:pt idx="488">
                  <c:v>224.542</c:v>
                </c:pt>
                <c:pt idx="489">
                  <c:v>224.57300000000001</c:v>
                </c:pt>
                <c:pt idx="490">
                  <c:v>224.60400000000001</c:v>
                </c:pt>
                <c:pt idx="491">
                  <c:v>224.63499999999999</c:v>
                </c:pt>
                <c:pt idx="492">
                  <c:v>224.666</c:v>
                </c:pt>
                <c:pt idx="493">
                  <c:v>224.697</c:v>
                </c:pt>
                <c:pt idx="494">
                  <c:v>224.72800000000001</c:v>
                </c:pt>
                <c:pt idx="495">
                  <c:v>224.75899999999999</c:v>
                </c:pt>
                <c:pt idx="496">
                  <c:v>224.79</c:v>
                </c:pt>
                <c:pt idx="497">
                  <c:v>224.821</c:v>
                </c:pt>
                <c:pt idx="498">
                  <c:v>224.852</c:v>
                </c:pt>
                <c:pt idx="499">
                  <c:v>224.88300000000001</c:v>
                </c:pt>
                <c:pt idx="500">
                  <c:v>224.91399999999999</c:v>
                </c:pt>
                <c:pt idx="501">
                  <c:v>224.94499999999999</c:v>
                </c:pt>
                <c:pt idx="502">
                  <c:v>224.976</c:v>
                </c:pt>
                <c:pt idx="503">
                  <c:v>225.00700000000001</c:v>
                </c:pt>
                <c:pt idx="504">
                  <c:v>225.03800000000001</c:v>
                </c:pt>
                <c:pt idx="505">
                  <c:v>225.06899999999999</c:v>
                </c:pt>
                <c:pt idx="506">
                  <c:v>225.1</c:v>
                </c:pt>
                <c:pt idx="507">
                  <c:v>225.131</c:v>
                </c:pt>
                <c:pt idx="508">
                  <c:v>225.16200000000001</c:v>
                </c:pt>
                <c:pt idx="509">
                  <c:v>225.19300000000001</c:v>
                </c:pt>
                <c:pt idx="510">
                  <c:v>225.22399999999999</c:v>
                </c:pt>
                <c:pt idx="511">
                  <c:v>225.255</c:v>
                </c:pt>
                <c:pt idx="512">
                  <c:v>225.286</c:v>
                </c:pt>
                <c:pt idx="513">
                  <c:v>225.31700000000001</c:v>
                </c:pt>
                <c:pt idx="514">
                  <c:v>225.34800000000001</c:v>
                </c:pt>
                <c:pt idx="515">
                  <c:v>225.37899999999999</c:v>
                </c:pt>
                <c:pt idx="516">
                  <c:v>225.41</c:v>
                </c:pt>
                <c:pt idx="517">
                  <c:v>225.441</c:v>
                </c:pt>
                <c:pt idx="518">
                  <c:v>225.47200000000001</c:v>
                </c:pt>
                <c:pt idx="519">
                  <c:v>225.50299999999999</c:v>
                </c:pt>
                <c:pt idx="520">
                  <c:v>225.53399999999999</c:v>
                </c:pt>
                <c:pt idx="521">
                  <c:v>225.565</c:v>
                </c:pt>
                <c:pt idx="522">
                  <c:v>225.596</c:v>
                </c:pt>
                <c:pt idx="523">
                  <c:v>225.62700000000001</c:v>
                </c:pt>
                <c:pt idx="524">
                  <c:v>225.65799999999999</c:v>
                </c:pt>
                <c:pt idx="525">
                  <c:v>225.68899999999999</c:v>
                </c:pt>
                <c:pt idx="526">
                  <c:v>225.72</c:v>
                </c:pt>
                <c:pt idx="527">
                  <c:v>225.751</c:v>
                </c:pt>
                <c:pt idx="528">
                  <c:v>225.78200000000001</c:v>
                </c:pt>
                <c:pt idx="529">
                  <c:v>225.81299999999999</c:v>
                </c:pt>
                <c:pt idx="530">
                  <c:v>225.84399999999999</c:v>
                </c:pt>
                <c:pt idx="531">
                  <c:v>225.875</c:v>
                </c:pt>
                <c:pt idx="532">
                  <c:v>225.90600000000001</c:v>
                </c:pt>
                <c:pt idx="533">
                  <c:v>225.93700000000001</c:v>
                </c:pt>
                <c:pt idx="534">
                  <c:v>225.96799999999999</c:v>
                </c:pt>
                <c:pt idx="535">
                  <c:v>225.999</c:v>
                </c:pt>
                <c:pt idx="536">
                  <c:v>226.03</c:v>
                </c:pt>
                <c:pt idx="537">
                  <c:v>226.06100000000001</c:v>
                </c:pt>
                <c:pt idx="538">
                  <c:v>226.09200000000001</c:v>
                </c:pt>
                <c:pt idx="539">
                  <c:v>226.12299999999999</c:v>
                </c:pt>
                <c:pt idx="540">
                  <c:v>226.154</c:v>
                </c:pt>
                <c:pt idx="541">
                  <c:v>226.185</c:v>
                </c:pt>
                <c:pt idx="542">
                  <c:v>226.21600000000001</c:v>
                </c:pt>
                <c:pt idx="543">
                  <c:v>226.24700000000001</c:v>
                </c:pt>
                <c:pt idx="544">
                  <c:v>226.27799999999999</c:v>
                </c:pt>
                <c:pt idx="545">
                  <c:v>226.309</c:v>
                </c:pt>
                <c:pt idx="546">
                  <c:v>226.34</c:v>
                </c:pt>
                <c:pt idx="547">
                  <c:v>226.37100000000001</c:v>
                </c:pt>
                <c:pt idx="548">
                  <c:v>226.40199999999999</c:v>
                </c:pt>
                <c:pt idx="549">
                  <c:v>226.43299999999999</c:v>
                </c:pt>
                <c:pt idx="550">
                  <c:v>226.464</c:v>
                </c:pt>
                <c:pt idx="551">
                  <c:v>226.494</c:v>
                </c:pt>
                <c:pt idx="552">
                  <c:v>226.52500000000001</c:v>
                </c:pt>
                <c:pt idx="553">
                  <c:v>226.55600000000001</c:v>
                </c:pt>
                <c:pt idx="554">
                  <c:v>226.58699999999999</c:v>
                </c:pt>
                <c:pt idx="555">
                  <c:v>226.61799999999999</c:v>
                </c:pt>
                <c:pt idx="556">
                  <c:v>226.649</c:v>
                </c:pt>
                <c:pt idx="557">
                  <c:v>226.68</c:v>
                </c:pt>
                <c:pt idx="558">
                  <c:v>226.71100000000001</c:v>
                </c:pt>
                <c:pt idx="559">
                  <c:v>226.74199999999999</c:v>
                </c:pt>
                <c:pt idx="560">
                  <c:v>226.773</c:v>
                </c:pt>
                <c:pt idx="561">
                  <c:v>226.804</c:v>
                </c:pt>
                <c:pt idx="562">
                  <c:v>226.83500000000001</c:v>
                </c:pt>
                <c:pt idx="563">
                  <c:v>226.86600000000001</c:v>
                </c:pt>
                <c:pt idx="564">
                  <c:v>226.89699999999999</c:v>
                </c:pt>
                <c:pt idx="565">
                  <c:v>226.928</c:v>
                </c:pt>
                <c:pt idx="566">
                  <c:v>226.959</c:v>
                </c:pt>
                <c:pt idx="567">
                  <c:v>226.99</c:v>
                </c:pt>
                <c:pt idx="568">
                  <c:v>227.02</c:v>
                </c:pt>
                <c:pt idx="569">
                  <c:v>227.05099999999999</c:v>
                </c:pt>
                <c:pt idx="570">
                  <c:v>227.08199999999999</c:v>
                </c:pt>
                <c:pt idx="571">
                  <c:v>227.113</c:v>
                </c:pt>
                <c:pt idx="572">
                  <c:v>227.14400000000001</c:v>
                </c:pt>
                <c:pt idx="573">
                  <c:v>227.17500000000001</c:v>
                </c:pt>
                <c:pt idx="574">
                  <c:v>227.20599999999999</c:v>
                </c:pt>
                <c:pt idx="575">
                  <c:v>227.23699999999999</c:v>
                </c:pt>
                <c:pt idx="576">
                  <c:v>227.268</c:v>
                </c:pt>
                <c:pt idx="577">
                  <c:v>227.29900000000001</c:v>
                </c:pt>
                <c:pt idx="578">
                  <c:v>227.33</c:v>
                </c:pt>
                <c:pt idx="579">
                  <c:v>227.36099999999999</c:v>
                </c:pt>
                <c:pt idx="580">
                  <c:v>227.39099999999999</c:v>
                </c:pt>
                <c:pt idx="581">
                  <c:v>227.422</c:v>
                </c:pt>
                <c:pt idx="582">
                  <c:v>227.453</c:v>
                </c:pt>
                <c:pt idx="583">
                  <c:v>227.48400000000001</c:v>
                </c:pt>
                <c:pt idx="584">
                  <c:v>227.51499999999999</c:v>
                </c:pt>
                <c:pt idx="585">
                  <c:v>227.54599999999999</c:v>
                </c:pt>
                <c:pt idx="586">
                  <c:v>227.577</c:v>
                </c:pt>
                <c:pt idx="587">
                  <c:v>227.608</c:v>
                </c:pt>
                <c:pt idx="588">
                  <c:v>227.63900000000001</c:v>
                </c:pt>
                <c:pt idx="589">
                  <c:v>227.67</c:v>
                </c:pt>
                <c:pt idx="590">
                  <c:v>227.70099999999999</c:v>
                </c:pt>
                <c:pt idx="591">
                  <c:v>227.73099999999999</c:v>
                </c:pt>
                <c:pt idx="592">
                  <c:v>227.762</c:v>
                </c:pt>
                <c:pt idx="593">
                  <c:v>227.79300000000001</c:v>
                </c:pt>
                <c:pt idx="594">
                  <c:v>227.82400000000001</c:v>
                </c:pt>
                <c:pt idx="595">
                  <c:v>227.85499999999999</c:v>
                </c:pt>
                <c:pt idx="596">
                  <c:v>227.886</c:v>
                </c:pt>
                <c:pt idx="597">
                  <c:v>227.917</c:v>
                </c:pt>
                <c:pt idx="598">
                  <c:v>227.94800000000001</c:v>
                </c:pt>
                <c:pt idx="599">
                  <c:v>227.97900000000001</c:v>
                </c:pt>
                <c:pt idx="600">
                  <c:v>228.00899999999999</c:v>
                </c:pt>
                <c:pt idx="601">
                  <c:v>228.04</c:v>
                </c:pt>
                <c:pt idx="602">
                  <c:v>228.071</c:v>
                </c:pt>
                <c:pt idx="603">
                  <c:v>228.102</c:v>
                </c:pt>
                <c:pt idx="604">
                  <c:v>228.13300000000001</c:v>
                </c:pt>
                <c:pt idx="605">
                  <c:v>228.16399999999999</c:v>
                </c:pt>
                <c:pt idx="606">
                  <c:v>228.19499999999999</c:v>
                </c:pt>
                <c:pt idx="607">
                  <c:v>228.226</c:v>
                </c:pt>
                <c:pt idx="608">
                  <c:v>228.256</c:v>
                </c:pt>
                <c:pt idx="609">
                  <c:v>228.28700000000001</c:v>
                </c:pt>
                <c:pt idx="610">
                  <c:v>228.31800000000001</c:v>
                </c:pt>
                <c:pt idx="611">
                  <c:v>228.34899999999999</c:v>
                </c:pt>
                <c:pt idx="612">
                  <c:v>228.38</c:v>
                </c:pt>
                <c:pt idx="613">
                  <c:v>228.411</c:v>
                </c:pt>
                <c:pt idx="614">
                  <c:v>228.44200000000001</c:v>
                </c:pt>
                <c:pt idx="615">
                  <c:v>228.47300000000001</c:v>
                </c:pt>
                <c:pt idx="616">
                  <c:v>228.50299999999999</c:v>
                </c:pt>
                <c:pt idx="617">
                  <c:v>228.53399999999999</c:v>
                </c:pt>
                <c:pt idx="618">
                  <c:v>228.565</c:v>
                </c:pt>
                <c:pt idx="619">
                  <c:v>228.596</c:v>
                </c:pt>
                <c:pt idx="620">
                  <c:v>228.62700000000001</c:v>
                </c:pt>
                <c:pt idx="621">
                  <c:v>228.65799999999999</c:v>
                </c:pt>
                <c:pt idx="622">
                  <c:v>228.68899999999999</c:v>
                </c:pt>
                <c:pt idx="623">
                  <c:v>228.71899999999999</c:v>
                </c:pt>
                <c:pt idx="624">
                  <c:v>228.75</c:v>
                </c:pt>
                <c:pt idx="625">
                  <c:v>228.78100000000001</c:v>
                </c:pt>
                <c:pt idx="626">
                  <c:v>228.81200000000001</c:v>
                </c:pt>
                <c:pt idx="627">
                  <c:v>228.84299999999999</c:v>
                </c:pt>
                <c:pt idx="628">
                  <c:v>228.874</c:v>
                </c:pt>
                <c:pt idx="629">
                  <c:v>228.904</c:v>
                </c:pt>
                <c:pt idx="630">
                  <c:v>228.935</c:v>
                </c:pt>
                <c:pt idx="631">
                  <c:v>228.96600000000001</c:v>
                </c:pt>
                <c:pt idx="632">
                  <c:v>228.99700000000001</c:v>
                </c:pt>
                <c:pt idx="633">
                  <c:v>229.02799999999999</c:v>
                </c:pt>
                <c:pt idx="634">
                  <c:v>229.059</c:v>
                </c:pt>
                <c:pt idx="635">
                  <c:v>229.089</c:v>
                </c:pt>
                <c:pt idx="636">
                  <c:v>229.12</c:v>
                </c:pt>
                <c:pt idx="637">
                  <c:v>229.15100000000001</c:v>
                </c:pt>
                <c:pt idx="638">
                  <c:v>229.18199999999999</c:v>
                </c:pt>
                <c:pt idx="639">
                  <c:v>229.21299999999999</c:v>
                </c:pt>
                <c:pt idx="640">
                  <c:v>229.244</c:v>
                </c:pt>
                <c:pt idx="641">
                  <c:v>229.274</c:v>
                </c:pt>
                <c:pt idx="642">
                  <c:v>229.30500000000001</c:v>
                </c:pt>
                <c:pt idx="643">
                  <c:v>229.33600000000001</c:v>
                </c:pt>
                <c:pt idx="644">
                  <c:v>229.36699999999999</c:v>
                </c:pt>
                <c:pt idx="645">
                  <c:v>229.398</c:v>
                </c:pt>
                <c:pt idx="646">
                  <c:v>229.429</c:v>
                </c:pt>
                <c:pt idx="647">
                  <c:v>229.459</c:v>
                </c:pt>
                <c:pt idx="648">
                  <c:v>229.49</c:v>
                </c:pt>
                <c:pt idx="649">
                  <c:v>229.52099999999999</c:v>
                </c:pt>
                <c:pt idx="650">
                  <c:v>229.55199999999999</c:v>
                </c:pt>
                <c:pt idx="651">
                  <c:v>229.583</c:v>
                </c:pt>
                <c:pt idx="652">
                  <c:v>229.613</c:v>
                </c:pt>
                <c:pt idx="653">
                  <c:v>229.64400000000001</c:v>
                </c:pt>
                <c:pt idx="654">
                  <c:v>229.67500000000001</c:v>
                </c:pt>
                <c:pt idx="655">
                  <c:v>229.70599999999999</c:v>
                </c:pt>
                <c:pt idx="656">
                  <c:v>229.73699999999999</c:v>
                </c:pt>
                <c:pt idx="657">
                  <c:v>229.768</c:v>
                </c:pt>
                <c:pt idx="658">
                  <c:v>229.798</c:v>
                </c:pt>
                <c:pt idx="659">
                  <c:v>229.82900000000001</c:v>
                </c:pt>
                <c:pt idx="660">
                  <c:v>229.86</c:v>
                </c:pt>
                <c:pt idx="661">
                  <c:v>229.89099999999999</c:v>
                </c:pt>
                <c:pt idx="662">
                  <c:v>229.922</c:v>
                </c:pt>
                <c:pt idx="663">
                  <c:v>229.952</c:v>
                </c:pt>
                <c:pt idx="664">
                  <c:v>229.983</c:v>
                </c:pt>
                <c:pt idx="665">
                  <c:v>230.01400000000001</c:v>
                </c:pt>
                <c:pt idx="666">
                  <c:v>230.04499999999999</c:v>
                </c:pt>
                <c:pt idx="667">
                  <c:v>230.07599999999999</c:v>
                </c:pt>
                <c:pt idx="668">
                  <c:v>230.10599999999999</c:v>
                </c:pt>
                <c:pt idx="669">
                  <c:v>230.137</c:v>
                </c:pt>
                <c:pt idx="670">
                  <c:v>230.16800000000001</c:v>
                </c:pt>
                <c:pt idx="671">
                  <c:v>230.19900000000001</c:v>
                </c:pt>
                <c:pt idx="672">
                  <c:v>230.22900000000001</c:v>
                </c:pt>
                <c:pt idx="673">
                  <c:v>230.26</c:v>
                </c:pt>
                <c:pt idx="674">
                  <c:v>230.291</c:v>
                </c:pt>
                <c:pt idx="675">
                  <c:v>230.322</c:v>
                </c:pt>
                <c:pt idx="676">
                  <c:v>230.35300000000001</c:v>
                </c:pt>
                <c:pt idx="677">
                  <c:v>230.38300000000001</c:v>
                </c:pt>
                <c:pt idx="678">
                  <c:v>230.41399999999999</c:v>
                </c:pt>
                <c:pt idx="679">
                  <c:v>230.44499999999999</c:v>
                </c:pt>
                <c:pt idx="680">
                  <c:v>230.476</c:v>
                </c:pt>
                <c:pt idx="681">
                  <c:v>230.506</c:v>
                </c:pt>
                <c:pt idx="682">
                  <c:v>230.53700000000001</c:v>
                </c:pt>
                <c:pt idx="683">
                  <c:v>230.56800000000001</c:v>
                </c:pt>
                <c:pt idx="684">
                  <c:v>230.59899999999999</c:v>
                </c:pt>
                <c:pt idx="685">
                  <c:v>230.63</c:v>
                </c:pt>
                <c:pt idx="686">
                  <c:v>230.66</c:v>
                </c:pt>
                <c:pt idx="687">
                  <c:v>230.691</c:v>
                </c:pt>
                <c:pt idx="688">
                  <c:v>230.72200000000001</c:v>
                </c:pt>
                <c:pt idx="689">
                  <c:v>230.75299999999999</c:v>
                </c:pt>
                <c:pt idx="690">
                  <c:v>230.78299999999999</c:v>
                </c:pt>
                <c:pt idx="691">
                  <c:v>230.81399999999999</c:v>
                </c:pt>
                <c:pt idx="692">
                  <c:v>230.845</c:v>
                </c:pt>
                <c:pt idx="693">
                  <c:v>230.876</c:v>
                </c:pt>
                <c:pt idx="694">
                  <c:v>230.90600000000001</c:v>
                </c:pt>
                <c:pt idx="695">
                  <c:v>230.93700000000001</c:v>
                </c:pt>
                <c:pt idx="696">
                  <c:v>230.96799999999999</c:v>
                </c:pt>
                <c:pt idx="697">
                  <c:v>230.999</c:v>
                </c:pt>
                <c:pt idx="698">
                  <c:v>231.029</c:v>
                </c:pt>
                <c:pt idx="699">
                  <c:v>231.06</c:v>
                </c:pt>
                <c:pt idx="700">
                  <c:v>231.09100000000001</c:v>
                </c:pt>
                <c:pt idx="701">
                  <c:v>231.12200000000001</c:v>
                </c:pt>
                <c:pt idx="702">
                  <c:v>231.15199999999999</c:v>
                </c:pt>
                <c:pt idx="703">
                  <c:v>231.18299999999999</c:v>
                </c:pt>
                <c:pt idx="704">
                  <c:v>231.214</c:v>
                </c:pt>
                <c:pt idx="705">
                  <c:v>231.245</c:v>
                </c:pt>
                <c:pt idx="706">
                  <c:v>231.27500000000001</c:v>
                </c:pt>
                <c:pt idx="707">
                  <c:v>231.30600000000001</c:v>
                </c:pt>
                <c:pt idx="708">
                  <c:v>231.33699999999999</c:v>
                </c:pt>
                <c:pt idx="709">
                  <c:v>231.36799999999999</c:v>
                </c:pt>
                <c:pt idx="710">
                  <c:v>231.398</c:v>
                </c:pt>
                <c:pt idx="711">
                  <c:v>231.429</c:v>
                </c:pt>
                <c:pt idx="712">
                  <c:v>231.46</c:v>
                </c:pt>
                <c:pt idx="713">
                  <c:v>231.49</c:v>
                </c:pt>
                <c:pt idx="714">
                  <c:v>231.52099999999999</c:v>
                </c:pt>
                <c:pt idx="715">
                  <c:v>231.55199999999999</c:v>
                </c:pt>
                <c:pt idx="716">
                  <c:v>231.583</c:v>
                </c:pt>
                <c:pt idx="717">
                  <c:v>231.613</c:v>
                </c:pt>
                <c:pt idx="718">
                  <c:v>231.64400000000001</c:v>
                </c:pt>
                <c:pt idx="719">
                  <c:v>231.67500000000001</c:v>
                </c:pt>
                <c:pt idx="720">
                  <c:v>231.70500000000001</c:v>
                </c:pt>
                <c:pt idx="721">
                  <c:v>231.73599999999999</c:v>
                </c:pt>
                <c:pt idx="722">
                  <c:v>231.767</c:v>
                </c:pt>
                <c:pt idx="723">
                  <c:v>231.798</c:v>
                </c:pt>
                <c:pt idx="724">
                  <c:v>231.828</c:v>
                </c:pt>
                <c:pt idx="725">
                  <c:v>231.85900000000001</c:v>
                </c:pt>
                <c:pt idx="726">
                  <c:v>231.89</c:v>
                </c:pt>
                <c:pt idx="727">
                  <c:v>231.92</c:v>
                </c:pt>
                <c:pt idx="728">
                  <c:v>231.95099999999999</c:v>
                </c:pt>
                <c:pt idx="729">
                  <c:v>231.982</c:v>
                </c:pt>
                <c:pt idx="730">
                  <c:v>232.01300000000001</c:v>
                </c:pt>
                <c:pt idx="731">
                  <c:v>232.04300000000001</c:v>
                </c:pt>
                <c:pt idx="732">
                  <c:v>232.07400000000001</c:v>
                </c:pt>
                <c:pt idx="733">
                  <c:v>232.10499999999999</c:v>
                </c:pt>
                <c:pt idx="734">
                  <c:v>232.13499999999999</c:v>
                </c:pt>
                <c:pt idx="735">
                  <c:v>232.166</c:v>
                </c:pt>
                <c:pt idx="736">
                  <c:v>232.197</c:v>
                </c:pt>
                <c:pt idx="737">
                  <c:v>232.227</c:v>
                </c:pt>
                <c:pt idx="738">
                  <c:v>232.25800000000001</c:v>
                </c:pt>
                <c:pt idx="739">
                  <c:v>232.28899999999999</c:v>
                </c:pt>
                <c:pt idx="740">
                  <c:v>232.32</c:v>
                </c:pt>
                <c:pt idx="741">
                  <c:v>232.35</c:v>
                </c:pt>
                <c:pt idx="742">
                  <c:v>232.381</c:v>
                </c:pt>
                <c:pt idx="743">
                  <c:v>232.41200000000001</c:v>
                </c:pt>
                <c:pt idx="744">
                  <c:v>232.44200000000001</c:v>
                </c:pt>
                <c:pt idx="745">
                  <c:v>232.47300000000001</c:v>
                </c:pt>
                <c:pt idx="746">
                  <c:v>232.50399999999999</c:v>
                </c:pt>
                <c:pt idx="747">
                  <c:v>232.53399999999999</c:v>
                </c:pt>
                <c:pt idx="748">
                  <c:v>232.565</c:v>
                </c:pt>
                <c:pt idx="749">
                  <c:v>232.596</c:v>
                </c:pt>
                <c:pt idx="750">
                  <c:v>232.626</c:v>
                </c:pt>
                <c:pt idx="751">
                  <c:v>232.65700000000001</c:v>
                </c:pt>
                <c:pt idx="752">
                  <c:v>232.68799999999999</c:v>
                </c:pt>
                <c:pt idx="753">
                  <c:v>232.71799999999999</c:v>
                </c:pt>
                <c:pt idx="754">
                  <c:v>232.749</c:v>
                </c:pt>
                <c:pt idx="755">
                  <c:v>232.78</c:v>
                </c:pt>
                <c:pt idx="756">
                  <c:v>232.81</c:v>
                </c:pt>
                <c:pt idx="757">
                  <c:v>232.84100000000001</c:v>
                </c:pt>
                <c:pt idx="758">
                  <c:v>232.87200000000001</c:v>
                </c:pt>
                <c:pt idx="759">
                  <c:v>232.90199999999999</c:v>
                </c:pt>
                <c:pt idx="760">
                  <c:v>232.93299999999999</c:v>
                </c:pt>
                <c:pt idx="761">
                  <c:v>232.964</c:v>
                </c:pt>
                <c:pt idx="762">
                  <c:v>232.994</c:v>
                </c:pt>
                <c:pt idx="763">
                  <c:v>233.02500000000001</c:v>
                </c:pt>
                <c:pt idx="764">
                  <c:v>233.05600000000001</c:v>
                </c:pt>
                <c:pt idx="765">
                  <c:v>233.08600000000001</c:v>
                </c:pt>
                <c:pt idx="766">
                  <c:v>233.11699999999999</c:v>
                </c:pt>
                <c:pt idx="767">
                  <c:v>233.148</c:v>
                </c:pt>
                <c:pt idx="768">
                  <c:v>233.178</c:v>
                </c:pt>
                <c:pt idx="769">
                  <c:v>233.209</c:v>
                </c:pt>
                <c:pt idx="770">
                  <c:v>233.24</c:v>
                </c:pt>
                <c:pt idx="771">
                  <c:v>233.27</c:v>
                </c:pt>
                <c:pt idx="772">
                  <c:v>233.30099999999999</c:v>
                </c:pt>
                <c:pt idx="773">
                  <c:v>233.33199999999999</c:v>
                </c:pt>
                <c:pt idx="774">
                  <c:v>233.36199999999999</c:v>
                </c:pt>
                <c:pt idx="775">
                  <c:v>233.393</c:v>
                </c:pt>
                <c:pt idx="776">
                  <c:v>233.423</c:v>
                </c:pt>
                <c:pt idx="777">
                  <c:v>233.45400000000001</c:v>
                </c:pt>
                <c:pt idx="778">
                  <c:v>233.48500000000001</c:v>
                </c:pt>
                <c:pt idx="779">
                  <c:v>233.51499999999999</c:v>
                </c:pt>
                <c:pt idx="780">
                  <c:v>233.54599999999999</c:v>
                </c:pt>
                <c:pt idx="781">
                  <c:v>233.577</c:v>
                </c:pt>
                <c:pt idx="782">
                  <c:v>233.607</c:v>
                </c:pt>
                <c:pt idx="783">
                  <c:v>233.63800000000001</c:v>
                </c:pt>
                <c:pt idx="784">
                  <c:v>233.66900000000001</c:v>
                </c:pt>
                <c:pt idx="785">
                  <c:v>233.69900000000001</c:v>
                </c:pt>
                <c:pt idx="786">
                  <c:v>233.73</c:v>
                </c:pt>
                <c:pt idx="787">
                  <c:v>233.76</c:v>
                </c:pt>
                <c:pt idx="788">
                  <c:v>233.791</c:v>
                </c:pt>
                <c:pt idx="789">
                  <c:v>233.822</c:v>
                </c:pt>
                <c:pt idx="790">
                  <c:v>233.852</c:v>
                </c:pt>
                <c:pt idx="791">
                  <c:v>233.88300000000001</c:v>
                </c:pt>
                <c:pt idx="792">
                  <c:v>233.91399999999999</c:v>
                </c:pt>
                <c:pt idx="793">
                  <c:v>233.94399999999999</c:v>
                </c:pt>
                <c:pt idx="794">
                  <c:v>233.97499999999999</c:v>
                </c:pt>
                <c:pt idx="795">
                  <c:v>234.005</c:v>
                </c:pt>
                <c:pt idx="796">
                  <c:v>234.036</c:v>
                </c:pt>
                <c:pt idx="797">
                  <c:v>234.06700000000001</c:v>
                </c:pt>
                <c:pt idx="798">
                  <c:v>234.09700000000001</c:v>
                </c:pt>
                <c:pt idx="799">
                  <c:v>234.12799999999999</c:v>
                </c:pt>
                <c:pt idx="800">
                  <c:v>234.15799999999999</c:v>
                </c:pt>
                <c:pt idx="801">
                  <c:v>234.18899999999999</c:v>
                </c:pt>
                <c:pt idx="802">
                  <c:v>234.22</c:v>
                </c:pt>
                <c:pt idx="803">
                  <c:v>234.25</c:v>
                </c:pt>
                <c:pt idx="804">
                  <c:v>234.28100000000001</c:v>
                </c:pt>
                <c:pt idx="805">
                  <c:v>234.31100000000001</c:v>
                </c:pt>
                <c:pt idx="806">
                  <c:v>234.34200000000001</c:v>
                </c:pt>
                <c:pt idx="807">
                  <c:v>234.37299999999999</c:v>
                </c:pt>
                <c:pt idx="808">
                  <c:v>234.40299999999999</c:v>
                </c:pt>
                <c:pt idx="809">
                  <c:v>234.434</c:v>
                </c:pt>
                <c:pt idx="810">
                  <c:v>234.464</c:v>
                </c:pt>
                <c:pt idx="811">
                  <c:v>234.495</c:v>
                </c:pt>
                <c:pt idx="812">
                  <c:v>234.52600000000001</c:v>
                </c:pt>
                <c:pt idx="813">
                  <c:v>234.55600000000001</c:v>
                </c:pt>
                <c:pt idx="814">
                  <c:v>234.58699999999999</c:v>
                </c:pt>
                <c:pt idx="815">
                  <c:v>234.61699999999999</c:v>
                </c:pt>
                <c:pt idx="816">
                  <c:v>234.648</c:v>
                </c:pt>
                <c:pt idx="817">
                  <c:v>234.678</c:v>
                </c:pt>
                <c:pt idx="818">
                  <c:v>234.709</c:v>
                </c:pt>
                <c:pt idx="819">
                  <c:v>234.74</c:v>
                </c:pt>
                <c:pt idx="820">
                  <c:v>234.77</c:v>
                </c:pt>
                <c:pt idx="821">
                  <c:v>234.80099999999999</c:v>
                </c:pt>
                <c:pt idx="822">
                  <c:v>234.83099999999999</c:v>
                </c:pt>
                <c:pt idx="823">
                  <c:v>234.86199999999999</c:v>
                </c:pt>
                <c:pt idx="824">
                  <c:v>234.893</c:v>
                </c:pt>
                <c:pt idx="825">
                  <c:v>234.923</c:v>
                </c:pt>
                <c:pt idx="826">
                  <c:v>234.95400000000001</c:v>
                </c:pt>
                <c:pt idx="827">
                  <c:v>234.98400000000001</c:v>
                </c:pt>
                <c:pt idx="828">
                  <c:v>235.01499999999999</c:v>
                </c:pt>
                <c:pt idx="829">
                  <c:v>235.04499999999999</c:v>
                </c:pt>
                <c:pt idx="830">
                  <c:v>235.07599999999999</c:v>
                </c:pt>
                <c:pt idx="831">
                  <c:v>235.10599999999999</c:v>
                </c:pt>
                <c:pt idx="832">
                  <c:v>235.137</c:v>
                </c:pt>
                <c:pt idx="833">
                  <c:v>235.16800000000001</c:v>
                </c:pt>
                <c:pt idx="834">
                  <c:v>235.19800000000001</c:v>
                </c:pt>
                <c:pt idx="835">
                  <c:v>235.22900000000001</c:v>
                </c:pt>
                <c:pt idx="836">
                  <c:v>235.25899999999999</c:v>
                </c:pt>
                <c:pt idx="837">
                  <c:v>235.29</c:v>
                </c:pt>
                <c:pt idx="838">
                  <c:v>235.32</c:v>
                </c:pt>
                <c:pt idx="839">
                  <c:v>235.351</c:v>
                </c:pt>
                <c:pt idx="840">
                  <c:v>235.381</c:v>
                </c:pt>
                <c:pt idx="841">
                  <c:v>235.41200000000001</c:v>
                </c:pt>
                <c:pt idx="842">
                  <c:v>235.44300000000001</c:v>
                </c:pt>
                <c:pt idx="843">
                  <c:v>235.47300000000001</c:v>
                </c:pt>
                <c:pt idx="844">
                  <c:v>235.50399999999999</c:v>
                </c:pt>
                <c:pt idx="845">
                  <c:v>235.53399999999999</c:v>
                </c:pt>
                <c:pt idx="846">
                  <c:v>235.565</c:v>
                </c:pt>
                <c:pt idx="847">
                  <c:v>235.595</c:v>
                </c:pt>
                <c:pt idx="848">
                  <c:v>235.626</c:v>
                </c:pt>
                <c:pt idx="849">
                  <c:v>235.65600000000001</c:v>
                </c:pt>
                <c:pt idx="850">
                  <c:v>235.68700000000001</c:v>
                </c:pt>
                <c:pt idx="851">
                  <c:v>235.71700000000001</c:v>
                </c:pt>
                <c:pt idx="852">
                  <c:v>235.74799999999999</c:v>
                </c:pt>
                <c:pt idx="853">
                  <c:v>235.77799999999999</c:v>
                </c:pt>
                <c:pt idx="854">
                  <c:v>235.809</c:v>
                </c:pt>
                <c:pt idx="855">
                  <c:v>235.84</c:v>
                </c:pt>
                <c:pt idx="856">
                  <c:v>235.87</c:v>
                </c:pt>
                <c:pt idx="857">
                  <c:v>235.90100000000001</c:v>
                </c:pt>
                <c:pt idx="858">
                  <c:v>235.93100000000001</c:v>
                </c:pt>
                <c:pt idx="859">
                  <c:v>235.96199999999999</c:v>
                </c:pt>
                <c:pt idx="860">
                  <c:v>235.99199999999999</c:v>
                </c:pt>
                <c:pt idx="861">
                  <c:v>236.023</c:v>
                </c:pt>
                <c:pt idx="862">
                  <c:v>236.053</c:v>
                </c:pt>
                <c:pt idx="863">
                  <c:v>236.084</c:v>
                </c:pt>
                <c:pt idx="864">
                  <c:v>236.114</c:v>
                </c:pt>
                <c:pt idx="865">
                  <c:v>236.14500000000001</c:v>
                </c:pt>
                <c:pt idx="866">
                  <c:v>236.17500000000001</c:v>
                </c:pt>
                <c:pt idx="867">
                  <c:v>236.20599999999999</c:v>
                </c:pt>
                <c:pt idx="868">
                  <c:v>236.23599999999999</c:v>
                </c:pt>
                <c:pt idx="869">
                  <c:v>236.267</c:v>
                </c:pt>
                <c:pt idx="870">
                  <c:v>236.297</c:v>
                </c:pt>
                <c:pt idx="871">
                  <c:v>236.328</c:v>
                </c:pt>
                <c:pt idx="872">
                  <c:v>236.358</c:v>
                </c:pt>
                <c:pt idx="873">
                  <c:v>236.38900000000001</c:v>
                </c:pt>
                <c:pt idx="874">
                  <c:v>236.41900000000001</c:v>
                </c:pt>
                <c:pt idx="875">
                  <c:v>236.45</c:v>
                </c:pt>
                <c:pt idx="876">
                  <c:v>236.48</c:v>
                </c:pt>
                <c:pt idx="877">
                  <c:v>236.511</c:v>
                </c:pt>
                <c:pt idx="878">
                  <c:v>236.541</c:v>
                </c:pt>
                <c:pt idx="879">
                  <c:v>236.572</c:v>
                </c:pt>
                <c:pt idx="880">
                  <c:v>236.602</c:v>
                </c:pt>
                <c:pt idx="881">
                  <c:v>236.63300000000001</c:v>
                </c:pt>
                <c:pt idx="882">
                  <c:v>236.66300000000001</c:v>
                </c:pt>
                <c:pt idx="883">
                  <c:v>236.69399999999999</c:v>
                </c:pt>
                <c:pt idx="884">
                  <c:v>236.72399999999999</c:v>
                </c:pt>
                <c:pt idx="885">
                  <c:v>236.755</c:v>
                </c:pt>
                <c:pt idx="886">
                  <c:v>236.785</c:v>
                </c:pt>
                <c:pt idx="887">
                  <c:v>236.816</c:v>
                </c:pt>
                <c:pt idx="888">
                  <c:v>236.846</c:v>
                </c:pt>
                <c:pt idx="889">
                  <c:v>236.87700000000001</c:v>
                </c:pt>
                <c:pt idx="890">
                  <c:v>236.90700000000001</c:v>
                </c:pt>
                <c:pt idx="891">
                  <c:v>236.93799999999999</c:v>
                </c:pt>
                <c:pt idx="892">
                  <c:v>236.96799999999999</c:v>
                </c:pt>
                <c:pt idx="893">
                  <c:v>236.999</c:v>
                </c:pt>
                <c:pt idx="894">
                  <c:v>237.029</c:v>
                </c:pt>
                <c:pt idx="895">
                  <c:v>237.06</c:v>
                </c:pt>
                <c:pt idx="896">
                  <c:v>237.09</c:v>
                </c:pt>
                <c:pt idx="897">
                  <c:v>237.12</c:v>
                </c:pt>
                <c:pt idx="898">
                  <c:v>237.15100000000001</c:v>
                </c:pt>
                <c:pt idx="899">
                  <c:v>237.18100000000001</c:v>
                </c:pt>
                <c:pt idx="900">
                  <c:v>237.21199999999999</c:v>
                </c:pt>
                <c:pt idx="901">
                  <c:v>237.24199999999999</c:v>
                </c:pt>
                <c:pt idx="902">
                  <c:v>237.273</c:v>
                </c:pt>
                <c:pt idx="903">
                  <c:v>237.303</c:v>
                </c:pt>
                <c:pt idx="904">
                  <c:v>237.334</c:v>
                </c:pt>
                <c:pt idx="905">
                  <c:v>237.364</c:v>
                </c:pt>
                <c:pt idx="906">
                  <c:v>237.39500000000001</c:v>
                </c:pt>
                <c:pt idx="907">
                  <c:v>237.42500000000001</c:v>
                </c:pt>
                <c:pt idx="908">
                  <c:v>237.45599999999999</c:v>
                </c:pt>
                <c:pt idx="909">
                  <c:v>237.48599999999999</c:v>
                </c:pt>
                <c:pt idx="910">
                  <c:v>237.51599999999999</c:v>
                </c:pt>
                <c:pt idx="911">
                  <c:v>237.547</c:v>
                </c:pt>
                <c:pt idx="912">
                  <c:v>237.577</c:v>
                </c:pt>
                <c:pt idx="913">
                  <c:v>237.608</c:v>
                </c:pt>
                <c:pt idx="914">
                  <c:v>237.63800000000001</c:v>
                </c:pt>
                <c:pt idx="915">
                  <c:v>237.66900000000001</c:v>
                </c:pt>
                <c:pt idx="916">
                  <c:v>237.69900000000001</c:v>
                </c:pt>
                <c:pt idx="917">
                  <c:v>237.73</c:v>
                </c:pt>
                <c:pt idx="918">
                  <c:v>237.76</c:v>
                </c:pt>
                <c:pt idx="919">
                  <c:v>237.79</c:v>
                </c:pt>
                <c:pt idx="920">
                  <c:v>237.821</c:v>
                </c:pt>
                <c:pt idx="921">
                  <c:v>237.851</c:v>
                </c:pt>
                <c:pt idx="922">
                  <c:v>237.88200000000001</c:v>
                </c:pt>
                <c:pt idx="923">
                  <c:v>237.91200000000001</c:v>
                </c:pt>
                <c:pt idx="924">
                  <c:v>237.94300000000001</c:v>
                </c:pt>
                <c:pt idx="925">
                  <c:v>237.97300000000001</c:v>
                </c:pt>
                <c:pt idx="926">
                  <c:v>238.00299999999999</c:v>
                </c:pt>
                <c:pt idx="927">
                  <c:v>238.03399999999999</c:v>
                </c:pt>
                <c:pt idx="928">
                  <c:v>238.06399999999999</c:v>
                </c:pt>
                <c:pt idx="929">
                  <c:v>238.095</c:v>
                </c:pt>
                <c:pt idx="930">
                  <c:v>238.125</c:v>
                </c:pt>
                <c:pt idx="931">
                  <c:v>238.15600000000001</c:v>
                </c:pt>
                <c:pt idx="932">
                  <c:v>238.18600000000001</c:v>
                </c:pt>
                <c:pt idx="933">
                  <c:v>238.21600000000001</c:v>
                </c:pt>
                <c:pt idx="934">
                  <c:v>238.24700000000001</c:v>
                </c:pt>
                <c:pt idx="935">
                  <c:v>238.27699999999999</c:v>
                </c:pt>
                <c:pt idx="936">
                  <c:v>238.30799999999999</c:v>
                </c:pt>
                <c:pt idx="937">
                  <c:v>238.33799999999999</c:v>
                </c:pt>
                <c:pt idx="938">
                  <c:v>238.36799999999999</c:v>
                </c:pt>
                <c:pt idx="939">
                  <c:v>238.399</c:v>
                </c:pt>
                <c:pt idx="940">
                  <c:v>238.429</c:v>
                </c:pt>
                <c:pt idx="941">
                  <c:v>238.46</c:v>
                </c:pt>
                <c:pt idx="942">
                  <c:v>238.49</c:v>
                </c:pt>
                <c:pt idx="943">
                  <c:v>238.52</c:v>
                </c:pt>
                <c:pt idx="944">
                  <c:v>238.55099999999999</c:v>
                </c:pt>
                <c:pt idx="945">
                  <c:v>238.58099999999999</c:v>
                </c:pt>
                <c:pt idx="946">
                  <c:v>238.61199999999999</c:v>
                </c:pt>
                <c:pt idx="947">
                  <c:v>238.642</c:v>
                </c:pt>
                <c:pt idx="948">
                  <c:v>238.672</c:v>
                </c:pt>
                <c:pt idx="949">
                  <c:v>238.703</c:v>
                </c:pt>
                <c:pt idx="950">
                  <c:v>238.733</c:v>
                </c:pt>
                <c:pt idx="951">
                  <c:v>238.76400000000001</c:v>
                </c:pt>
                <c:pt idx="952">
                  <c:v>238.79400000000001</c:v>
                </c:pt>
                <c:pt idx="953">
                  <c:v>238.82400000000001</c:v>
                </c:pt>
                <c:pt idx="954">
                  <c:v>238.85499999999999</c:v>
                </c:pt>
                <c:pt idx="955">
                  <c:v>238.88499999999999</c:v>
                </c:pt>
                <c:pt idx="956">
                  <c:v>238.916</c:v>
                </c:pt>
                <c:pt idx="957">
                  <c:v>238.946</c:v>
                </c:pt>
                <c:pt idx="958">
                  <c:v>238.976</c:v>
                </c:pt>
                <c:pt idx="959">
                  <c:v>239.00700000000001</c:v>
                </c:pt>
                <c:pt idx="960">
                  <c:v>239.03700000000001</c:v>
                </c:pt>
                <c:pt idx="961">
                  <c:v>239.06700000000001</c:v>
                </c:pt>
                <c:pt idx="962">
                  <c:v>239.09800000000001</c:v>
                </c:pt>
                <c:pt idx="963">
                  <c:v>239.12799999999999</c:v>
                </c:pt>
                <c:pt idx="964">
                  <c:v>239.15899999999999</c:v>
                </c:pt>
                <c:pt idx="965">
                  <c:v>239.18899999999999</c:v>
                </c:pt>
                <c:pt idx="966">
                  <c:v>239.21899999999999</c:v>
                </c:pt>
                <c:pt idx="967">
                  <c:v>239.25</c:v>
                </c:pt>
                <c:pt idx="968">
                  <c:v>239.28</c:v>
                </c:pt>
                <c:pt idx="969">
                  <c:v>239.31</c:v>
                </c:pt>
                <c:pt idx="970">
                  <c:v>239.34100000000001</c:v>
                </c:pt>
                <c:pt idx="971">
                  <c:v>239.37100000000001</c:v>
                </c:pt>
                <c:pt idx="972">
                  <c:v>239.40199999999999</c:v>
                </c:pt>
                <c:pt idx="973">
                  <c:v>239.43199999999999</c:v>
                </c:pt>
                <c:pt idx="974">
                  <c:v>239.46199999999999</c:v>
                </c:pt>
                <c:pt idx="975">
                  <c:v>239.49299999999999</c:v>
                </c:pt>
                <c:pt idx="976">
                  <c:v>239.523</c:v>
                </c:pt>
                <c:pt idx="977">
                  <c:v>239.553</c:v>
                </c:pt>
                <c:pt idx="978">
                  <c:v>239.584</c:v>
                </c:pt>
                <c:pt idx="979">
                  <c:v>239.614</c:v>
                </c:pt>
                <c:pt idx="980">
                  <c:v>239.64400000000001</c:v>
                </c:pt>
                <c:pt idx="981">
                  <c:v>239.67500000000001</c:v>
                </c:pt>
                <c:pt idx="982">
                  <c:v>239.70500000000001</c:v>
                </c:pt>
                <c:pt idx="983">
                  <c:v>239.73500000000001</c:v>
                </c:pt>
                <c:pt idx="984">
                  <c:v>239.76599999999999</c:v>
                </c:pt>
                <c:pt idx="985">
                  <c:v>239.79599999999999</c:v>
                </c:pt>
                <c:pt idx="986">
                  <c:v>239.82599999999999</c:v>
                </c:pt>
                <c:pt idx="987">
                  <c:v>239.857</c:v>
                </c:pt>
                <c:pt idx="988">
                  <c:v>239.887</c:v>
                </c:pt>
                <c:pt idx="989">
                  <c:v>239.917</c:v>
                </c:pt>
                <c:pt idx="990">
                  <c:v>239.94800000000001</c:v>
                </c:pt>
                <c:pt idx="991">
                  <c:v>239.97800000000001</c:v>
                </c:pt>
                <c:pt idx="992">
                  <c:v>240.00800000000001</c:v>
                </c:pt>
                <c:pt idx="993">
                  <c:v>240.03899999999999</c:v>
                </c:pt>
                <c:pt idx="994">
                  <c:v>240.06899999999999</c:v>
                </c:pt>
                <c:pt idx="995">
                  <c:v>240.09899999999999</c:v>
                </c:pt>
                <c:pt idx="996">
                  <c:v>240.13</c:v>
                </c:pt>
                <c:pt idx="997">
                  <c:v>240.16</c:v>
                </c:pt>
                <c:pt idx="998">
                  <c:v>240.19</c:v>
                </c:pt>
                <c:pt idx="999">
                  <c:v>240.221</c:v>
                </c:pt>
                <c:pt idx="1000">
                  <c:v>240.251</c:v>
                </c:pt>
                <c:pt idx="1001">
                  <c:v>240.28100000000001</c:v>
                </c:pt>
                <c:pt idx="1002">
                  <c:v>240.31200000000001</c:v>
                </c:pt>
                <c:pt idx="1003">
                  <c:v>240.34200000000001</c:v>
                </c:pt>
                <c:pt idx="1004">
                  <c:v>240.37200000000001</c:v>
                </c:pt>
                <c:pt idx="1005">
                  <c:v>240.40299999999999</c:v>
                </c:pt>
                <c:pt idx="1006">
                  <c:v>240.43299999999999</c:v>
                </c:pt>
                <c:pt idx="1007">
                  <c:v>240.46299999999999</c:v>
                </c:pt>
                <c:pt idx="1008">
                  <c:v>240.494</c:v>
                </c:pt>
                <c:pt idx="1009">
                  <c:v>240.524</c:v>
                </c:pt>
                <c:pt idx="1010">
                  <c:v>240.554</c:v>
                </c:pt>
                <c:pt idx="1011">
                  <c:v>240.58500000000001</c:v>
                </c:pt>
                <c:pt idx="1012">
                  <c:v>240.61500000000001</c:v>
                </c:pt>
                <c:pt idx="1013">
                  <c:v>240.64500000000001</c:v>
                </c:pt>
                <c:pt idx="1014">
                  <c:v>240.67500000000001</c:v>
                </c:pt>
                <c:pt idx="1015">
                  <c:v>240.70599999999999</c:v>
                </c:pt>
                <c:pt idx="1016">
                  <c:v>240.73599999999999</c:v>
                </c:pt>
                <c:pt idx="1017">
                  <c:v>240.76599999999999</c:v>
                </c:pt>
                <c:pt idx="1018">
                  <c:v>240.797</c:v>
                </c:pt>
                <c:pt idx="1019">
                  <c:v>240.827</c:v>
                </c:pt>
                <c:pt idx="1020">
                  <c:v>240.857</c:v>
                </c:pt>
                <c:pt idx="1021">
                  <c:v>240.887</c:v>
                </c:pt>
                <c:pt idx="1022">
                  <c:v>240.91800000000001</c:v>
                </c:pt>
                <c:pt idx="1023">
                  <c:v>240.94800000000001</c:v>
                </c:pt>
                <c:pt idx="1024">
                  <c:v>240.97800000000001</c:v>
                </c:pt>
                <c:pt idx="1025">
                  <c:v>241.00899999999999</c:v>
                </c:pt>
                <c:pt idx="1026">
                  <c:v>241.03899999999999</c:v>
                </c:pt>
                <c:pt idx="1027">
                  <c:v>241.06899999999999</c:v>
                </c:pt>
                <c:pt idx="1028">
                  <c:v>241.09899999999999</c:v>
                </c:pt>
                <c:pt idx="1029">
                  <c:v>241.13</c:v>
                </c:pt>
                <c:pt idx="1030">
                  <c:v>241.16</c:v>
                </c:pt>
                <c:pt idx="1031">
                  <c:v>241.19</c:v>
                </c:pt>
                <c:pt idx="1032">
                  <c:v>241.221</c:v>
                </c:pt>
                <c:pt idx="1033">
                  <c:v>241.251</c:v>
                </c:pt>
                <c:pt idx="1034">
                  <c:v>241.28100000000001</c:v>
                </c:pt>
                <c:pt idx="1035">
                  <c:v>241.31100000000001</c:v>
                </c:pt>
                <c:pt idx="1036">
                  <c:v>241.34200000000001</c:v>
                </c:pt>
                <c:pt idx="1037">
                  <c:v>241.37200000000001</c:v>
                </c:pt>
                <c:pt idx="1038">
                  <c:v>241.40199999999999</c:v>
                </c:pt>
                <c:pt idx="1039">
                  <c:v>241.43199999999999</c:v>
                </c:pt>
                <c:pt idx="1040">
                  <c:v>241.46299999999999</c:v>
                </c:pt>
                <c:pt idx="1041">
                  <c:v>241.49299999999999</c:v>
                </c:pt>
                <c:pt idx="1042">
                  <c:v>241.523</c:v>
                </c:pt>
                <c:pt idx="1043">
                  <c:v>241.554</c:v>
                </c:pt>
                <c:pt idx="1044">
                  <c:v>241.584</c:v>
                </c:pt>
                <c:pt idx="1045">
                  <c:v>241.614</c:v>
                </c:pt>
                <c:pt idx="1046">
                  <c:v>241.64400000000001</c:v>
                </c:pt>
                <c:pt idx="1047">
                  <c:v>241.67500000000001</c:v>
                </c:pt>
                <c:pt idx="1048">
                  <c:v>241.70500000000001</c:v>
                </c:pt>
                <c:pt idx="1049">
                  <c:v>241.73500000000001</c:v>
                </c:pt>
                <c:pt idx="1050">
                  <c:v>241.76499999999999</c:v>
                </c:pt>
                <c:pt idx="1051">
                  <c:v>241.79599999999999</c:v>
                </c:pt>
                <c:pt idx="1052">
                  <c:v>241.82599999999999</c:v>
                </c:pt>
                <c:pt idx="1053">
                  <c:v>241.85599999999999</c:v>
                </c:pt>
                <c:pt idx="1054">
                  <c:v>241.886</c:v>
                </c:pt>
                <c:pt idx="1055">
                  <c:v>241.917</c:v>
                </c:pt>
                <c:pt idx="1056">
                  <c:v>241.947</c:v>
                </c:pt>
                <c:pt idx="1057">
                  <c:v>241.977</c:v>
                </c:pt>
                <c:pt idx="1058">
                  <c:v>242.00700000000001</c:v>
                </c:pt>
                <c:pt idx="1059">
                  <c:v>242.03700000000001</c:v>
                </c:pt>
                <c:pt idx="1060">
                  <c:v>242.06800000000001</c:v>
                </c:pt>
                <c:pt idx="1061">
                  <c:v>242.09800000000001</c:v>
                </c:pt>
                <c:pt idx="1062">
                  <c:v>242.12799999999999</c:v>
                </c:pt>
                <c:pt idx="1063">
                  <c:v>242.15799999999999</c:v>
                </c:pt>
                <c:pt idx="1064">
                  <c:v>242.18899999999999</c:v>
                </c:pt>
                <c:pt idx="1065">
                  <c:v>242.21899999999999</c:v>
                </c:pt>
                <c:pt idx="1066">
                  <c:v>242.249</c:v>
                </c:pt>
                <c:pt idx="1067">
                  <c:v>242.279</c:v>
                </c:pt>
                <c:pt idx="1068">
                  <c:v>242.31</c:v>
                </c:pt>
                <c:pt idx="1069">
                  <c:v>242.34</c:v>
                </c:pt>
                <c:pt idx="1070">
                  <c:v>242.37</c:v>
                </c:pt>
                <c:pt idx="1071">
                  <c:v>242.4</c:v>
                </c:pt>
                <c:pt idx="1072">
                  <c:v>242.43</c:v>
                </c:pt>
                <c:pt idx="1073">
                  <c:v>242.46100000000001</c:v>
                </c:pt>
                <c:pt idx="1074">
                  <c:v>242.49100000000001</c:v>
                </c:pt>
                <c:pt idx="1075">
                  <c:v>242.52099999999999</c:v>
                </c:pt>
                <c:pt idx="1076">
                  <c:v>242.55099999999999</c:v>
                </c:pt>
                <c:pt idx="1077">
                  <c:v>242.58099999999999</c:v>
                </c:pt>
                <c:pt idx="1078">
                  <c:v>242.61199999999999</c:v>
                </c:pt>
                <c:pt idx="1079">
                  <c:v>242.642</c:v>
                </c:pt>
                <c:pt idx="1080">
                  <c:v>242.672</c:v>
                </c:pt>
                <c:pt idx="1081">
                  <c:v>242.702</c:v>
                </c:pt>
                <c:pt idx="1082">
                  <c:v>242.733</c:v>
                </c:pt>
                <c:pt idx="1083">
                  <c:v>242.76300000000001</c:v>
                </c:pt>
                <c:pt idx="1084">
                  <c:v>242.79300000000001</c:v>
                </c:pt>
                <c:pt idx="1085">
                  <c:v>242.82300000000001</c:v>
                </c:pt>
                <c:pt idx="1086">
                  <c:v>242.85300000000001</c:v>
                </c:pt>
                <c:pt idx="1087">
                  <c:v>242.88300000000001</c:v>
                </c:pt>
                <c:pt idx="1088">
                  <c:v>242.91399999999999</c:v>
                </c:pt>
                <c:pt idx="1089">
                  <c:v>242.94399999999999</c:v>
                </c:pt>
                <c:pt idx="1090">
                  <c:v>242.97399999999999</c:v>
                </c:pt>
                <c:pt idx="1091">
                  <c:v>243.00399999999999</c:v>
                </c:pt>
                <c:pt idx="1092">
                  <c:v>243.03399999999999</c:v>
                </c:pt>
                <c:pt idx="1093">
                  <c:v>243.065</c:v>
                </c:pt>
                <c:pt idx="1094">
                  <c:v>243.095</c:v>
                </c:pt>
                <c:pt idx="1095">
                  <c:v>243.125</c:v>
                </c:pt>
                <c:pt idx="1096">
                  <c:v>243.155</c:v>
                </c:pt>
                <c:pt idx="1097">
                  <c:v>243.185</c:v>
                </c:pt>
                <c:pt idx="1098">
                  <c:v>243.21600000000001</c:v>
                </c:pt>
                <c:pt idx="1099">
                  <c:v>243.24600000000001</c:v>
                </c:pt>
                <c:pt idx="1100">
                  <c:v>243.27600000000001</c:v>
                </c:pt>
                <c:pt idx="1101">
                  <c:v>243.30600000000001</c:v>
                </c:pt>
                <c:pt idx="1102">
                  <c:v>243.33600000000001</c:v>
                </c:pt>
                <c:pt idx="1103">
                  <c:v>243.36600000000001</c:v>
                </c:pt>
                <c:pt idx="1104">
                  <c:v>243.39699999999999</c:v>
                </c:pt>
                <c:pt idx="1105">
                  <c:v>243.42699999999999</c:v>
                </c:pt>
                <c:pt idx="1106">
                  <c:v>243.45699999999999</c:v>
                </c:pt>
                <c:pt idx="1107">
                  <c:v>243.48699999999999</c:v>
                </c:pt>
                <c:pt idx="1108">
                  <c:v>243.517</c:v>
                </c:pt>
                <c:pt idx="1109">
                  <c:v>243.547</c:v>
                </c:pt>
                <c:pt idx="1110">
                  <c:v>243.578</c:v>
                </c:pt>
                <c:pt idx="1111">
                  <c:v>243.608</c:v>
                </c:pt>
                <c:pt idx="1112">
                  <c:v>243.63800000000001</c:v>
                </c:pt>
                <c:pt idx="1113">
                  <c:v>243.66800000000001</c:v>
                </c:pt>
                <c:pt idx="1114">
                  <c:v>243.69800000000001</c:v>
                </c:pt>
                <c:pt idx="1115">
                  <c:v>243.72800000000001</c:v>
                </c:pt>
                <c:pt idx="1116">
                  <c:v>243.75899999999999</c:v>
                </c:pt>
                <c:pt idx="1117">
                  <c:v>243.78899999999999</c:v>
                </c:pt>
                <c:pt idx="1118">
                  <c:v>243.81899999999999</c:v>
                </c:pt>
                <c:pt idx="1119">
                  <c:v>243.84899999999999</c:v>
                </c:pt>
                <c:pt idx="1120">
                  <c:v>243.87899999999999</c:v>
                </c:pt>
                <c:pt idx="1121">
                  <c:v>243.90899999999999</c:v>
                </c:pt>
                <c:pt idx="1122">
                  <c:v>243.93899999999999</c:v>
                </c:pt>
                <c:pt idx="1123">
                  <c:v>243.97</c:v>
                </c:pt>
                <c:pt idx="1124">
                  <c:v>244</c:v>
                </c:pt>
                <c:pt idx="1125">
                  <c:v>244.03</c:v>
                </c:pt>
                <c:pt idx="1126">
                  <c:v>244.06</c:v>
                </c:pt>
                <c:pt idx="1127">
                  <c:v>244.09</c:v>
                </c:pt>
                <c:pt idx="1128">
                  <c:v>244.12</c:v>
                </c:pt>
                <c:pt idx="1129">
                  <c:v>244.15</c:v>
                </c:pt>
                <c:pt idx="1130">
                  <c:v>244.18100000000001</c:v>
                </c:pt>
                <c:pt idx="1131">
                  <c:v>244.21100000000001</c:v>
                </c:pt>
                <c:pt idx="1132">
                  <c:v>244.24100000000001</c:v>
                </c:pt>
                <c:pt idx="1133">
                  <c:v>244.27099999999999</c:v>
                </c:pt>
                <c:pt idx="1134">
                  <c:v>244.30099999999999</c:v>
                </c:pt>
                <c:pt idx="1135">
                  <c:v>244.33099999999999</c:v>
                </c:pt>
                <c:pt idx="1136">
                  <c:v>244.36099999999999</c:v>
                </c:pt>
                <c:pt idx="1137">
                  <c:v>244.39099999999999</c:v>
                </c:pt>
                <c:pt idx="1138">
                  <c:v>244.422</c:v>
                </c:pt>
                <c:pt idx="1139">
                  <c:v>244.452</c:v>
                </c:pt>
                <c:pt idx="1140">
                  <c:v>244.482</c:v>
                </c:pt>
                <c:pt idx="1141">
                  <c:v>244.512</c:v>
                </c:pt>
                <c:pt idx="1142">
                  <c:v>244.542</c:v>
                </c:pt>
                <c:pt idx="1143">
                  <c:v>244.572</c:v>
                </c:pt>
                <c:pt idx="1144">
                  <c:v>244.602</c:v>
                </c:pt>
                <c:pt idx="1145">
                  <c:v>244.63200000000001</c:v>
                </c:pt>
                <c:pt idx="1146">
                  <c:v>244.66200000000001</c:v>
                </c:pt>
                <c:pt idx="1147">
                  <c:v>244.69300000000001</c:v>
                </c:pt>
                <c:pt idx="1148">
                  <c:v>244.72300000000001</c:v>
                </c:pt>
                <c:pt idx="1149">
                  <c:v>244.75299999999999</c:v>
                </c:pt>
                <c:pt idx="1150">
                  <c:v>244.78299999999999</c:v>
                </c:pt>
                <c:pt idx="1151">
                  <c:v>244.81299999999999</c:v>
                </c:pt>
                <c:pt idx="1152">
                  <c:v>244.84299999999999</c:v>
                </c:pt>
                <c:pt idx="1153">
                  <c:v>244.87299999999999</c:v>
                </c:pt>
                <c:pt idx="1154">
                  <c:v>244.90299999999999</c:v>
                </c:pt>
                <c:pt idx="1155">
                  <c:v>244.93299999999999</c:v>
                </c:pt>
                <c:pt idx="1156">
                  <c:v>244.96299999999999</c:v>
                </c:pt>
                <c:pt idx="1157">
                  <c:v>244.994</c:v>
                </c:pt>
                <c:pt idx="1158">
                  <c:v>245.024</c:v>
                </c:pt>
                <c:pt idx="1159">
                  <c:v>245.054</c:v>
                </c:pt>
                <c:pt idx="1160">
                  <c:v>245.084</c:v>
                </c:pt>
                <c:pt idx="1161">
                  <c:v>245.114</c:v>
                </c:pt>
                <c:pt idx="1162">
                  <c:v>245.14400000000001</c:v>
                </c:pt>
                <c:pt idx="1163">
                  <c:v>245.17400000000001</c:v>
                </c:pt>
                <c:pt idx="1164">
                  <c:v>245.20400000000001</c:v>
                </c:pt>
                <c:pt idx="1165">
                  <c:v>245.23400000000001</c:v>
                </c:pt>
                <c:pt idx="1166">
                  <c:v>245.26400000000001</c:v>
                </c:pt>
                <c:pt idx="1167">
                  <c:v>245.29400000000001</c:v>
                </c:pt>
                <c:pt idx="1168">
                  <c:v>245.32400000000001</c:v>
                </c:pt>
                <c:pt idx="1169">
                  <c:v>245.35499999999999</c:v>
                </c:pt>
                <c:pt idx="1170">
                  <c:v>245.38499999999999</c:v>
                </c:pt>
                <c:pt idx="1171">
                  <c:v>245.41499999999999</c:v>
                </c:pt>
                <c:pt idx="1172">
                  <c:v>245.44499999999999</c:v>
                </c:pt>
                <c:pt idx="1173">
                  <c:v>245.47499999999999</c:v>
                </c:pt>
                <c:pt idx="1174">
                  <c:v>245.505</c:v>
                </c:pt>
                <c:pt idx="1175">
                  <c:v>245.535</c:v>
                </c:pt>
                <c:pt idx="1176">
                  <c:v>245.565</c:v>
                </c:pt>
                <c:pt idx="1177">
                  <c:v>245.595</c:v>
                </c:pt>
                <c:pt idx="1178">
                  <c:v>245.625</c:v>
                </c:pt>
                <c:pt idx="1179">
                  <c:v>245.655</c:v>
                </c:pt>
                <c:pt idx="1180">
                  <c:v>245.685</c:v>
                </c:pt>
                <c:pt idx="1181">
                  <c:v>245.715</c:v>
                </c:pt>
                <c:pt idx="1182">
                  <c:v>245.745</c:v>
                </c:pt>
                <c:pt idx="1183">
                  <c:v>245.77500000000001</c:v>
                </c:pt>
                <c:pt idx="1184">
                  <c:v>245.80500000000001</c:v>
                </c:pt>
                <c:pt idx="1185">
                  <c:v>245.83600000000001</c:v>
                </c:pt>
                <c:pt idx="1186">
                  <c:v>245.86600000000001</c:v>
                </c:pt>
                <c:pt idx="1187">
                  <c:v>245.89599999999999</c:v>
                </c:pt>
                <c:pt idx="1188">
                  <c:v>245.92599999999999</c:v>
                </c:pt>
                <c:pt idx="1189">
                  <c:v>245.95599999999999</c:v>
                </c:pt>
                <c:pt idx="1190">
                  <c:v>245.98599999999999</c:v>
                </c:pt>
                <c:pt idx="1191">
                  <c:v>246.01599999999999</c:v>
                </c:pt>
                <c:pt idx="1192">
                  <c:v>246.04599999999999</c:v>
                </c:pt>
                <c:pt idx="1193">
                  <c:v>246.07599999999999</c:v>
                </c:pt>
                <c:pt idx="1194">
                  <c:v>246.10599999999999</c:v>
                </c:pt>
                <c:pt idx="1195">
                  <c:v>246.136</c:v>
                </c:pt>
                <c:pt idx="1196">
                  <c:v>246.166</c:v>
                </c:pt>
                <c:pt idx="1197">
                  <c:v>246.196</c:v>
                </c:pt>
                <c:pt idx="1198">
                  <c:v>246.226</c:v>
                </c:pt>
                <c:pt idx="1199">
                  <c:v>246.256</c:v>
                </c:pt>
                <c:pt idx="1200">
                  <c:v>246.286</c:v>
                </c:pt>
                <c:pt idx="1201">
                  <c:v>246.316</c:v>
                </c:pt>
                <c:pt idx="1202">
                  <c:v>246.346</c:v>
                </c:pt>
                <c:pt idx="1203">
                  <c:v>246.376</c:v>
                </c:pt>
                <c:pt idx="1204">
                  <c:v>246.40600000000001</c:v>
                </c:pt>
                <c:pt idx="1205">
                  <c:v>246.43600000000001</c:v>
                </c:pt>
                <c:pt idx="1206">
                  <c:v>246.46600000000001</c:v>
                </c:pt>
                <c:pt idx="1207">
                  <c:v>246.49600000000001</c:v>
                </c:pt>
                <c:pt idx="1208">
                  <c:v>246.52600000000001</c:v>
                </c:pt>
                <c:pt idx="1209">
                  <c:v>246.55600000000001</c:v>
                </c:pt>
                <c:pt idx="1210">
                  <c:v>246.58600000000001</c:v>
                </c:pt>
                <c:pt idx="1211">
                  <c:v>246.61600000000001</c:v>
                </c:pt>
                <c:pt idx="1212">
                  <c:v>246.64599999999999</c:v>
                </c:pt>
                <c:pt idx="1213">
                  <c:v>246.67599999999999</c:v>
                </c:pt>
                <c:pt idx="1214">
                  <c:v>246.70599999999999</c:v>
                </c:pt>
                <c:pt idx="1215">
                  <c:v>246.73599999999999</c:v>
                </c:pt>
                <c:pt idx="1216">
                  <c:v>246.76599999999999</c:v>
                </c:pt>
                <c:pt idx="1217">
                  <c:v>246.79599999999999</c:v>
                </c:pt>
                <c:pt idx="1218">
                  <c:v>246.82599999999999</c:v>
                </c:pt>
                <c:pt idx="1219">
                  <c:v>246.85599999999999</c:v>
                </c:pt>
                <c:pt idx="1220">
                  <c:v>246.886</c:v>
                </c:pt>
                <c:pt idx="1221">
                  <c:v>246.916</c:v>
                </c:pt>
                <c:pt idx="1222">
                  <c:v>246.946</c:v>
                </c:pt>
                <c:pt idx="1223">
                  <c:v>246.976</c:v>
                </c:pt>
                <c:pt idx="1224">
                  <c:v>247.006</c:v>
                </c:pt>
                <c:pt idx="1225">
                  <c:v>247.036</c:v>
                </c:pt>
                <c:pt idx="1226">
                  <c:v>247.066</c:v>
                </c:pt>
                <c:pt idx="1227">
                  <c:v>247.096</c:v>
                </c:pt>
                <c:pt idx="1228">
                  <c:v>247.126</c:v>
                </c:pt>
                <c:pt idx="1229">
                  <c:v>247.15600000000001</c:v>
                </c:pt>
                <c:pt idx="1230">
                  <c:v>247.18600000000001</c:v>
                </c:pt>
                <c:pt idx="1231">
                  <c:v>247.21600000000001</c:v>
                </c:pt>
                <c:pt idx="1232">
                  <c:v>247.24600000000001</c:v>
                </c:pt>
                <c:pt idx="1233">
                  <c:v>247.27600000000001</c:v>
                </c:pt>
                <c:pt idx="1234">
                  <c:v>247.30600000000001</c:v>
                </c:pt>
                <c:pt idx="1235">
                  <c:v>247.33600000000001</c:v>
                </c:pt>
                <c:pt idx="1236">
                  <c:v>247.36600000000001</c:v>
                </c:pt>
                <c:pt idx="1237">
                  <c:v>247.39599999999999</c:v>
                </c:pt>
                <c:pt idx="1238">
                  <c:v>247.42599999999999</c:v>
                </c:pt>
                <c:pt idx="1239">
                  <c:v>247.45599999999999</c:v>
                </c:pt>
                <c:pt idx="1240">
                  <c:v>247.48599999999999</c:v>
                </c:pt>
                <c:pt idx="1241">
                  <c:v>247.51599999999999</c:v>
                </c:pt>
                <c:pt idx="1242">
                  <c:v>247.54599999999999</c:v>
                </c:pt>
                <c:pt idx="1243">
                  <c:v>247.57599999999999</c:v>
                </c:pt>
                <c:pt idx="1244">
                  <c:v>247.60599999999999</c:v>
                </c:pt>
                <c:pt idx="1245">
                  <c:v>247.636</c:v>
                </c:pt>
                <c:pt idx="1246">
                  <c:v>247.666</c:v>
                </c:pt>
                <c:pt idx="1247">
                  <c:v>247.696</c:v>
                </c:pt>
                <c:pt idx="1248">
                  <c:v>247.726</c:v>
                </c:pt>
                <c:pt idx="1249">
                  <c:v>247.756</c:v>
                </c:pt>
                <c:pt idx="1250">
                  <c:v>247.786</c:v>
                </c:pt>
                <c:pt idx="1251">
                  <c:v>247.816</c:v>
                </c:pt>
                <c:pt idx="1252">
                  <c:v>247.846</c:v>
                </c:pt>
                <c:pt idx="1253">
                  <c:v>247.876</c:v>
                </c:pt>
                <c:pt idx="1254">
                  <c:v>247.90600000000001</c:v>
                </c:pt>
                <c:pt idx="1255">
                  <c:v>247.93600000000001</c:v>
                </c:pt>
                <c:pt idx="1256">
                  <c:v>247.965</c:v>
                </c:pt>
                <c:pt idx="1257">
                  <c:v>247.995</c:v>
                </c:pt>
                <c:pt idx="1258">
                  <c:v>248.02500000000001</c:v>
                </c:pt>
                <c:pt idx="1259">
                  <c:v>248.05500000000001</c:v>
                </c:pt>
                <c:pt idx="1260">
                  <c:v>248.08500000000001</c:v>
                </c:pt>
                <c:pt idx="1261">
                  <c:v>248.11500000000001</c:v>
                </c:pt>
                <c:pt idx="1262">
                  <c:v>248.14500000000001</c:v>
                </c:pt>
                <c:pt idx="1263">
                  <c:v>248.17500000000001</c:v>
                </c:pt>
                <c:pt idx="1264">
                  <c:v>248.20500000000001</c:v>
                </c:pt>
                <c:pt idx="1265">
                  <c:v>248.23500000000001</c:v>
                </c:pt>
                <c:pt idx="1266">
                  <c:v>248.26499999999999</c:v>
                </c:pt>
                <c:pt idx="1267">
                  <c:v>248.29499999999999</c:v>
                </c:pt>
                <c:pt idx="1268">
                  <c:v>248.32499999999999</c:v>
                </c:pt>
                <c:pt idx="1269">
                  <c:v>248.35499999999999</c:v>
                </c:pt>
                <c:pt idx="1270">
                  <c:v>248.38499999999999</c:v>
                </c:pt>
                <c:pt idx="1271">
                  <c:v>248.41399999999999</c:v>
                </c:pt>
                <c:pt idx="1272">
                  <c:v>248.44399999999999</c:v>
                </c:pt>
                <c:pt idx="1273">
                  <c:v>248.47399999999999</c:v>
                </c:pt>
                <c:pt idx="1274">
                  <c:v>248.50399999999999</c:v>
                </c:pt>
                <c:pt idx="1275">
                  <c:v>248.53399999999999</c:v>
                </c:pt>
                <c:pt idx="1276">
                  <c:v>248.56399999999999</c:v>
                </c:pt>
                <c:pt idx="1277">
                  <c:v>248.59399999999999</c:v>
                </c:pt>
                <c:pt idx="1278">
                  <c:v>248.624</c:v>
                </c:pt>
                <c:pt idx="1279">
                  <c:v>248.654</c:v>
                </c:pt>
                <c:pt idx="1280">
                  <c:v>248.684</c:v>
                </c:pt>
                <c:pt idx="1281">
                  <c:v>248.714</c:v>
                </c:pt>
                <c:pt idx="1282">
                  <c:v>248.744</c:v>
                </c:pt>
                <c:pt idx="1283">
                  <c:v>248.773</c:v>
                </c:pt>
                <c:pt idx="1284">
                  <c:v>248.803</c:v>
                </c:pt>
                <c:pt idx="1285">
                  <c:v>248.833</c:v>
                </c:pt>
                <c:pt idx="1286">
                  <c:v>248.863</c:v>
                </c:pt>
                <c:pt idx="1287">
                  <c:v>248.893</c:v>
                </c:pt>
                <c:pt idx="1288">
                  <c:v>248.923</c:v>
                </c:pt>
                <c:pt idx="1289">
                  <c:v>248.953</c:v>
                </c:pt>
                <c:pt idx="1290">
                  <c:v>248.983</c:v>
                </c:pt>
                <c:pt idx="1291">
                  <c:v>249.01300000000001</c:v>
                </c:pt>
                <c:pt idx="1292">
                  <c:v>249.04300000000001</c:v>
                </c:pt>
                <c:pt idx="1293">
                  <c:v>249.072</c:v>
                </c:pt>
                <c:pt idx="1294">
                  <c:v>249.102</c:v>
                </c:pt>
                <c:pt idx="1295">
                  <c:v>249.13200000000001</c:v>
                </c:pt>
                <c:pt idx="1296">
                  <c:v>249.16200000000001</c:v>
                </c:pt>
                <c:pt idx="1297">
                  <c:v>249.19200000000001</c:v>
                </c:pt>
                <c:pt idx="1298">
                  <c:v>249.22200000000001</c:v>
                </c:pt>
                <c:pt idx="1299">
                  <c:v>249.25200000000001</c:v>
                </c:pt>
                <c:pt idx="1300">
                  <c:v>249.28200000000001</c:v>
                </c:pt>
                <c:pt idx="1301">
                  <c:v>249.31200000000001</c:v>
                </c:pt>
                <c:pt idx="1302">
                  <c:v>249.34100000000001</c:v>
                </c:pt>
                <c:pt idx="1303">
                  <c:v>249.37100000000001</c:v>
                </c:pt>
                <c:pt idx="1304">
                  <c:v>249.40100000000001</c:v>
                </c:pt>
                <c:pt idx="1305">
                  <c:v>249.43100000000001</c:v>
                </c:pt>
                <c:pt idx="1306">
                  <c:v>249.46100000000001</c:v>
                </c:pt>
                <c:pt idx="1307">
                  <c:v>249.49100000000001</c:v>
                </c:pt>
                <c:pt idx="1308">
                  <c:v>249.52099999999999</c:v>
                </c:pt>
                <c:pt idx="1309">
                  <c:v>249.55099999999999</c:v>
                </c:pt>
                <c:pt idx="1310">
                  <c:v>249.58</c:v>
                </c:pt>
                <c:pt idx="1311">
                  <c:v>249.61</c:v>
                </c:pt>
                <c:pt idx="1312">
                  <c:v>249.64</c:v>
                </c:pt>
                <c:pt idx="1313">
                  <c:v>249.67</c:v>
                </c:pt>
                <c:pt idx="1314">
                  <c:v>249.7</c:v>
                </c:pt>
                <c:pt idx="1315">
                  <c:v>249.73</c:v>
                </c:pt>
                <c:pt idx="1316">
                  <c:v>249.76</c:v>
                </c:pt>
                <c:pt idx="1317">
                  <c:v>249.78899999999999</c:v>
                </c:pt>
                <c:pt idx="1318">
                  <c:v>249.81899999999999</c:v>
                </c:pt>
                <c:pt idx="1319">
                  <c:v>249.84899999999999</c:v>
                </c:pt>
                <c:pt idx="1320">
                  <c:v>249.87899999999999</c:v>
                </c:pt>
                <c:pt idx="1321">
                  <c:v>249.90899999999999</c:v>
                </c:pt>
                <c:pt idx="1322">
                  <c:v>249.93899999999999</c:v>
                </c:pt>
                <c:pt idx="1323">
                  <c:v>249.96899999999999</c:v>
                </c:pt>
                <c:pt idx="1324">
                  <c:v>249.99799999999999</c:v>
                </c:pt>
                <c:pt idx="1325">
                  <c:v>250.02799999999999</c:v>
                </c:pt>
                <c:pt idx="1326">
                  <c:v>250.05799999999999</c:v>
                </c:pt>
                <c:pt idx="1327">
                  <c:v>250.08799999999999</c:v>
                </c:pt>
                <c:pt idx="1328">
                  <c:v>250.11799999999999</c:v>
                </c:pt>
                <c:pt idx="1329">
                  <c:v>250.148</c:v>
                </c:pt>
                <c:pt idx="1330">
                  <c:v>250.17699999999999</c:v>
                </c:pt>
                <c:pt idx="1331">
                  <c:v>250.20699999999999</c:v>
                </c:pt>
                <c:pt idx="1332">
                  <c:v>250.23699999999999</c:v>
                </c:pt>
                <c:pt idx="1333">
                  <c:v>250.267</c:v>
                </c:pt>
                <c:pt idx="1334">
                  <c:v>250.297</c:v>
                </c:pt>
                <c:pt idx="1335">
                  <c:v>250.327</c:v>
                </c:pt>
                <c:pt idx="1336">
                  <c:v>250.35599999999999</c:v>
                </c:pt>
                <c:pt idx="1337">
                  <c:v>250.386</c:v>
                </c:pt>
                <c:pt idx="1338">
                  <c:v>250.416</c:v>
                </c:pt>
                <c:pt idx="1339">
                  <c:v>250.446</c:v>
                </c:pt>
                <c:pt idx="1340">
                  <c:v>250.476</c:v>
                </c:pt>
                <c:pt idx="1341">
                  <c:v>250.506</c:v>
                </c:pt>
                <c:pt idx="1342">
                  <c:v>250.535</c:v>
                </c:pt>
                <c:pt idx="1343">
                  <c:v>250.565</c:v>
                </c:pt>
                <c:pt idx="1344">
                  <c:v>250.595</c:v>
                </c:pt>
                <c:pt idx="1345">
                  <c:v>250.625</c:v>
                </c:pt>
                <c:pt idx="1346">
                  <c:v>250.655</c:v>
                </c:pt>
                <c:pt idx="1347">
                  <c:v>250.684</c:v>
                </c:pt>
                <c:pt idx="1348">
                  <c:v>250.714</c:v>
                </c:pt>
                <c:pt idx="1349">
                  <c:v>250.744</c:v>
                </c:pt>
                <c:pt idx="1350">
                  <c:v>250.774</c:v>
                </c:pt>
                <c:pt idx="1351">
                  <c:v>250.804</c:v>
                </c:pt>
                <c:pt idx="1352">
                  <c:v>250.833</c:v>
                </c:pt>
                <c:pt idx="1353">
                  <c:v>250.863</c:v>
                </c:pt>
                <c:pt idx="1354">
                  <c:v>250.893</c:v>
                </c:pt>
                <c:pt idx="1355">
                  <c:v>250.923</c:v>
                </c:pt>
                <c:pt idx="1356">
                  <c:v>250.953</c:v>
                </c:pt>
                <c:pt idx="1357">
                  <c:v>250.982</c:v>
                </c:pt>
                <c:pt idx="1358">
                  <c:v>251.012</c:v>
                </c:pt>
                <c:pt idx="1359">
                  <c:v>251.042</c:v>
                </c:pt>
                <c:pt idx="1360">
                  <c:v>251.072</c:v>
                </c:pt>
                <c:pt idx="1361">
                  <c:v>251.102</c:v>
                </c:pt>
                <c:pt idx="1362">
                  <c:v>251.131</c:v>
                </c:pt>
                <c:pt idx="1363">
                  <c:v>251.161</c:v>
                </c:pt>
                <c:pt idx="1364">
                  <c:v>251.191</c:v>
                </c:pt>
                <c:pt idx="1365">
                  <c:v>251.221</c:v>
                </c:pt>
                <c:pt idx="1366">
                  <c:v>251.251</c:v>
                </c:pt>
                <c:pt idx="1367">
                  <c:v>251.28</c:v>
                </c:pt>
                <c:pt idx="1368">
                  <c:v>251.31</c:v>
                </c:pt>
                <c:pt idx="1369">
                  <c:v>251.34</c:v>
                </c:pt>
                <c:pt idx="1370">
                  <c:v>251.37</c:v>
                </c:pt>
                <c:pt idx="1371">
                  <c:v>251.399</c:v>
                </c:pt>
                <c:pt idx="1372">
                  <c:v>251.429</c:v>
                </c:pt>
                <c:pt idx="1373">
                  <c:v>251.459</c:v>
                </c:pt>
                <c:pt idx="1374">
                  <c:v>251.489</c:v>
                </c:pt>
                <c:pt idx="1375">
                  <c:v>251.51900000000001</c:v>
                </c:pt>
                <c:pt idx="1376">
                  <c:v>251.548</c:v>
                </c:pt>
                <c:pt idx="1377">
                  <c:v>251.578</c:v>
                </c:pt>
                <c:pt idx="1378">
                  <c:v>251.608</c:v>
                </c:pt>
                <c:pt idx="1379">
                  <c:v>251.63800000000001</c:v>
                </c:pt>
                <c:pt idx="1380">
                  <c:v>251.667</c:v>
                </c:pt>
                <c:pt idx="1381">
                  <c:v>251.697</c:v>
                </c:pt>
                <c:pt idx="1382">
                  <c:v>251.727</c:v>
                </c:pt>
                <c:pt idx="1383">
                  <c:v>251.75700000000001</c:v>
                </c:pt>
                <c:pt idx="1384">
                  <c:v>251.786</c:v>
                </c:pt>
                <c:pt idx="1385">
                  <c:v>251.816</c:v>
                </c:pt>
                <c:pt idx="1386">
                  <c:v>251.846</c:v>
                </c:pt>
                <c:pt idx="1387">
                  <c:v>251.876</c:v>
                </c:pt>
                <c:pt idx="1388">
                  <c:v>251.905</c:v>
                </c:pt>
                <c:pt idx="1389">
                  <c:v>251.935</c:v>
                </c:pt>
                <c:pt idx="1390">
                  <c:v>251.965</c:v>
                </c:pt>
                <c:pt idx="1391">
                  <c:v>251.995</c:v>
                </c:pt>
                <c:pt idx="1392">
                  <c:v>252.024</c:v>
                </c:pt>
                <c:pt idx="1393">
                  <c:v>252.054</c:v>
                </c:pt>
                <c:pt idx="1394">
                  <c:v>252.084</c:v>
                </c:pt>
                <c:pt idx="1395">
                  <c:v>252.114</c:v>
                </c:pt>
                <c:pt idx="1396">
                  <c:v>252.143</c:v>
                </c:pt>
                <c:pt idx="1397">
                  <c:v>252.173</c:v>
                </c:pt>
                <c:pt idx="1398">
                  <c:v>252.203</c:v>
                </c:pt>
                <c:pt idx="1399">
                  <c:v>252.233</c:v>
                </c:pt>
                <c:pt idx="1400">
                  <c:v>252.262</c:v>
                </c:pt>
                <c:pt idx="1401">
                  <c:v>252.292</c:v>
                </c:pt>
                <c:pt idx="1402">
                  <c:v>252.322</c:v>
                </c:pt>
                <c:pt idx="1403">
                  <c:v>252.351</c:v>
                </c:pt>
                <c:pt idx="1404">
                  <c:v>252.381</c:v>
                </c:pt>
                <c:pt idx="1405">
                  <c:v>252.411</c:v>
                </c:pt>
                <c:pt idx="1406">
                  <c:v>252.441</c:v>
                </c:pt>
                <c:pt idx="1407">
                  <c:v>252.47</c:v>
                </c:pt>
                <c:pt idx="1408">
                  <c:v>252.5</c:v>
                </c:pt>
                <c:pt idx="1409">
                  <c:v>252.53</c:v>
                </c:pt>
                <c:pt idx="1410">
                  <c:v>252.56</c:v>
                </c:pt>
                <c:pt idx="1411">
                  <c:v>252.589</c:v>
                </c:pt>
                <c:pt idx="1412">
                  <c:v>252.619</c:v>
                </c:pt>
                <c:pt idx="1413">
                  <c:v>252.649</c:v>
                </c:pt>
                <c:pt idx="1414">
                  <c:v>252.678</c:v>
                </c:pt>
                <c:pt idx="1415">
                  <c:v>252.708</c:v>
                </c:pt>
                <c:pt idx="1416">
                  <c:v>252.738</c:v>
                </c:pt>
                <c:pt idx="1417">
                  <c:v>252.767</c:v>
                </c:pt>
                <c:pt idx="1418">
                  <c:v>252.797</c:v>
                </c:pt>
                <c:pt idx="1419">
                  <c:v>252.827</c:v>
                </c:pt>
                <c:pt idx="1420">
                  <c:v>252.857</c:v>
                </c:pt>
                <c:pt idx="1421">
                  <c:v>252.886</c:v>
                </c:pt>
                <c:pt idx="1422">
                  <c:v>252.916</c:v>
                </c:pt>
                <c:pt idx="1423">
                  <c:v>252.946</c:v>
                </c:pt>
                <c:pt idx="1424">
                  <c:v>252.97499999999999</c:v>
                </c:pt>
                <c:pt idx="1425">
                  <c:v>253.005</c:v>
                </c:pt>
                <c:pt idx="1426">
                  <c:v>253.035</c:v>
                </c:pt>
                <c:pt idx="1427">
                  <c:v>253.06399999999999</c:v>
                </c:pt>
                <c:pt idx="1428">
                  <c:v>253.09399999999999</c:v>
                </c:pt>
                <c:pt idx="1429">
                  <c:v>253.124</c:v>
                </c:pt>
                <c:pt idx="1430">
                  <c:v>253.154</c:v>
                </c:pt>
                <c:pt idx="1431">
                  <c:v>253.18299999999999</c:v>
                </c:pt>
                <c:pt idx="1432">
                  <c:v>253.21299999999999</c:v>
                </c:pt>
                <c:pt idx="1433">
                  <c:v>253.24299999999999</c:v>
                </c:pt>
                <c:pt idx="1434">
                  <c:v>253.27199999999999</c:v>
                </c:pt>
                <c:pt idx="1435">
                  <c:v>253.30199999999999</c:v>
                </c:pt>
                <c:pt idx="1436">
                  <c:v>253.33199999999999</c:v>
                </c:pt>
                <c:pt idx="1437">
                  <c:v>253.36099999999999</c:v>
                </c:pt>
                <c:pt idx="1438">
                  <c:v>253.39099999999999</c:v>
                </c:pt>
                <c:pt idx="1439">
                  <c:v>253.42099999999999</c:v>
                </c:pt>
                <c:pt idx="1440">
                  <c:v>253.45</c:v>
                </c:pt>
                <c:pt idx="1441">
                  <c:v>253.48</c:v>
                </c:pt>
                <c:pt idx="1442">
                  <c:v>253.51</c:v>
                </c:pt>
                <c:pt idx="1443">
                  <c:v>253.53899999999999</c:v>
                </c:pt>
                <c:pt idx="1444">
                  <c:v>253.56899999999999</c:v>
                </c:pt>
                <c:pt idx="1445">
                  <c:v>253.59899999999999</c:v>
                </c:pt>
                <c:pt idx="1446">
                  <c:v>253.62799999999999</c:v>
                </c:pt>
                <c:pt idx="1447">
                  <c:v>253.65799999999999</c:v>
                </c:pt>
                <c:pt idx="1448">
                  <c:v>253.68799999999999</c:v>
                </c:pt>
                <c:pt idx="1449">
                  <c:v>253.71700000000001</c:v>
                </c:pt>
                <c:pt idx="1450">
                  <c:v>253.74700000000001</c:v>
                </c:pt>
                <c:pt idx="1451">
                  <c:v>253.77699999999999</c:v>
                </c:pt>
                <c:pt idx="1452">
                  <c:v>253.80600000000001</c:v>
                </c:pt>
                <c:pt idx="1453">
                  <c:v>253.83600000000001</c:v>
                </c:pt>
                <c:pt idx="1454">
                  <c:v>253.86600000000001</c:v>
                </c:pt>
                <c:pt idx="1455">
                  <c:v>253.89500000000001</c:v>
                </c:pt>
                <c:pt idx="1456">
                  <c:v>253.92500000000001</c:v>
                </c:pt>
                <c:pt idx="1457">
                  <c:v>253.95400000000001</c:v>
                </c:pt>
                <c:pt idx="1458">
                  <c:v>253.98400000000001</c:v>
                </c:pt>
                <c:pt idx="1459">
                  <c:v>254.01400000000001</c:v>
                </c:pt>
                <c:pt idx="1460">
                  <c:v>254.04300000000001</c:v>
                </c:pt>
                <c:pt idx="1461">
                  <c:v>254.07300000000001</c:v>
                </c:pt>
                <c:pt idx="1462">
                  <c:v>254.10300000000001</c:v>
                </c:pt>
                <c:pt idx="1463">
                  <c:v>254.13200000000001</c:v>
                </c:pt>
                <c:pt idx="1464">
                  <c:v>254.16200000000001</c:v>
                </c:pt>
                <c:pt idx="1465">
                  <c:v>254.19200000000001</c:v>
                </c:pt>
                <c:pt idx="1466">
                  <c:v>254.221</c:v>
                </c:pt>
                <c:pt idx="1467">
                  <c:v>254.251</c:v>
                </c:pt>
                <c:pt idx="1468">
                  <c:v>254.28</c:v>
                </c:pt>
                <c:pt idx="1469">
                  <c:v>254.31</c:v>
                </c:pt>
                <c:pt idx="1470">
                  <c:v>254.34</c:v>
                </c:pt>
                <c:pt idx="1471">
                  <c:v>254.369</c:v>
                </c:pt>
                <c:pt idx="1472">
                  <c:v>254.399</c:v>
                </c:pt>
                <c:pt idx="1473">
                  <c:v>254.429</c:v>
                </c:pt>
                <c:pt idx="1474">
                  <c:v>254.458</c:v>
                </c:pt>
                <c:pt idx="1475">
                  <c:v>254.488</c:v>
                </c:pt>
                <c:pt idx="1476">
                  <c:v>254.517</c:v>
                </c:pt>
                <c:pt idx="1477">
                  <c:v>254.547</c:v>
                </c:pt>
                <c:pt idx="1478">
                  <c:v>254.577</c:v>
                </c:pt>
                <c:pt idx="1479">
                  <c:v>254.60599999999999</c:v>
                </c:pt>
                <c:pt idx="1480">
                  <c:v>254.636</c:v>
                </c:pt>
                <c:pt idx="1481">
                  <c:v>254.666</c:v>
                </c:pt>
                <c:pt idx="1482">
                  <c:v>254.69499999999999</c:v>
                </c:pt>
                <c:pt idx="1483">
                  <c:v>254.72499999999999</c:v>
                </c:pt>
                <c:pt idx="1484">
                  <c:v>254.75399999999999</c:v>
                </c:pt>
                <c:pt idx="1485">
                  <c:v>254.78399999999999</c:v>
                </c:pt>
                <c:pt idx="1486">
                  <c:v>254.81399999999999</c:v>
                </c:pt>
                <c:pt idx="1487">
                  <c:v>254.84299999999999</c:v>
                </c:pt>
                <c:pt idx="1488">
                  <c:v>254.87299999999999</c:v>
                </c:pt>
                <c:pt idx="1489">
                  <c:v>254.90199999999999</c:v>
                </c:pt>
                <c:pt idx="1490">
                  <c:v>254.93199999999999</c:v>
                </c:pt>
                <c:pt idx="1491">
                  <c:v>254.96199999999999</c:v>
                </c:pt>
                <c:pt idx="1492">
                  <c:v>254.99100000000001</c:v>
                </c:pt>
                <c:pt idx="1493">
                  <c:v>255.02099999999999</c:v>
                </c:pt>
                <c:pt idx="1494">
                  <c:v>255.05</c:v>
                </c:pt>
                <c:pt idx="1495">
                  <c:v>255.08</c:v>
                </c:pt>
                <c:pt idx="1496">
                  <c:v>255.10900000000001</c:v>
                </c:pt>
                <c:pt idx="1497">
                  <c:v>255.13900000000001</c:v>
                </c:pt>
                <c:pt idx="1498">
                  <c:v>255.16900000000001</c:v>
                </c:pt>
                <c:pt idx="1499">
                  <c:v>255.19800000000001</c:v>
                </c:pt>
                <c:pt idx="1500">
                  <c:v>255.22800000000001</c:v>
                </c:pt>
                <c:pt idx="1501">
                  <c:v>255.25700000000001</c:v>
                </c:pt>
                <c:pt idx="1502">
                  <c:v>255.28700000000001</c:v>
                </c:pt>
                <c:pt idx="1503">
                  <c:v>255.31700000000001</c:v>
                </c:pt>
                <c:pt idx="1504">
                  <c:v>255.346</c:v>
                </c:pt>
                <c:pt idx="1505">
                  <c:v>255.376</c:v>
                </c:pt>
                <c:pt idx="1506">
                  <c:v>255.405</c:v>
                </c:pt>
                <c:pt idx="1507">
                  <c:v>255.435</c:v>
                </c:pt>
                <c:pt idx="1508">
                  <c:v>255.464</c:v>
                </c:pt>
                <c:pt idx="1509">
                  <c:v>255.494</c:v>
                </c:pt>
                <c:pt idx="1510">
                  <c:v>255.524</c:v>
                </c:pt>
                <c:pt idx="1511">
                  <c:v>255.553</c:v>
                </c:pt>
                <c:pt idx="1512">
                  <c:v>255.583</c:v>
                </c:pt>
                <c:pt idx="1513">
                  <c:v>255.61199999999999</c:v>
                </c:pt>
                <c:pt idx="1514">
                  <c:v>255.642</c:v>
                </c:pt>
                <c:pt idx="1515">
                  <c:v>255.67099999999999</c:v>
                </c:pt>
                <c:pt idx="1516">
                  <c:v>255.70099999999999</c:v>
                </c:pt>
                <c:pt idx="1517">
                  <c:v>255.73</c:v>
                </c:pt>
                <c:pt idx="1518">
                  <c:v>255.76</c:v>
                </c:pt>
                <c:pt idx="1519">
                  <c:v>255.79</c:v>
                </c:pt>
                <c:pt idx="1520">
                  <c:v>255.81899999999999</c:v>
                </c:pt>
                <c:pt idx="1521">
                  <c:v>255.84899999999999</c:v>
                </c:pt>
                <c:pt idx="1522">
                  <c:v>255.87799999999999</c:v>
                </c:pt>
                <c:pt idx="1523">
                  <c:v>255.90799999999999</c:v>
                </c:pt>
                <c:pt idx="1524">
                  <c:v>255.93700000000001</c:v>
                </c:pt>
                <c:pt idx="1525">
                  <c:v>255.96700000000001</c:v>
                </c:pt>
                <c:pt idx="1526">
                  <c:v>255.99600000000001</c:v>
                </c:pt>
                <c:pt idx="1527">
                  <c:v>256.02600000000001</c:v>
                </c:pt>
                <c:pt idx="1528">
                  <c:v>256.05500000000001</c:v>
                </c:pt>
                <c:pt idx="1529">
                  <c:v>256.08499999999998</c:v>
                </c:pt>
                <c:pt idx="1530">
                  <c:v>256.11500000000001</c:v>
                </c:pt>
                <c:pt idx="1531">
                  <c:v>256.14400000000001</c:v>
                </c:pt>
                <c:pt idx="1532">
                  <c:v>256.17399999999998</c:v>
                </c:pt>
                <c:pt idx="1533">
                  <c:v>256.20299999999997</c:v>
                </c:pt>
                <c:pt idx="1534">
                  <c:v>256.233</c:v>
                </c:pt>
                <c:pt idx="1535">
                  <c:v>256.262</c:v>
                </c:pt>
                <c:pt idx="1536">
                  <c:v>256.29199999999997</c:v>
                </c:pt>
                <c:pt idx="1537">
                  <c:v>256.32100000000003</c:v>
                </c:pt>
                <c:pt idx="1538">
                  <c:v>256.351</c:v>
                </c:pt>
                <c:pt idx="1539">
                  <c:v>256.38</c:v>
                </c:pt>
                <c:pt idx="1540">
                  <c:v>256.41000000000003</c:v>
                </c:pt>
                <c:pt idx="1541">
                  <c:v>256.43900000000002</c:v>
                </c:pt>
                <c:pt idx="1542">
                  <c:v>256.46899999999999</c:v>
                </c:pt>
                <c:pt idx="1543">
                  <c:v>256.49799999999999</c:v>
                </c:pt>
                <c:pt idx="1544">
                  <c:v>256.52800000000002</c:v>
                </c:pt>
                <c:pt idx="1545">
                  <c:v>256.55700000000002</c:v>
                </c:pt>
                <c:pt idx="1546">
                  <c:v>256.58699999999999</c:v>
                </c:pt>
                <c:pt idx="1547">
                  <c:v>256.61599999999999</c:v>
                </c:pt>
                <c:pt idx="1548">
                  <c:v>256.64600000000002</c:v>
                </c:pt>
                <c:pt idx="1549">
                  <c:v>256.67500000000001</c:v>
                </c:pt>
                <c:pt idx="1550">
                  <c:v>256.70499999999998</c:v>
                </c:pt>
                <c:pt idx="1551">
                  <c:v>256.73399999999998</c:v>
                </c:pt>
                <c:pt idx="1552">
                  <c:v>256.76400000000001</c:v>
                </c:pt>
                <c:pt idx="1553">
                  <c:v>256.79300000000001</c:v>
                </c:pt>
                <c:pt idx="1554">
                  <c:v>256.82299999999998</c:v>
                </c:pt>
                <c:pt idx="1555">
                  <c:v>256.85199999999998</c:v>
                </c:pt>
                <c:pt idx="1556">
                  <c:v>256.88200000000001</c:v>
                </c:pt>
                <c:pt idx="1557">
                  <c:v>256.911</c:v>
                </c:pt>
                <c:pt idx="1558">
                  <c:v>256.94099999999997</c:v>
                </c:pt>
                <c:pt idx="1559">
                  <c:v>256.97000000000003</c:v>
                </c:pt>
                <c:pt idx="1560">
                  <c:v>257</c:v>
                </c:pt>
                <c:pt idx="1561">
                  <c:v>257.029</c:v>
                </c:pt>
                <c:pt idx="1562">
                  <c:v>257.05900000000003</c:v>
                </c:pt>
                <c:pt idx="1563">
                  <c:v>257.08800000000002</c:v>
                </c:pt>
                <c:pt idx="1564">
                  <c:v>257.11799999999999</c:v>
                </c:pt>
                <c:pt idx="1565">
                  <c:v>257.14699999999999</c:v>
                </c:pt>
                <c:pt idx="1566">
                  <c:v>257.17700000000002</c:v>
                </c:pt>
                <c:pt idx="1567">
                  <c:v>257.20600000000002</c:v>
                </c:pt>
                <c:pt idx="1568">
                  <c:v>257.23599999999999</c:v>
                </c:pt>
                <c:pt idx="1569">
                  <c:v>257.26499999999999</c:v>
                </c:pt>
                <c:pt idx="1570">
                  <c:v>257.29500000000002</c:v>
                </c:pt>
                <c:pt idx="1571">
                  <c:v>257.32400000000001</c:v>
                </c:pt>
                <c:pt idx="1572">
                  <c:v>257.35399999999998</c:v>
                </c:pt>
                <c:pt idx="1573">
                  <c:v>257.38299999999998</c:v>
                </c:pt>
                <c:pt idx="1574">
                  <c:v>257.41300000000001</c:v>
                </c:pt>
                <c:pt idx="1575">
                  <c:v>257.44200000000001</c:v>
                </c:pt>
                <c:pt idx="1576">
                  <c:v>257.471</c:v>
                </c:pt>
                <c:pt idx="1577">
                  <c:v>257.50099999999998</c:v>
                </c:pt>
                <c:pt idx="1578">
                  <c:v>257.52999999999997</c:v>
                </c:pt>
                <c:pt idx="1579">
                  <c:v>257.56</c:v>
                </c:pt>
                <c:pt idx="1580">
                  <c:v>257.589</c:v>
                </c:pt>
                <c:pt idx="1581">
                  <c:v>257.61900000000003</c:v>
                </c:pt>
                <c:pt idx="1582">
                  <c:v>257.64800000000002</c:v>
                </c:pt>
                <c:pt idx="1583">
                  <c:v>257.678</c:v>
                </c:pt>
                <c:pt idx="1584">
                  <c:v>257.70699999999999</c:v>
                </c:pt>
                <c:pt idx="1585">
                  <c:v>257.73700000000002</c:v>
                </c:pt>
                <c:pt idx="1586">
                  <c:v>257.76600000000002</c:v>
                </c:pt>
                <c:pt idx="1587">
                  <c:v>257.79500000000002</c:v>
                </c:pt>
                <c:pt idx="1588">
                  <c:v>257.82499999999999</c:v>
                </c:pt>
                <c:pt idx="1589">
                  <c:v>257.85399999999998</c:v>
                </c:pt>
                <c:pt idx="1590">
                  <c:v>257.88400000000001</c:v>
                </c:pt>
                <c:pt idx="1591">
                  <c:v>257.91300000000001</c:v>
                </c:pt>
                <c:pt idx="1592">
                  <c:v>257.94299999999998</c:v>
                </c:pt>
                <c:pt idx="1593">
                  <c:v>257.97199999999998</c:v>
                </c:pt>
                <c:pt idx="1594">
                  <c:v>258.00200000000001</c:v>
                </c:pt>
                <c:pt idx="1595">
                  <c:v>258.03100000000001</c:v>
                </c:pt>
                <c:pt idx="1596">
                  <c:v>258.06</c:v>
                </c:pt>
                <c:pt idx="1597">
                  <c:v>258.08999999999997</c:v>
                </c:pt>
                <c:pt idx="1598">
                  <c:v>258.11900000000003</c:v>
                </c:pt>
                <c:pt idx="1599">
                  <c:v>258.149</c:v>
                </c:pt>
                <c:pt idx="1600">
                  <c:v>258.178</c:v>
                </c:pt>
                <c:pt idx="1601">
                  <c:v>258.20800000000003</c:v>
                </c:pt>
                <c:pt idx="1602">
                  <c:v>258.23700000000002</c:v>
                </c:pt>
                <c:pt idx="1603">
                  <c:v>258.26600000000002</c:v>
                </c:pt>
                <c:pt idx="1604">
                  <c:v>258.29599999999999</c:v>
                </c:pt>
                <c:pt idx="1605">
                  <c:v>258.32499999999999</c:v>
                </c:pt>
                <c:pt idx="1606">
                  <c:v>258.35500000000002</c:v>
                </c:pt>
                <c:pt idx="1607">
                  <c:v>258.38400000000001</c:v>
                </c:pt>
                <c:pt idx="1608">
                  <c:v>258.41300000000001</c:v>
                </c:pt>
                <c:pt idx="1609">
                  <c:v>258.44299999999998</c:v>
                </c:pt>
                <c:pt idx="1610">
                  <c:v>258.47199999999998</c:v>
                </c:pt>
                <c:pt idx="1611">
                  <c:v>258.50200000000001</c:v>
                </c:pt>
                <c:pt idx="1612">
                  <c:v>258.53100000000001</c:v>
                </c:pt>
                <c:pt idx="1613">
                  <c:v>258.56099999999998</c:v>
                </c:pt>
                <c:pt idx="1614">
                  <c:v>258.58999999999997</c:v>
                </c:pt>
                <c:pt idx="1615">
                  <c:v>258.61900000000003</c:v>
                </c:pt>
                <c:pt idx="1616">
                  <c:v>258.649</c:v>
                </c:pt>
                <c:pt idx="1617">
                  <c:v>258.678</c:v>
                </c:pt>
                <c:pt idx="1618">
                  <c:v>258.70800000000003</c:v>
                </c:pt>
                <c:pt idx="1619">
                  <c:v>258.73700000000002</c:v>
                </c:pt>
                <c:pt idx="1620">
                  <c:v>258.76600000000002</c:v>
                </c:pt>
                <c:pt idx="1621">
                  <c:v>258.79599999999999</c:v>
                </c:pt>
                <c:pt idx="1622">
                  <c:v>258.82499999999999</c:v>
                </c:pt>
                <c:pt idx="1623">
                  <c:v>258.85500000000002</c:v>
                </c:pt>
                <c:pt idx="1624">
                  <c:v>258.88400000000001</c:v>
                </c:pt>
                <c:pt idx="1625">
                  <c:v>258.91300000000001</c:v>
                </c:pt>
                <c:pt idx="1626">
                  <c:v>258.94299999999998</c:v>
                </c:pt>
                <c:pt idx="1627">
                  <c:v>258.97199999999998</c:v>
                </c:pt>
                <c:pt idx="1628">
                  <c:v>259.00099999999998</c:v>
                </c:pt>
                <c:pt idx="1629">
                  <c:v>259.03100000000001</c:v>
                </c:pt>
                <c:pt idx="1630">
                  <c:v>259.06</c:v>
                </c:pt>
                <c:pt idx="1631">
                  <c:v>259.08999999999997</c:v>
                </c:pt>
                <c:pt idx="1632">
                  <c:v>259.11900000000003</c:v>
                </c:pt>
                <c:pt idx="1633">
                  <c:v>259.14800000000002</c:v>
                </c:pt>
                <c:pt idx="1634">
                  <c:v>259.178</c:v>
                </c:pt>
                <c:pt idx="1635">
                  <c:v>259.20699999999999</c:v>
                </c:pt>
                <c:pt idx="1636">
                  <c:v>259.23599999999999</c:v>
                </c:pt>
                <c:pt idx="1637">
                  <c:v>259.26600000000002</c:v>
                </c:pt>
                <c:pt idx="1638">
                  <c:v>259.29500000000002</c:v>
                </c:pt>
                <c:pt idx="1639">
                  <c:v>259.32499999999999</c:v>
                </c:pt>
                <c:pt idx="1640">
                  <c:v>259.35399999999998</c:v>
                </c:pt>
                <c:pt idx="1641">
                  <c:v>259.38299999999998</c:v>
                </c:pt>
                <c:pt idx="1642">
                  <c:v>259.41300000000001</c:v>
                </c:pt>
                <c:pt idx="1643">
                  <c:v>259.44200000000001</c:v>
                </c:pt>
                <c:pt idx="1644">
                  <c:v>259.471</c:v>
                </c:pt>
                <c:pt idx="1645">
                  <c:v>259.50099999999998</c:v>
                </c:pt>
                <c:pt idx="1646">
                  <c:v>259.52999999999997</c:v>
                </c:pt>
                <c:pt idx="1647">
                  <c:v>259.55900000000003</c:v>
                </c:pt>
                <c:pt idx="1648">
                  <c:v>259.589</c:v>
                </c:pt>
                <c:pt idx="1649">
                  <c:v>259.61799999999999</c:v>
                </c:pt>
                <c:pt idx="1650">
                  <c:v>259.64800000000002</c:v>
                </c:pt>
                <c:pt idx="1651">
                  <c:v>259.67700000000002</c:v>
                </c:pt>
                <c:pt idx="1652">
                  <c:v>259.70600000000002</c:v>
                </c:pt>
                <c:pt idx="1653">
                  <c:v>259.73599999999999</c:v>
                </c:pt>
                <c:pt idx="1654">
                  <c:v>259.76499999999999</c:v>
                </c:pt>
                <c:pt idx="1655">
                  <c:v>259.79399999999998</c:v>
                </c:pt>
                <c:pt idx="1656">
                  <c:v>259.82400000000001</c:v>
                </c:pt>
                <c:pt idx="1657">
                  <c:v>259.85300000000001</c:v>
                </c:pt>
                <c:pt idx="1658">
                  <c:v>259.88200000000001</c:v>
                </c:pt>
                <c:pt idx="1659">
                  <c:v>259.91199999999998</c:v>
                </c:pt>
                <c:pt idx="1660">
                  <c:v>259.94099999999997</c:v>
                </c:pt>
                <c:pt idx="1661">
                  <c:v>259.97000000000003</c:v>
                </c:pt>
                <c:pt idx="1662">
                  <c:v>260</c:v>
                </c:pt>
                <c:pt idx="1663">
                  <c:v>260.029</c:v>
                </c:pt>
                <c:pt idx="1664">
                  <c:v>260.05799999999999</c:v>
                </c:pt>
                <c:pt idx="1665">
                  <c:v>260.08800000000002</c:v>
                </c:pt>
                <c:pt idx="1666">
                  <c:v>260.11700000000002</c:v>
                </c:pt>
                <c:pt idx="1667">
                  <c:v>260.14600000000002</c:v>
                </c:pt>
                <c:pt idx="1668">
                  <c:v>260.17599999999999</c:v>
                </c:pt>
                <c:pt idx="1669">
                  <c:v>260.20499999999998</c:v>
                </c:pt>
                <c:pt idx="1670">
                  <c:v>260.23399999999998</c:v>
                </c:pt>
                <c:pt idx="1671">
                  <c:v>260.26400000000001</c:v>
                </c:pt>
                <c:pt idx="1672">
                  <c:v>260.29300000000001</c:v>
                </c:pt>
                <c:pt idx="1673">
                  <c:v>260.322</c:v>
                </c:pt>
                <c:pt idx="1674">
                  <c:v>260.351</c:v>
                </c:pt>
                <c:pt idx="1675">
                  <c:v>260.38099999999997</c:v>
                </c:pt>
                <c:pt idx="1676">
                  <c:v>260.41000000000003</c:v>
                </c:pt>
                <c:pt idx="1677">
                  <c:v>260.43900000000002</c:v>
                </c:pt>
                <c:pt idx="1678">
                  <c:v>260.46899999999999</c:v>
                </c:pt>
                <c:pt idx="1679">
                  <c:v>260.49799999999999</c:v>
                </c:pt>
                <c:pt idx="1680">
                  <c:v>260.52699999999999</c:v>
                </c:pt>
                <c:pt idx="1681">
                  <c:v>260.55700000000002</c:v>
                </c:pt>
                <c:pt idx="1682">
                  <c:v>260.58600000000001</c:v>
                </c:pt>
                <c:pt idx="1683">
                  <c:v>260.61500000000001</c:v>
                </c:pt>
                <c:pt idx="1684">
                  <c:v>260.64400000000001</c:v>
                </c:pt>
                <c:pt idx="1685">
                  <c:v>260.67399999999998</c:v>
                </c:pt>
                <c:pt idx="1686">
                  <c:v>260.70299999999997</c:v>
                </c:pt>
                <c:pt idx="1687">
                  <c:v>260.73200000000003</c:v>
                </c:pt>
                <c:pt idx="1688">
                  <c:v>260.762</c:v>
                </c:pt>
                <c:pt idx="1689">
                  <c:v>260.791</c:v>
                </c:pt>
                <c:pt idx="1690">
                  <c:v>260.82</c:v>
                </c:pt>
                <c:pt idx="1691">
                  <c:v>260.85000000000002</c:v>
                </c:pt>
                <c:pt idx="1692">
                  <c:v>260.87900000000002</c:v>
                </c:pt>
                <c:pt idx="1693">
                  <c:v>260.90800000000002</c:v>
                </c:pt>
                <c:pt idx="1694">
                  <c:v>260.93700000000001</c:v>
                </c:pt>
                <c:pt idx="1695">
                  <c:v>260.96699999999998</c:v>
                </c:pt>
                <c:pt idx="1696">
                  <c:v>260.99599999999998</c:v>
                </c:pt>
                <c:pt idx="1697">
                  <c:v>261.02499999999998</c:v>
                </c:pt>
                <c:pt idx="1698">
                  <c:v>261.05399999999997</c:v>
                </c:pt>
                <c:pt idx="1699">
                  <c:v>261.084</c:v>
                </c:pt>
                <c:pt idx="1700">
                  <c:v>261.113</c:v>
                </c:pt>
                <c:pt idx="1701">
                  <c:v>261.142</c:v>
                </c:pt>
                <c:pt idx="1702">
                  <c:v>261.17200000000003</c:v>
                </c:pt>
                <c:pt idx="1703">
                  <c:v>261.20100000000002</c:v>
                </c:pt>
                <c:pt idx="1704">
                  <c:v>261.23</c:v>
                </c:pt>
                <c:pt idx="1705">
                  <c:v>261.25900000000001</c:v>
                </c:pt>
                <c:pt idx="1706">
                  <c:v>261.28899999999999</c:v>
                </c:pt>
                <c:pt idx="1707">
                  <c:v>261.31799999999998</c:v>
                </c:pt>
                <c:pt idx="1708">
                  <c:v>261.34699999999998</c:v>
                </c:pt>
                <c:pt idx="1709">
                  <c:v>261.37599999999998</c:v>
                </c:pt>
                <c:pt idx="1710">
                  <c:v>261.40600000000001</c:v>
                </c:pt>
                <c:pt idx="1711">
                  <c:v>261.435</c:v>
                </c:pt>
                <c:pt idx="1712">
                  <c:v>261.464</c:v>
                </c:pt>
                <c:pt idx="1713">
                  <c:v>261.49299999999999</c:v>
                </c:pt>
                <c:pt idx="1714">
                  <c:v>261.52300000000002</c:v>
                </c:pt>
                <c:pt idx="1715">
                  <c:v>261.55200000000002</c:v>
                </c:pt>
                <c:pt idx="1716">
                  <c:v>261.58100000000002</c:v>
                </c:pt>
                <c:pt idx="1717">
                  <c:v>261.61</c:v>
                </c:pt>
                <c:pt idx="1718">
                  <c:v>261.64</c:v>
                </c:pt>
                <c:pt idx="1719">
                  <c:v>261.66899999999998</c:v>
                </c:pt>
                <c:pt idx="1720">
                  <c:v>261.69799999999998</c:v>
                </c:pt>
                <c:pt idx="1721">
                  <c:v>261.72699999999998</c:v>
                </c:pt>
                <c:pt idx="1722">
                  <c:v>261.75700000000001</c:v>
                </c:pt>
                <c:pt idx="1723">
                  <c:v>261.786</c:v>
                </c:pt>
                <c:pt idx="1724">
                  <c:v>261.815</c:v>
                </c:pt>
                <c:pt idx="1725">
                  <c:v>261.84399999999999</c:v>
                </c:pt>
                <c:pt idx="1726">
                  <c:v>261.87400000000002</c:v>
                </c:pt>
                <c:pt idx="1727">
                  <c:v>261.90300000000002</c:v>
                </c:pt>
                <c:pt idx="1728">
                  <c:v>261.93200000000002</c:v>
                </c:pt>
                <c:pt idx="1729">
                  <c:v>261.96100000000001</c:v>
                </c:pt>
                <c:pt idx="1730">
                  <c:v>261.99</c:v>
                </c:pt>
                <c:pt idx="1731">
                  <c:v>262.02</c:v>
                </c:pt>
                <c:pt idx="1732">
                  <c:v>262.04899999999998</c:v>
                </c:pt>
                <c:pt idx="1733">
                  <c:v>262.07799999999997</c:v>
                </c:pt>
                <c:pt idx="1734">
                  <c:v>262.10700000000003</c:v>
                </c:pt>
                <c:pt idx="1735">
                  <c:v>262.137</c:v>
                </c:pt>
                <c:pt idx="1736">
                  <c:v>262.166</c:v>
                </c:pt>
                <c:pt idx="1737">
                  <c:v>262.19499999999999</c:v>
                </c:pt>
                <c:pt idx="1738">
                  <c:v>262.22399999999999</c:v>
                </c:pt>
                <c:pt idx="1739">
                  <c:v>262.25299999999999</c:v>
                </c:pt>
                <c:pt idx="1740">
                  <c:v>262.28300000000002</c:v>
                </c:pt>
                <c:pt idx="1741">
                  <c:v>262.31200000000001</c:v>
                </c:pt>
                <c:pt idx="1742">
                  <c:v>262.34100000000001</c:v>
                </c:pt>
                <c:pt idx="1743">
                  <c:v>262.37</c:v>
                </c:pt>
                <c:pt idx="1744">
                  <c:v>262.399</c:v>
                </c:pt>
                <c:pt idx="1745">
                  <c:v>262.42899999999997</c:v>
                </c:pt>
                <c:pt idx="1746">
                  <c:v>262.45800000000003</c:v>
                </c:pt>
                <c:pt idx="1747">
                  <c:v>262.48700000000002</c:v>
                </c:pt>
                <c:pt idx="1748">
                  <c:v>262.51600000000002</c:v>
                </c:pt>
                <c:pt idx="1749">
                  <c:v>262.54500000000002</c:v>
                </c:pt>
                <c:pt idx="1750">
                  <c:v>262.57499999999999</c:v>
                </c:pt>
                <c:pt idx="1751">
                  <c:v>262.60399999999998</c:v>
                </c:pt>
                <c:pt idx="1752">
                  <c:v>262.63299999999998</c:v>
                </c:pt>
                <c:pt idx="1753">
                  <c:v>262.66199999999998</c:v>
                </c:pt>
                <c:pt idx="1754">
                  <c:v>262.69099999999997</c:v>
                </c:pt>
                <c:pt idx="1755">
                  <c:v>262.721</c:v>
                </c:pt>
                <c:pt idx="1756">
                  <c:v>262.75</c:v>
                </c:pt>
                <c:pt idx="1757">
                  <c:v>262.779</c:v>
                </c:pt>
                <c:pt idx="1758">
                  <c:v>262.80799999999999</c:v>
                </c:pt>
                <c:pt idx="1759">
                  <c:v>262.83699999999999</c:v>
                </c:pt>
                <c:pt idx="1760">
                  <c:v>262.86700000000002</c:v>
                </c:pt>
                <c:pt idx="1761">
                  <c:v>262.89600000000002</c:v>
                </c:pt>
                <c:pt idx="1762">
                  <c:v>262.92500000000001</c:v>
                </c:pt>
                <c:pt idx="1763">
                  <c:v>262.95400000000001</c:v>
                </c:pt>
                <c:pt idx="1764">
                  <c:v>262.983</c:v>
                </c:pt>
                <c:pt idx="1765">
                  <c:v>263.012</c:v>
                </c:pt>
                <c:pt idx="1766">
                  <c:v>263.04199999999997</c:v>
                </c:pt>
                <c:pt idx="1767">
                  <c:v>263.07100000000003</c:v>
                </c:pt>
                <c:pt idx="1768">
                  <c:v>263.10000000000002</c:v>
                </c:pt>
                <c:pt idx="1769">
                  <c:v>263.12900000000002</c:v>
                </c:pt>
                <c:pt idx="1770">
                  <c:v>263.15800000000002</c:v>
                </c:pt>
                <c:pt idx="1771">
                  <c:v>263.18700000000001</c:v>
                </c:pt>
                <c:pt idx="1772">
                  <c:v>263.21699999999998</c:v>
                </c:pt>
                <c:pt idx="1773">
                  <c:v>263.24599999999998</c:v>
                </c:pt>
                <c:pt idx="1774">
                  <c:v>263.27499999999998</c:v>
                </c:pt>
                <c:pt idx="1775">
                  <c:v>263.30399999999997</c:v>
                </c:pt>
                <c:pt idx="1776">
                  <c:v>263.33300000000003</c:v>
                </c:pt>
                <c:pt idx="1777">
                  <c:v>263.36200000000002</c:v>
                </c:pt>
                <c:pt idx="1778">
                  <c:v>263.39100000000002</c:v>
                </c:pt>
                <c:pt idx="1779">
                  <c:v>263.42099999999999</c:v>
                </c:pt>
                <c:pt idx="1780">
                  <c:v>263.45</c:v>
                </c:pt>
                <c:pt idx="1781">
                  <c:v>263.47899999999998</c:v>
                </c:pt>
                <c:pt idx="1782">
                  <c:v>263.50799999999998</c:v>
                </c:pt>
                <c:pt idx="1783">
                  <c:v>263.53699999999998</c:v>
                </c:pt>
                <c:pt idx="1784">
                  <c:v>263.56599999999997</c:v>
                </c:pt>
                <c:pt idx="1785">
                  <c:v>263.59500000000003</c:v>
                </c:pt>
                <c:pt idx="1786">
                  <c:v>263.625</c:v>
                </c:pt>
                <c:pt idx="1787">
                  <c:v>263.654</c:v>
                </c:pt>
                <c:pt idx="1788">
                  <c:v>263.68299999999999</c:v>
                </c:pt>
                <c:pt idx="1789">
                  <c:v>263.71199999999999</c:v>
                </c:pt>
                <c:pt idx="1790">
                  <c:v>263.74099999999999</c:v>
                </c:pt>
                <c:pt idx="1791">
                  <c:v>263.77</c:v>
                </c:pt>
                <c:pt idx="1792">
                  <c:v>263.79899999999998</c:v>
                </c:pt>
                <c:pt idx="1793">
                  <c:v>263.82900000000001</c:v>
                </c:pt>
                <c:pt idx="1794">
                  <c:v>263.858</c:v>
                </c:pt>
                <c:pt idx="1795">
                  <c:v>263.887</c:v>
                </c:pt>
                <c:pt idx="1796">
                  <c:v>263.916</c:v>
                </c:pt>
                <c:pt idx="1797">
                  <c:v>263.94499999999999</c:v>
                </c:pt>
                <c:pt idx="1798">
                  <c:v>263.97399999999999</c:v>
                </c:pt>
                <c:pt idx="1799">
                  <c:v>264.00299999999999</c:v>
                </c:pt>
                <c:pt idx="1800">
                  <c:v>264.03199999999998</c:v>
                </c:pt>
                <c:pt idx="1801">
                  <c:v>264.06200000000001</c:v>
                </c:pt>
                <c:pt idx="1802">
                  <c:v>264.09100000000001</c:v>
                </c:pt>
                <c:pt idx="1803">
                  <c:v>264.12</c:v>
                </c:pt>
                <c:pt idx="1804">
                  <c:v>264.149</c:v>
                </c:pt>
                <c:pt idx="1805">
                  <c:v>264.178</c:v>
                </c:pt>
                <c:pt idx="1806">
                  <c:v>264.20699999999999</c:v>
                </c:pt>
                <c:pt idx="1807">
                  <c:v>264.23599999999999</c:v>
                </c:pt>
                <c:pt idx="1808">
                  <c:v>264.26499999999999</c:v>
                </c:pt>
                <c:pt idx="1809">
                  <c:v>264.29399999999998</c:v>
                </c:pt>
                <c:pt idx="1810">
                  <c:v>264.32299999999998</c:v>
                </c:pt>
                <c:pt idx="1811">
                  <c:v>264.35300000000001</c:v>
                </c:pt>
                <c:pt idx="1812">
                  <c:v>264.38200000000001</c:v>
                </c:pt>
                <c:pt idx="1813">
                  <c:v>264.411</c:v>
                </c:pt>
                <c:pt idx="1814">
                  <c:v>264.44</c:v>
                </c:pt>
                <c:pt idx="1815">
                  <c:v>264.46899999999999</c:v>
                </c:pt>
                <c:pt idx="1816">
                  <c:v>264.49799999999999</c:v>
                </c:pt>
                <c:pt idx="1817">
                  <c:v>264.52699999999999</c:v>
                </c:pt>
                <c:pt idx="1818">
                  <c:v>264.55599999999998</c:v>
                </c:pt>
                <c:pt idx="1819">
                  <c:v>264.58499999999998</c:v>
                </c:pt>
                <c:pt idx="1820">
                  <c:v>264.61399999999998</c:v>
                </c:pt>
                <c:pt idx="1821">
                  <c:v>264.64299999999997</c:v>
                </c:pt>
                <c:pt idx="1822">
                  <c:v>264.673</c:v>
                </c:pt>
                <c:pt idx="1823">
                  <c:v>264.702</c:v>
                </c:pt>
                <c:pt idx="1824">
                  <c:v>264.73099999999999</c:v>
                </c:pt>
                <c:pt idx="1825">
                  <c:v>264.76</c:v>
                </c:pt>
                <c:pt idx="1826">
                  <c:v>264.78899999999999</c:v>
                </c:pt>
                <c:pt idx="1827">
                  <c:v>264.81799999999998</c:v>
                </c:pt>
                <c:pt idx="1828">
                  <c:v>264.84699999999998</c:v>
                </c:pt>
                <c:pt idx="1829">
                  <c:v>264.87599999999998</c:v>
                </c:pt>
                <c:pt idx="1830">
                  <c:v>264.90499999999997</c:v>
                </c:pt>
                <c:pt idx="1831">
                  <c:v>264.93400000000003</c:v>
                </c:pt>
                <c:pt idx="1832">
                  <c:v>264.96300000000002</c:v>
                </c:pt>
                <c:pt idx="1833">
                  <c:v>264.99200000000002</c:v>
                </c:pt>
                <c:pt idx="1834">
                  <c:v>265.02100000000002</c:v>
                </c:pt>
                <c:pt idx="1835">
                  <c:v>265.05</c:v>
                </c:pt>
                <c:pt idx="1836">
                  <c:v>265.08</c:v>
                </c:pt>
                <c:pt idx="1837">
                  <c:v>265.10899999999998</c:v>
                </c:pt>
                <c:pt idx="1838">
                  <c:v>265.13799999999998</c:v>
                </c:pt>
                <c:pt idx="1839">
                  <c:v>265.16699999999997</c:v>
                </c:pt>
                <c:pt idx="1840">
                  <c:v>265.19600000000003</c:v>
                </c:pt>
                <c:pt idx="1841">
                  <c:v>265.22500000000002</c:v>
                </c:pt>
                <c:pt idx="1842">
                  <c:v>265.25400000000002</c:v>
                </c:pt>
                <c:pt idx="1843">
                  <c:v>265.28300000000002</c:v>
                </c:pt>
                <c:pt idx="1844">
                  <c:v>265.31200000000001</c:v>
                </c:pt>
                <c:pt idx="1845">
                  <c:v>265.34100000000001</c:v>
                </c:pt>
                <c:pt idx="1846">
                  <c:v>265.37</c:v>
                </c:pt>
                <c:pt idx="1847">
                  <c:v>265.399</c:v>
                </c:pt>
                <c:pt idx="1848">
                  <c:v>265.428</c:v>
                </c:pt>
                <c:pt idx="1849">
                  <c:v>265.45699999999999</c:v>
                </c:pt>
                <c:pt idx="1850">
                  <c:v>265.48599999999999</c:v>
                </c:pt>
                <c:pt idx="1851">
                  <c:v>265.51499999999999</c:v>
                </c:pt>
                <c:pt idx="1852">
                  <c:v>265.54399999999998</c:v>
                </c:pt>
                <c:pt idx="1853">
                  <c:v>265.57299999999998</c:v>
                </c:pt>
                <c:pt idx="1854">
                  <c:v>265.60199999999998</c:v>
                </c:pt>
                <c:pt idx="1855">
                  <c:v>265.63099999999997</c:v>
                </c:pt>
                <c:pt idx="1856">
                  <c:v>265.66000000000003</c:v>
                </c:pt>
                <c:pt idx="1857">
                  <c:v>265.68900000000002</c:v>
                </c:pt>
                <c:pt idx="1858">
                  <c:v>265.71800000000002</c:v>
                </c:pt>
                <c:pt idx="1859">
                  <c:v>265.74700000000001</c:v>
                </c:pt>
                <c:pt idx="1860">
                  <c:v>265.77600000000001</c:v>
                </c:pt>
                <c:pt idx="1861">
                  <c:v>265.80500000000001</c:v>
                </c:pt>
                <c:pt idx="1862">
                  <c:v>265.834</c:v>
                </c:pt>
                <c:pt idx="1863">
                  <c:v>265.86399999999998</c:v>
                </c:pt>
                <c:pt idx="1864">
                  <c:v>265.89299999999997</c:v>
                </c:pt>
                <c:pt idx="1865">
                  <c:v>265.92200000000003</c:v>
                </c:pt>
                <c:pt idx="1866">
                  <c:v>265.95100000000002</c:v>
                </c:pt>
                <c:pt idx="1867">
                  <c:v>265.98</c:v>
                </c:pt>
                <c:pt idx="1868">
                  <c:v>266.00900000000001</c:v>
                </c:pt>
                <c:pt idx="1869">
                  <c:v>266.03800000000001</c:v>
                </c:pt>
                <c:pt idx="1870">
                  <c:v>266.06700000000001</c:v>
                </c:pt>
                <c:pt idx="1871">
                  <c:v>266.096</c:v>
                </c:pt>
                <c:pt idx="1872">
                  <c:v>266.125</c:v>
                </c:pt>
                <c:pt idx="1873">
                  <c:v>266.154</c:v>
                </c:pt>
                <c:pt idx="1874">
                  <c:v>266.18299999999999</c:v>
                </c:pt>
                <c:pt idx="1875">
                  <c:v>266.21199999999999</c:v>
                </c:pt>
                <c:pt idx="1876">
                  <c:v>266.24099999999999</c:v>
                </c:pt>
                <c:pt idx="1877">
                  <c:v>266.27</c:v>
                </c:pt>
                <c:pt idx="1878">
                  <c:v>266.29899999999998</c:v>
                </c:pt>
                <c:pt idx="1879">
                  <c:v>266.32799999999997</c:v>
                </c:pt>
                <c:pt idx="1880">
                  <c:v>266.35700000000003</c:v>
                </c:pt>
                <c:pt idx="1881">
                  <c:v>266.38600000000002</c:v>
                </c:pt>
                <c:pt idx="1882">
                  <c:v>266.41500000000002</c:v>
                </c:pt>
                <c:pt idx="1883">
                  <c:v>266.44400000000002</c:v>
                </c:pt>
                <c:pt idx="1884">
                  <c:v>266.47199999999998</c:v>
                </c:pt>
                <c:pt idx="1885">
                  <c:v>266.50099999999998</c:v>
                </c:pt>
                <c:pt idx="1886">
                  <c:v>266.52999999999997</c:v>
                </c:pt>
                <c:pt idx="1887">
                  <c:v>266.55900000000003</c:v>
                </c:pt>
                <c:pt idx="1888">
                  <c:v>266.58800000000002</c:v>
                </c:pt>
                <c:pt idx="1889">
                  <c:v>266.61700000000002</c:v>
                </c:pt>
                <c:pt idx="1890">
                  <c:v>266.64600000000002</c:v>
                </c:pt>
                <c:pt idx="1891">
                  <c:v>266.67500000000001</c:v>
                </c:pt>
                <c:pt idx="1892">
                  <c:v>266.70400000000001</c:v>
                </c:pt>
                <c:pt idx="1893">
                  <c:v>266.733</c:v>
                </c:pt>
                <c:pt idx="1894">
                  <c:v>266.762</c:v>
                </c:pt>
                <c:pt idx="1895">
                  <c:v>266.791</c:v>
                </c:pt>
                <c:pt idx="1896">
                  <c:v>266.82</c:v>
                </c:pt>
                <c:pt idx="1897">
                  <c:v>266.84899999999999</c:v>
                </c:pt>
                <c:pt idx="1898">
                  <c:v>266.87799999999999</c:v>
                </c:pt>
                <c:pt idx="1899">
                  <c:v>266.90699999999998</c:v>
                </c:pt>
                <c:pt idx="1900">
                  <c:v>266.93599999999998</c:v>
                </c:pt>
                <c:pt idx="1901">
                  <c:v>266.96499999999997</c:v>
                </c:pt>
                <c:pt idx="1902">
                  <c:v>266.99400000000003</c:v>
                </c:pt>
                <c:pt idx="1903">
                  <c:v>267.02300000000002</c:v>
                </c:pt>
                <c:pt idx="1904">
                  <c:v>267.05200000000002</c:v>
                </c:pt>
                <c:pt idx="1905">
                  <c:v>267.08100000000002</c:v>
                </c:pt>
                <c:pt idx="1906">
                  <c:v>267.11</c:v>
                </c:pt>
                <c:pt idx="1907">
                  <c:v>267.13900000000001</c:v>
                </c:pt>
                <c:pt idx="1908">
                  <c:v>267.16800000000001</c:v>
                </c:pt>
                <c:pt idx="1909">
                  <c:v>267.197</c:v>
                </c:pt>
                <c:pt idx="1910">
                  <c:v>267.22500000000002</c:v>
                </c:pt>
                <c:pt idx="1911">
                  <c:v>267.25400000000002</c:v>
                </c:pt>
                <c:pt idx="1912">
                  <c:v>267.28300000000002</c:v>
                </c:pt>
                <c:pt idx="1913">
                  <c:v>267.31200000000001</c:v>
                </c:pt>
                <c:pt idx="1914">
                  <c:v>267.34100000000001</c:v>
                </c:pt>
                <c:pt idx="1915">
                  <c:v>267.37</c:v>
                </c:pt>
                <c:pt idx="1916">
                  <c:v>267.399</c:v>
                </c:pt>
                <c:pt idx="1917">
                  <c:v>267.428</c:v>
                </c:pt>
                <c:pt idx="1918">
                  <c:v>267.45699999999999</c:v>
                </c:pt>
                <c:pt idx="1919">
                  <c:v>267.48599999999999</c:v>
                </c:pt>
                <c:pt idx="1920">
                  <c:v>267.51499999999999</c:v>
                </c:pt>
                <c:pt idx="1921">
                  <c:v>267.54399999999998</c:v>
                </c:pt>
                <c:pt idx="1922">
                  <c:v>267.57299999999998</c:v>
                </c:pt>
                <c:pt idx="1923">
                  <c:v>267.60199999999998</c:v>
                </c:pt>
                <c:pt idx="1924">
                  <c:v>267.63099999999997</c:v>
                </c:pt>
                <c:pt idx="1925">
                  <c:v>267.65899999999999</c:v>
                </c:pt>
                <c:pt idx="1926">
                  <c:v>267.68799999999999</c:v>
                </c:pt>
                <c:pt idx="1927">
                  <c:v>267.71699999999998</c:v>
                </c:pt>
                <c:pt idx="1928">
                  <c:v>267.74599999999998</c:v>
                </c:pt>
                <c:pt idx="1929">
                  <c:v>267.77499999999998</c:v>
                </c:pt>
                <c:pt idx="1930">
                  <c:v>267.80399999999997</c:v>
                </c:pt>
                <c:pt idx="1931">
                  <c:v>267.83300000000003</c:v>
                </c:pt>
                <c:pt idx="1932">
                  <c:v>267.86200000000002</c:v>
                </c:pt>
                <c:pt idx="1933">
                  <c:v>267.89100000000002</c:v>
                </c:pt>
                <c:pt idx="1934">
                  <c:v>267.92</c:v>
                </c:pt>
                <c:pt idx="1935">
                  <c:v>267.94900000000001</c:v>
                </c:pt>
                <c:pt idx="1936">
                  <c:v>267.97699999999998</c:v>
                </c:pt>
                <c:pt idx="1937">
                  <c:v>268.00599999999997</c:v>
                </c:pt>
                <c:pt idx="1938">
                  <c:v>268.03500000000003</c:v>
                </c:pt>
                <c:pt idx="1939">
                  <c:v>268.06400000000002</c:v>
                </c:pt>
                <c:pt idx="1940">
                  <c:v>268.09300000000002</c:v>
                </c:pt>
                <c:pt idx="1941">
                  <c:v>268.12200000000001</c:v>
                </c:pt>
                <c:pt idx="1942">
                  <c:v>268.15100000000001</c:v>
                </c:pt>
                <c:pt idx="1943">
                  <c:v>268.18</c:v>
                </c:pt>
                <c:pt idx="1944">
                  <c:v>268.209</c:v>
                </c:pt>
                <c:pt idx="1945">
                  <c:v>268.23700000000002</c:v>
                </c:pt>
                <c:pt idx="1946">
                  <c:v>268.26600000000002</c:v>
                </c:pt>
                <c:pt idx="1947">
                  <c:v>268.29500000000002</c:v>
                </c:pt>
                <c:pt idx="1948">
                  <c:v>268.32400000000001</c:v>
                </c:pt>
                <c:pt idx="1949">
                  <c:v>268.35300000000001</c:v>
                </c:pt>
                <c:pt idx="1950">
                  <c:v>268.38200000000001</c:v>
                </c:pt>
                <c:pt idx="1951">
                  <c:v>268.411</c:v>
                </c:pt>
                <c:pt idx="1952">
                  <c:v>268.44</c:v>
                </c:pt>
                <c:pt idx="1953">
                  <c:v>268.46800000000002</c:v>
                </c:pt>
                <c:pt idx="1954">
                  <c:v>268.49700000000001</c:v>
                </c:pt>
                <c:pt idx="1955">
                  <c:v>268.52600000000001</c:v>
                </c:pt>
                <c:pt idx="1956">
                  <c:v>268.55500000000001</c:v>
                </c:pt>
                <c:pt idx="1957">
                  <c:v>268.584</c:v>
                </c:pt>
                <c:pt idx="1958">
                  <c:v>268.613</c:v>
                </c:pt>
                <c:pt idx="1959">
                  <c:v>268.642</c:v>
                </c:pt>
                <c:pt idx="1960">
                  <c:v>268.67099999999999</c:v>
                </c:pt>
                <c:pt idx="1961">
                  <c:v>268.69900000000001</c:v>
                </c:pt>
                <c:pt idx="1962">
                  <c:v>268.72800000000001</c:v>
                </c:pt>
                <c:pt idx="1963">
                  <c:v>268.75700000000001</c:v>
                </c:pt>
                <c:pt idx="1964">
                  <c:v>268.786</c:v>
                </c:pt>
                <c:pt idx="1965">
                  <c:v>268.815</c:v>
                </c:pt>
                <c:pt idx="1966">
                  <c:v>268.84399999999999</c:v>
                </c:pt>
                <c:pt idx="1967">
                  <c:v>268.87299999999999</c:v>
                </c:pt>
                <c:pt idx="1968">
                  <c:v>268.90100000000001</c:v>
                </c:pt>
                <c:pt idx="1969">
                  <c:v>268.93</c:v>
                </c:pt>
                <c:pt idx="1970">
                  <c:v>268.959</c:v>
                </c:pt>
                <c:pt idx="1971">
                  <c:v>268.988</c:v>
                </c:pt>
                <c:pt idx="1972">
                  <c:v>269.017</c:v>
                </c:pt>
                <c:pt idx="1973">
                  <c:v>269.04599999999999</c:v>
                </c:pt>
                <c:pt idx="1974">
                  <c:v>269.07400000000001</c:v>
                </c:pt>
                <c:pt idx="1975">
                  <c:v>269.10300000000001</c:v>
                </c:pt>
                <c:pt idx="1976">
                  <c:v>269.13200000000001</c:v>
                </c:pt>
                <c:pt idx="1977">
                  <c:v>269.161</c:v>
                </c:pt>
                <c:pt idx="1978">
                  <c:v>269.19</c:v>
                </c:pt>
                <c:pt idx="1979">
                  <c:v>269.21899999999999</c:v>
                </c:pt>
                <c:pt idx="1980">
                  <c:v>269.24700000000001</c:v>
                </c:pt>
                <c:pt idx="1981">
                  <c:v>269.27600000000001</c:v>
                </c:pt>
                <c:pt idx="1982">
                  <c:v>269.30500000000001</c:v>
                </c:pt>
                <c:pt idx="1983">
                  <c:v>269.334</c:v>
                </c:pt>
                <c:pt idx="1984">
                  <c:v>269.363</c:v>
                </c:pt>
                <c:pt idx="1985">
                  <c:v>269.392</c:v>
                </c:pt>
                <c:pt idx="1986">
                  <c:v>269.42</c:v>
                </c:pt>
                <c:pt idx="1987">
                  <c:v>269.44900000000001</c:v>
                </c:pt>
                <c:pt idx="1988">
                  <c:v>269.47800000000001</c:v>
                </c:pt>
                <c:pt idx="1989">
                  <c:v>269.50700000000001</c:v>
                </c:pt>
                <c:pt idx="1990">
                  <c:v>269.536</c:v>
                </c:pt>
                <c:pt idx="1991">
                  <c:v>269.56400000000002</c:v>
                </c:pt>
                <c:pt idx="1992">
                  <c:v>269.59300000000002</c:v>
                </c:pt>
                <c:pt idx="1993">
                  <c:v>269.62200000000001</c:v>
                </c:pt>
                <c:pt idx="1994">
                  <c:v>269.65100000000001</c:v>
                </c:pt>
                <c:pt idx="1995">
                  <c:v>269.68</c:v>
                </c:pt>
                <c:pt idx="1996">
                  <c:v>269.709</c:v>
                </c:pt>
                <c:pt idx="1997">
                  <c:v>269.73700000000002</c:v>
                </c:pt>
                <c:pt idx="1998">
                  <c:v>269.76600000000002</c:v>
                </c:pt>
                <c:pt idx="1999">
                  <c:v>269.79500000000002</c:v>
                </c:pt>
                <c:pt idx="2000">
                  <c:v>269.82400000000001</c:v>
                </c:pt>
                <c:pt idx="2001">
                  <c:v>269.85300000000001</c:v>
                </c:pt>
                <c:pt idx="2002">
                  <c:v>269.88099999999997</c:v>
                </c:pt>
                <c:pt idx="2003">
                  <c:v>269.91000000000003</c:v>
                </c:pt>
                <c:pt idx="2004">
                  <c:v>269.93900000000002</c:v>
                </c:pt>
                <c:pt idx="2005">
                  <c:v>269.96800000000002</c:v>
                </c:pt>
                <c:pt idx="2006">
                  <c:v>269.99599999999998</c:v>
                </c:pt>
                <c:pt idx="2007">
                  <c:v>270.02499999999998</c:v>
                </c:pt>
                <c:pt idx="2008">
                  <c:v>270.05399999999997</c:v>
                </c:pt>
                <c:pt idx="2009">
                  <c:v>270.08300000000003</c:v>
                </c:pt>
                <c:pt idx="2010">
                  <c:v>270.11200000000002</c:v>
                </c:pt>
                <c:pt idx="2011">
                  <c:v>270.14</c:v>
                </c:pt>
                <c:pt idx="2012">
                  <c:v>270.16899999999998</c:v>
                </c:pt>
                <c:pt idx="2013">
                  <c:v>270.19799999999998</c:v>
                </c:pt>
                <c:pt idx="2014">
                  <c:v>270.22699999999998</c:v>
                </c:pt>
                <c:pt idx="2015">
                  <c:v>270.255</c:v>
                </c:pt>
                <c:pt idx="2016">
                  <c:v>270.28399999999999</c:v>
                </c:pt>
                <c:pt idx="2017">
                  <c:v>270.31299999999999</c:v>
                </c:pt>
                <c:pt idx="2018">
                  <c:v>270.34199999999998</c:v>
                </c:pt>
                <c:pt idx="2019">
                  <c:v>270.37099999999998</c:v>
                </c:pt>
                <c:pt idx="2020">
                  <c:v>270.399</c:v>
                </c:pt>
                <c:pt idx="2021">
                  <c:v>270.428</c:v>
                </c:pt>
                <c:pt idx="2022">
                  <c:v>270.45699999999999</c:v>
                </c:pt>
                <c:pt idx="2023">
                  <c:v>270.48599999999999</c:v>
                </c:pt>
                <c:pt idx="2024">
                  <c:v>270.51400000000001</c:v>
                </c:pt>
                <c:pt idx="2025">
                  <c:v>270.54300000000001</c:v>
                </c:pt>
                <c:pt idx="2026">
                  <c:v>270.572</c:v>
                </c:pt>
                <c:pt idx="2027">
                  <c:v>270.601</c:v>
                </c:pt>
                <c:pt idx="2028">
                  <c:v>270.62900000000002</c:v>
                </c:pt>
                <c:pt idx="2029">
                  <c:v>270.65800000000002</c:v>
                </c:pt>
                <c:pt idx="2030">
                  <c:v>270.68700000000001</c:v>
                </c:pt>
                <c:pt idx="2031">
                  <c:v>270.71600000000001</c:v>
                </c:pt>
                <c:pt idx="2032">
                  <c:v>270.74400000000003</c:v>
                </c:pt>
                <c:pt idx="2033">
                  <c:v>270.77300000000002</c:v>
                </c:pt>
                <c:pt idx="2034">
                  <c:v>270.80200000000002</c:v>
                </c:pt>
                <c:pt idx="2035">
                  <c:v>270.83100000000002</c:v>
                </c:pt>
                <c:pt idx="2036">
                  <c:v>270.85899999999998</c:v>
                </c:pt>
                <c:pt idx="2037">
                  <c:v>270.88799999999998</c:v>
                </c:pt>
                <c:pt idx="2038">
                  <c:v>270.91699999999997</c:v>
                </c:pt>
                <c:pt idx="2039">
                  <c:v>270.94600000000003</c:v>
                </c:pt>
                <c:pt idx="2040">
                  <c:v>270.97399999999999</c:v>
                </c:pt>
                <c:pt idx="2041">
                  <c:v>271.00299999999999</c:v>
                </c:pt>
                <c:pt idx="2042">
                  <c:v>271.03199999999998</c:v>
                </c:pt>
                <c:pt idx="2043">
                  <c:v>271.06099999999998</c:v>
                </c:pt>
                <c:pt idx="2044">
                  <c:v>271.089</c:v>
                </c:pt>
                <c:pt idx="2045">
                  <c:v>271.11799999999999</c:v>
                </c:pt>
                <c:pt idx="2046">
                  <c:v>271.14699999999999</c:v>
                </c:pt>
                <c:pt idx="2047">
                  <c:v>271.17500000000001</c:v>
                </c:pt>
                <c:pt idx="2048">
                  <c:v>271.20400000000001</c:v>
                </c:pt>
                <c:pt idx="2049">
                  <c:v>271.233</c:v>
                </c:pt>
                <c:pt idx="2050">
                  <c:v>271.262</c:v>
                </c:pt>
                <c:pt idx="2051">
                  <c:v>271.29000000000002</c:v>
                </c:pt>
                <c:pt idx="2052">
                  <c:v>271.31900000000002</c:v>
                </c:pt>
                <c:pt idx="2053">
                  <c:v>271.34800000000001</c:v>
                </c:pt>
                <c:pt idx="2054">
                  <c:v>271.37599999999998</c:v>
                </c:pt>
                <c:pt idx="2055">
                  <c:v>271.40499999999997</c:v>
                </c:pt>
                <c:pt idx="2056">
                  <c:v>271.43400000000003</c:v>
                </c:pt>
                <c:pt idx="2057">
                  <c:v>271.46300000000002</c:v>
                </c:pt>
                <c:pt idx="2058">
                  <c:v>271.49099999999999</c:v>
                </c:pt>
                <c:pt idx="2059">
                  <c:v>271.52</c:v>
                </c:pt>
                <c:pt idx="2060">
                  <c:v>271.54899999999998</c:v>
                </c:pt>
                <c:pt idx="2061">
                  <c:v>271.577</c:v>
                </c:pt>
                <c:pt idx="2062">
                  <c:v>271.60599999999999</c:v>
                </c:pt>
                <c:pt idx="2063">
                  <c:v>271.63499999999999</c:v>
                </c:pt>
                <c:pt idx="2064">
                  <c:v>271.66300000000001</c:v>
                </c:pt>
                <c:pt idx="2065">
                  <c:v>271.69200000000001</c:v>
                </c:pt>
                <c:pt idx="2066">
                  <c:v>271.721</c:v>
                </c:pt>
                <c:pt idx="2067">
                  <c:v>271.75</c:v>
                </c:pt>
                <c:pt idx="2068">
                  <c:v>271.77800000000002</c:v>
                </c:pt>
                <c:pt idx="2069">
                  <c:v>271.80700000000002</c:v>
                </c:pt>
                <c:pt idx="2070">
                  <c:v>271.83600000000001</c:v>
                </c:pt>
                <c:pt idx="2071">
                  <c:v>271.86399999999998</c:v>
                </c:pt>
                <c:pt idx="2072">
                  <c:v>271.89299999999997</c:v>
                </c:pt>
                <c:pt idx="2073">
                  <c:v>271.92200000000003</c:v>
                </c:pt>
                <c:pt idx="2074">
                  <c:v>271.95</c:v>
                </c:pt>
                <c:pt idx="2075">
                  <c:v>271.97899999999998</c:v>
                </c:pt>
                <c:pt idx="2076">
                  <c:v>272.00799999999998</c:v>
                </c:pt>
                <c:pt idx="2077">
                  <c:v>272.036</c:v>
                </c:pt>
                <c:pt idx="2078">
                  <c:v>272.065</c:v>
                </c:pt>
                <c:pt idx="2079">
                  <c:v>272.09399999999999</c:v>
                </c:pt>
                <c:pt idx="2080">
                  <c:v>272.12200000000001</c:v>
                </c:pt>
                <c:pt idx="2081">
                  <c:v>272.15100000000001</c:v>
                </c:pt>
                <c:pt idx="2082">
                  <c:v>272.18</c:v>
                </c:pt>
                <c:pt idx="2083">
                  <c:v>272.20800000000003</c:v>
                </c:pt>
                <c:pt idx="2084">
                  <c:v>272.23700000000002</c:v>
                </c:pt>
                <c:pt idx="2085">
                  <c:v>272.26600000000002</c:v>
                </c:pt>
                <c:pt idx="2086">
                  <c:v>272.29399999999998</c:v>
                </c:pt>
                <c:pt idx="2087">
                  <c:v>272.32299999999998</c:v>
                </c:pt>
                <c:pt idx="2088">
                  <c:v>272.35199999999998</c:v>
                </c:pt>
                <c:pt idx="2089">
                  <c:v>272.38</c:v>
                </c:pt>
                <c:pt idx="2090">
                  <c:v>272.40899999999999</c:v>
                </c:pt>
                <c:pt idx="2091">
                  <c:v>272.43799999999999</c:v>
                </c:pt>
                <c:pt idx="2092">
                  <c:v>272.46600000000001</c:v>
                </c:pt>
                <c:pt idx="2093">
                  <c:v>272.495</c:v>
                </c:pt>
                <c:pt idx="2094">
                  <c:v>272.524</c:v>
                </c:pt>
                <c:pt idx="2095">
                  <c:v>272.55200000000002</c:v>
                </c:pt>
                <c:pt idx="2096">
                  <c:v>272.58100000000002</c:v>
                </c:pt>
                <c:pt idx="2097">
                  <c:v>272.60899999999998</c:v>
                </c:pt>
                <c:pt idx="2098">
                  <c:v>272.63799999999998</c:v>
                </c:pt>
                <c:pt idx="2099">
                  <c:v>272.66699999999997</c:v>
                </c:pt>
                <c:pt idx="2100">
                  <c:v>272.69499999999999</c:v>
                </c:pt>
                <c:pt idx="2101">
                  <c:v>272.72399999999999</c:v>
                </c:pt>
                <c:pt idx="2102">
                  <c:v>272.75299999999999</c:v>
                </c:pt>
                <c:pt idx="2103">
                  <c:v>272.78100000000001</c:v>
                </c:pt>
                <c:pt idx="2104">
                  <c:v>272.81</c:v>
                </c:pt>
                <c:pt idx="2105">
                  <c:v>272.839</c:v>
                </c:pt>
                <c:pt idx="2106">
                  <c:v>272.86700000000002</c:v>
                </c:pt>
                <c:pt idx="2107">
                  <c:v>272.89600000000002</c:v>
                </c:pt>
                <c:pt idx="2108">
                  <c:v>272.92399999999998</c:v>
                </c:pt>
                <c:pt idx="2109">
                  <c:v>272.95299999999997</c:v>
                </c:pt>
                <c:pt idx="2110">
                  <c:v>272.98200000000003</c:v>
                </c:pt>
                <c:pt idx="2111">
                  <c:v>273.01</c:v>
                </c:pt>
                <c:pt idx="2112">
                  <c:v>273.03899999999999</c:v>
                </c:pt>
                <c:pt idx="2113">
                  <c:v>273.06700000000001</c:v>
                </c:pt>
                <c:pt idx="2114">
                  <c:v>273.096</c:v>
                </c:pt>
                <c:pt idx="2115">
                  <c:v>273.125</c:v>
                </c:pt>
                <c:pt idx="2116">
                  <c:v>273.15300000000002</c:v>
                </c:pt>
                <c:pt idx="2117">
                  <c:v>273.18200000000002</c:v>
                </c:pt>
                <c:pt idx="2118">
                  <c:v>273.21100000000001</c:v>
                </c:pt>
                <c:pt idx="2119">
                  <c:v>273.23899999999998</c:v>
                </c:pt>
                <c:pt idx="2120">
                  <c:v>273.26799999999997</c:v>
                </c:pt>
                <c:pt idx="2121">
                  <c:v>273.29599999999999</c:v>
                </c:pt>
                <c:pt idx="2122">
                  <c:v>273.32499999999999</c:v>
                </c:pt>
                <c:pt idx="2123">
                  <c:v>273.35399999999998</c:v>
                </c:pt>
                <c:pt idx="2124">
                  <c:v>273.38200000000001</c:v>
                </c:pt>
                <c:pt idx="2125">
                  <c:v>273.411</c:v>
                </c:pt>
                <c:pt idx="2126">
                  <c:v>273.43900000000002</c:v>
                </c:pt>
                <c:pt idx="2127">
                  <c:v>273.46800000000002</c:v>
                </c:pt>
                <c:pt idx="2128">
                  <c:v>273.49700000000001</c:v>
                </c:pt>
                <c:pt idx="2129">
                  <c:v>273.52499999999998</c:v>
                </c:pt>
                <c:pt idx="2130">
                  <c:v>273.55399999999997</c:v>
                </c:pt>
                <c:pt idx="2131">
                  <c:v>273.58199999999999</c:v>
                </c:pt>
                <c:pt idx="2132">
                  <c:v>273.61099999999999</c:v>
                </c:pt>
                <c:pt idx="2133">
                  <c:v>273.63900000000001</c:v>
                </c:pt>
                <c:pt idx="2134">
                  <c:v>273.66800000000001</c:v>
                </c:pt>
                <c:pt idx="2135">
                  <c:v>273.697</c:v>
                </c:pt>
                <c:pt idx="2136">
                  <c:v>273.72500000000002</c:v>
                </c:pt>
                <c:pt idx="2137">
                  <c:v>273.75400000000002</c:v>
                </c:pt>
                <c:pt idx="2138">
                  <c:v>273.78199999999998</c:v>
                </c:pt>
                <c:pt idx="2139">
                  <c:v>273.81099999999998</c:v>
                </c:pt>
                <c:pt idx="2140">
                  <c:v>273.839</c:v>
                </c:pt>
                <c:pt idx="2141">
                  <c:v>273.86799999999999</c:v>
                </c:pt>
                <c:pt idx="2142">
                  <c:v>273.89699999999999</c:v>
                </c:pt>
                <c:pt idx="2143">
                  <c:v>273.92500000000001</c:v>
                </c:pt>
                <c:pt idx="2144">
                  <c:v>273.95400000000001</c:v>
                </c:pt>
                <c:pt idx="2145">
                  <c:v>273.98200000000003</c:v>
                </c:pt>
                <c:pt idx="2146">
                  <c:v>274.01100000000002</c:v>
                </c:pt>
                <c:pt idx="2147">
                  <c:v>274.03899999999999</c:v>
                </c:pt>
                <c:pt idx="2148">
                  <c:v>274.06799999999998</c:v>
                </c:pt>
                <c:pt idx="2149">
                  <c:v>274.09699999999998</c:v>
                </c:pt>
                <c:pt idx="2150">
                  <c:v>274.125</c:v>
                </c:pt>
                <c:pt idx="2151">
                  <c:v>274.154</c:v>
                </c:pt>
                <c:pt idx="2152">
                  <c:v>274.18200000000002</c:v>
                </c:pt>
                <c:pt idx="2153">
                  <c:v>274.21100000000001</c:v>
                </c:pt>
                <c:pt idx="2154">
                  <c:v>274.23899999999998</c:v>
                </c:pt>
                <c:pt idx="2155">
                  <c:v>274.26799999999997</c:v>
                </c:pt>
                <c:pt idx="2156">
                  <c:v>274.29599999999999</c:v>
                </c:pt>
                <c:pt idx="2157">
                  <c:v>274.32499999999999</c:v>
                </c:pt>
                <c:pt idx="2158">
                  <c:v>274.35300000000001</c:v>
                </c:pt>
                <c:pt idx="2159">
                  <c:v>274.38200000000001</c:v>
                </c:pt>
                <c:pt idx="2160">
                  <c:v>274.411</c:v>
                </c:pt>
                <c:pt idx="2161">
                  <c:v>274.43900000000002</c:v>
                </c:pt>
                <c:pt idx="2162">
                  <c:v>274.46800000000002</c:v>
                </c:pt>
                <c:pt idx="2163">
                  <c:v>274.49599999999998</c:v>
                </c:pt>
                <c:pt idx="2164">
                  <c:v>274.52499999999998</c:v>
                </c:pt>
                <c:pt idx="2165">
                  <c:v>274.553</c:v>
                </c:pt>
                <c:pt idx="2166">
                  <c:v>274.58199999999999</c:v>
                </c:pt>
                <c:pt idx="2167">
                  <c:v>274.61</c:v>
                </c:pt>
                <c:pt idx="2168">
                  <c:v>274.63900000000001</c:v>
                </c:pt>
                <c:pt idx="2169">
                  <c:v>274.66699999999997</c:v>
                </c:pt>
                <c:pt idx="2170">
                  <c:v>274.69600000000003</c:v>
                </c:pt>
                <c:pt idx="2171">
                  <c:v>274.72399999999999</c:v>
                </c:pt>
                <c:pt idx="2172">
                  <c:v>274.75299999999999</c:v>
                </c:pt>
                <c:pt idx="2173">
                  <c:v>274.78100000000001</c:v>
                </c:pt>
                <c:pt idx="2174">
                  <c:v>274.81</c:v>
                </c:pt>
                <c:pt idx="2175">
                  <c:v>274.83800000000002</c:v>
                </c:pt>
                <c:pt idx="2176">
                  <c:v>274.86700000000002</c:v>
                </c:pt>
                <c:pt idx="2177">
                  <c:v>274.89499999999998</c:v>
                </c:pt>
                <c:pt idx="2178">
                  <c:v>274.92399999999998</c:v>
                </c:pt>
                <c:pt idx="2179">
                  <c:v>274.95299999999997</c:v>
                </c:pt>
                <c:pt idx="2180">
                  <c:v>274.98099999999999</c:v>
                </c:pt>
                <c:pt idx="2181">
                  <c:v>275.01</c:v>
                </c:pt>
                <c:pt idx="2182">
                  <c:v>275.03800000000001</c:v>
                </c:pt>
                <c:pt idx="2183">
                  <c:v>275.06700000000001</c:v>
                </c:pt>
                <c:pt idx="2184">
                  <c:v>275.09500000000003</c:v>
                </c:pt>
                <c:pt idx="2185">
                  <c:v>275.12400000000002</c:v>
                </c:pt>
                <c:pt idx="2186">
                  <c:v>275.15199999999999</c:v>
                </c:pt>
                <c:pt idx="2187">
                  <c:v>275.18099999999998</c:v>
                </c:pt>
                <c:pt idx="2188">
                  <c:v>275.209</c:v>
                </c:pt>
                <c:pt idx="2189">
                  <c:v>275.23700000000002</c:v>
                </c:pt>
                <c:pt idx="2190">
                  <c:v>275.26600000000002</c:v>
                </c:pt>
                <c:pt idx="2191">
                  <c:v>275.29399999999998</c:v>
                </c:pt>
                <c:pt idx="2192">
                  <c:v>275.32299999999998</c:v>
                </c:pt>
                <c:pt idx="2193">
                  <c:v>275.351</c:v>
                </c:pt>
                <c:pt idx="2194">
                  <c:v>275.38</c:v>
                </c:pt>
                <c:pt idx="2195">
                  <c:v>275.40800000000002</c:v>
                </c:pt>
                <c:pt idx="2196">
                  <c:v>275.43700000000001</c:v>
                </c:pt>
                <c:pt idx="2197">
                  <c:v>275.46499999999997</c:v>
                </c:pt>
                <c:pt idx="2198">
                  <c:v>275.49400000000003</c:v>
                </c:pt>
                <c:pt idx="2199">
                  <c:v>275.52199999999999</c:v>
                </c:pt>
                <c:pt idx="2200">
                  <c:v>275.55099999999999</c:v>
                </c:pt>
                <c:pt idx="2201">
                  <c:v>275.57900000000001</c:v>
                </c:pt>
                <c:pt idx="2202">
                  <c:v>275.608</c:v>
                </c:pt>
                <c:pt idx="2203">
                  <c:v>275.63600000000002</c:v>
                </c:pt>
                <c:pt idx="2204">
                  <c:v>275.66500000000002</c:v>
                </c:pt>
                <c:pt idx="2205">
                  <c:v>275.69299999999998</c:v>
                </c:pt>
                <c:pt idx="2206">
                  <c:v>275.72199999999998</c:v>
                </c:pt>
                <c:pt idx="2207">
                  <c:v>275.75</c:v>
                </c:pt>
                <c:pt idx="2208">
                  <c:v>275.779</c:v>
                </c:pt>
                <c:pt idx="2209">
                  <c:v>275.80700000000002</c:v>
                </c:pt>
                <c:pt idx="2210">
                  <c:v>275.83499999999998</c:v>
                </c:pt>
                <c:pt idx="2211">
                  <c:v>275.86399999999998</c:v>
                </c:pt>
                <c:pt idx="2212">
                  <c:v>275.892</c:v>
                </c:pt>
                <c:pt idx="2213">
                  <c:v>275.92099999999999</c:v>
                </c:pt>
                <c:pt idx="2214">
                  <c:v>275.94900000000001</c:v>
                </c:pt>
                <c:pt idx="2215">
                  <c:v>275.97800000000001</c:v>
                </c:pt>
                <c:pt idx="2216">
                  <c:v>276.00599999999997</c:v>
                </c:pt>
                <c:pt idx="2217">
                  <c:v>276.03500000000003</c:v>
                </c:pt>
                <c:pt idx="2218">
                  <c:v>276.06299999999999</c:v>
                </c:pt>
                <c:pt idx="2219">
                  <c:v>276.09100000000001</c:v>
                </c:pt>
                <c:pt idx="2220">
                  <c:v>276.12</c:v>
                </c:pt>
                <c:pt idx="2221">
                  <c:v>276.14800000000002</c:v>
                </c:pt>
                <c:pt idx="2222">
                  <c:v>276.17700000000002</c:v>
                </c:pt>
                <c:pt idx="2223">
                  <c:v>276.20499999999998</c:v>
                </c:pt>
                <c:pt idx="2224">
                  <c:v>276.23399999999998</c:v>
                </c:pt>
                <c:pt idx="2225">
                  <c:v>276.262</c:v>
                </c:pt>
                <c:pt idx="2226">
                  <c:v>276.291</c:v>
                </c:pt>
                <c:pt idx="2227">
                  <c:v>276.31900000000002</c:v>
                </c:pt>
                <c:pt idx="2228">
                  <c:v>276.34699999999998</c:v>
                </c:pt>
                <c:pt idx="2229">
                  <c:v>276.37599999999998</c:v>
                </c:pt>
                <c:pt idx="2230">
                  <c:v>276.404</c:v>
                </c:pt>
                <c:pt idx="2231">
                  <c:v>276.43299999999999</c:v>
                </c:pt>
                <c:pt idx="2232">
                  <c:v>276.46100000000001</c:v>
                </c:pt>
                <c:pt idx="2233">
                  <c:v>276.48899999999998</c:v>
                </c:pt>
                <c:pt idx="2234">
                  <c:v>276.51799999999997</c:v>
                </c:pt>
                <c:pt idx="2235">
                  <c:v>276.54599999999999</c:v>
                </c:pt>
                <c:pt idx="2236">
                  <c:v>276.57499999999999</c:v>
                </c:pt>
                <c:pt idx="2237">
                  <c:v>276.60300000000001</c:v>
                </c:pt>
                <c:pt idx="2238">
                  <c:v>276.63200000000001</c:v>
                </c:pt>
                <c:pt idx="2239">
                  <c:v>276.66000000000003</c:v>
                </c:pt>
                <c:pt idx="2240">
                  <c:v>276.68799999999999</c:v>
                </c:pt>
                <c:pt idx="2241">
                  <c:v>276.71699999999998</c:v>
                </c:pt>
                <c:pt idx="2242">
                  <c:v>276.745</c:v>
                </c:pt>
                <c:pt idx="2243">
                  <c:v>276.774</c:v>
                </c:pt>
                <c:pt idx="2244">
                  <c:v>276.80200000000002</c:v>
                </c:pt>
                <c:pt idx="2245">
                  <c:v>276.83</c:v>
                </c:pt>
                <c:pt idx="2246">
                  <c:v>276.85899999999998</c:v>
                </c:pt>
                <c:pt idx="2247">
                  <c:v>276.887</c:v>
                </c:pt>
                <c:pt idx="2248">
                  <c:v>276.916</c:v>
                </c:pt>
                <c:pt idx="2249">
                  <c:v>276.94400000000002</c:v>
                </c:pt>
                <c:pt idx="2250">
                  <c:v>276.97199999999998</c:v>
                </c:pt>
                <c:pt idx="2251">
                  <c:v>277.00099999999998</c:v>
                </c:pt>
                <c:pt idx="2252">
                  <c:v>277.029</c:v>
                </c:pt>
                <c:pt idx="2253">
                  <c:v>277.05799999999999</c:v>
                </c:pt>
                <c:pt idx="2254">
                  <c:v>277.08600000000001</c:v>
                </c:pt>
                <c:pt idx="2255">
                  <c:v>277.11399999999998</c:v>
                </c:pt>
                <c:pt idx="2256">
                  <c:v>277.14299999999997</c:v>
                </c:pt>
                <c:pt idx="2257">
                  <c:v>277.17099999999999</c:v>
                </c:pt>
                <c:pt idx="2258">
                  <c:v>277.19900000000001</c:v>
                </c:pt>
                <c:pt idx="2259">
                  <c:v>277.22800000000001</c:v>
                </c:pt>
                <c:pt idx="2260">
                  <c:v>277.25599999999997</c:v>
                </c:pt>
                <c:pt idx="2261">
                  <c:v>277.28500000000003</c:v>
                </c:pt>
                <c:pt idx="2262">
                  <c:v>277.31299999999999</c:v>
                </c:pt>
                <c:pt idx="2263">
                  <c:v>277.34100000000001</c:v>
                </c:pt>
                <c:pt idx="2264">
                  <c:v>277.37</c:v>
                </c:pt>
                <c:pt idx="2265">
                  <c:v>277.39800000000002</c:v>
                </c:pt>
                <c:pt idx="2266">
                  <c:v>277.42599999999999</c:v>
                </c:pt>
                <c:pt idx="2267">
                  <c:v>277.45499999999998</c:v>
                </c:pt>
                <c:pt idx="2268">
                  <c:v>277.483</c:v>
                </c:pt>
                <c:pt idx="2269">
                  <c:v>277.51100000000002</c:v>
                </c:pt>
                <c:pt idx="2270">
                  <c:v>277.54000000000002</c:v>
                </c:pt>
                <c:pt idx="2271">
                  <c:v>277.56799999999998</c:v>
                </c:pt>
                <c:pt idx="2272">
                  <c:v>277.59699999999998</c:v>
                </c:pt>
                <c:pt idx="2273">
                  <c:v>277.625</c:v>
                </c:pt>
                <c:pt idx="2274">
                  <c:v>277.65300000000002</c:v>
                </c:pt>
                <c:pt idx="2275">
                  <c:v>277.68200000000002</c:v>
                </c:pt>
                <c:pt idx="2276">
                  <c:v>277.70999999999998</c:v>
                </c:pt>
                <c:pt idx="2277">
                  <c:v>277.738</c:v>
                </c:pt>
                <c:pt idx="2278">
                  <c:v>277.767</c:v>
                </c:pt>
                <c:pt idx="2279">
                  <c:v>277.79500000000002</c:v>
                </c:pt>
                <c:pt idx="2280">
                  <c:v>277.82299999999998</c:v>
                </c:pt>
                <c:pt idx="2281">
                  <c:v>277.85199999999998</c:v>
                </c:pt>
                <c:pt idx="2282">
                  <c:v>277.88</c:v>
                </c:pt>
                <c:pt idx="2283">
                  <c:v>277.90800000000002</c:v>
                </c:pt>
                <c:pt idx="2284">
                  <c:v>277.93700000000001</c:v>
                </c:pt>
                <c:pt idx="2285">
                  <c:v>277.96499999999997</c:v>
                </c:pt>
                <c:pt idx="2286">
                  <c:v>277.99299999999999</c:v>
                </c:pt>
                <c:pt idx="2287">
                  <c:v>278.02199999999999</c:v>
                </c:pt>
                <c:pt idx="2288">
                  <c:v>278.05</c:v>
                </c:pt>
                <c:pt idx="2289">
                  <c:v>278.07799999999997</c:v>
                </c:pt>
                <c:pt idx="2290">
                  <c:v>278.10700000000003</c:v>
                </c:pt>
                <c:pt idx="2291">
                  <c:v>278.13499999999999</c:v>
                </c:pt>
                <c:pt idx="2292">
                  <c:v>278.16300000000001</c:v>
                </c:pt>
                <c:pt idx="2293">
                  <c:v>278.19200000000001</c:v>
                </c:pt>
                <c:pt idx="2294">
                  <c:v>278.22000000000003</c:v>
                </c:pt>
                <c:pt idx="2295">
                  <c:v>278.24799999999999</c:v>
                </c:pt>
                <c:pt idx="2296">
                  <c:v>278.27699999999999</c:v>
                </c:pt>
                <c:pt idx="2297">
                  <c:v>278.30500000000001</c:v>
                </c:pt>
                <c:pt idx="2298">
                  <c:v>278.33300000000003</c:v>
                </c:pt>
                <c:pt idx="2299">
                  <c:v>278.36200000000002</c:v>
                </c:pt>
                <c:pt idx="2300">
                  <c:v>278.39</c:v>
                </c:pt>
                <c:pt idx="2301">
                  <c:v>278.41800000000001</c:v>
                </c:pt>
                <c:pt idx="2302">
                  <c:v>278.44600000000003</c:v>
                </c:pt>
                <c:pt idx="2303">
                  <c:v>278.47500000000002</c:v>
                </c:pt>
                <c:pt idx="2304">
                  <c:v>278.50299999999999</c:v>
                </c:pt>
                <c:pt idx="2305">
                  <c:v>278.53100000000001</c:v>
                </c:pt>
                <c:pt idx="2306">
                  <c:v>278.56</c:v>
                </c:pt>
                <c:pt idx="2307">
                  <c:v>278.58800000000002</c:v>
                </c:pt>
                <c:pt idx="2308">
                  <c:v>278.61599999999999</c:v>
                </c:pt>
                <c:pt idx="2309">
                  <c:v>278.64499999999998</c:v>
                </c:pt>
                <c:pt idx="2310">
                  <c:v>278.673</c:v>
                </c:pt>
                <c:pt idx="2311">
                  <c:v>278.70100000000002</c:v>
                </c:pt>
                <c:pt idx="2312">
                  <c:v>278.72899999999998</c:v>
                </c:pt>
                <c:pt idx="2313">
                  <c:v>278.75799999999998</c:v>
                </c:pt>
                <c:pt idx="2314">
                  <c:v>278.786</c:v>
                </c:pt>
                <c:pt idx="2315">
                  <c:v>278.81400000000002</c:v>
                </c:pt>
                <c:pt idx="2316">
                  <c:v>278.84300000000002</c:v>
                </c:pt>
                <c:pt idx="2317">
                  <c:v>278.87099999999998</c:v>
                </c:pt>
                <c:pt idx="2318">
                  <c:v>278.899</c:v>
                </c:pt>
                <c:pt idx="2319">
                  <c:v>278.92700000000002</c:v>
                </c:pt>
                <c:pt idx="2320">
                  <c:v>278.95600000000002</c:v>
                </c:pt>
                <c:pt idx="2321">
                  <c:v>278.98399999999998</c:v>
                </c:pt>
                <c:pt idx="2322">
                  <c:v>279.012</c:v>
                </c:pt>
                <c:pt idx="2323">
                  <c:v>279.04000000000002</c:v>
                </c:pt>
                <c:pt idx="2324">
                  <c:v>279.06900000000002</c:v>
                </c:pt>
                <c:pt idx="2325">
                  <c:v>279.09699999999998</c:v>
                </c:pt>
                <c:pt idx="2326">
                  <c:v>279.125</c:v>
                </c:pt>
                <c:pt idx="2327">
                  <c:v>279.154</c:v>
                </c:pt>
                <c:pt idx="2328">
                  <c:v>279.18200000000002</c:v>
                </c:pt>
                <c:pt idx="2329">
                  <c:v>279.20999999999998</c:v>
                </c:pt>
                <c:pt idx="2330">
                  <c:v>279.238</c:v>
                </c:pt>
                <c:pt idx="2331">
                  <c:v>279.267</c:v>
                </c:pt>
                <c:pt idx="2332">
                  <c:v>279.29500000000002</c:v>
                </c:pt>
                <c:pt idx="2333">
                  <c:v>279.32299999999998</c:v>
                </c:pt>
                <c:pt idx="2334">
                  <c:v>279.351</c:v>
                </c:pt>
                <c:pt idx="2335">
                  <c:v>279.38</c:v>
                </c:pt>
                <c:pt idx="2336">
                  <c:v>279.40800000000002</c:v>
                </c:pt>
                <c:pt idx="2337">
                  <c:v>279.43599999999998</c:v>
                </c:pt>
                <c:pt idx="2338">
                  <c:v>279.464</c:v>
                </c:pt>
                <c:pt idx="2339">
                  <c:v>279.49299999999999</c:v>
                </c:pt>
                <c:pt idx="2340">
                  <c:v>279.52100000000002</c:v>
                </c:pt>
                <c:pt idx="2341">
                  <c:v>279.54899999999998</c:v>
                </c:pt>
                <c:pt idx="2342">
                  <c:v>279.577</c:v>
                </c:pt>
                <c:pt idx="2343">
                  <c:v>279.60599999999999</c:v>
                </c:pt>
                <c:pt idx="2344">
                  <c:v>279.63400000000001</c:v>
                </c:pt>
                <c:pt idx="2345">
                  <c:v>279.66199999999998</c:v>
                </c:pt>
                <c:pt idx="2346">
                  <c:v>279.69</c:v>
                </c:pt>
                <c:pt idx="2347">
                  <c:v>279.71800000000002</c:v>
                </c:pt>
                <c:pt idx="2348">
                  <c:v>279.74700000000001</c:v>
                </c:pt>
                <c:pt idx="2349">
                  <c:v>279.77499999999998</c:v>
                </c:pt>
                <c:pt idx="2350">
                  <c:v>279.803</c:v>
                </c:pt>
                <c:pt idx="2351">
                  <c:v>279.83100000000002</c:v>
                </c:pt>
                <c:pt idx="2352">
                  <c:v>279.86</c:v>
                </c:pt>
                <c:pt idx="2353">
                  <c:v>279.88799999999998</c:v>
                </c:pt>
                <c:pt idx="2354">
                  <c:v>279.916</c:v>
                </c:pt>
                <c:pt idx="2355">
                  <c:v>279.94400000000002</c:v>
                </c:pt>
                <c:pt idx="2356">
                  <c:v>279.97199999999998</c:v>
                </c:pt>
                <c:pt idx="2357">
                  <c:v>280.00099999999998</c:v>
                </c:pt>
                <c:pt idx="2358">
                  <c:v>280.029</c:v>
                </c:pt>
                <c:pt idx="2359">
                  <c:v>280.05700000000002</c:v>
                </c:pt>
                <c:pt idx="2360">
                  <c:v>280.08499999999998</c:v>
                </c:pt>
                <c:pt idx="2361">
                  <c:v>280.113</c:v>
                </c:pt>
                <c:pt idx="2362">
                  <c:v>280.142</c:v>
                </c:pt>
                <c:pt idx="2363">
                  <c:v>280.17</c:v>
                </c:pt>
                <c:pt idx="2364">
                  <c:v>280.19799999999998</c:v>
                </c:pt>
                <c:pt idx="2365">
                  <c:v>280.226</c:v>
                </c:pt>
                <c:pt idx="2366">
                  <c:v>280.255</c:v>
                </c:pt>
                <c:pt idx="2367">
                  <c:v>280.28300000000002</c:v>
                </c:pt>
                <c:pt idx="2368">
                  <c:v>280.31099999999998</c:v>
                </c:pt>
                <c:pt idx="2369">
                  <c:v>280.339</c:v>
                </c:pt>
                <c:pt idx="2370">
                  <c:v>280.36700000000002</c:v>
                </c:pt>
                <c:pt idx="2371">
                  <c:v>280.39499999999998</c:v>
                </c:pt>
                <c:pt idx="2372">
                  <c:v>280.42399999999998</c:v>
                </c:pt>
                <c:pt idx="2373">
                  <c:v>280.452</c:v>
                </c:pt>
                <c:pt idx="2374">
                  <c:v>280.48</c:v>
                </c:pt>
                <c:pt idx="2375">
                  <c:v>280.50799999999998</c:v>
                </c:pt>
                <c:pt idx="2376">
                  <c:v>280.536</c:v>
                </c:pt>
                <c:pt idx="2377">
                  <c:v>280.565</c:v>
                </c:pt>
                <c:pt idx="2378">
                  <c:v>280.59300000000002</c:v>
                </c:pt>
                <c:pt idx="2379">
                  <c:v>280.62099999999998</c:v>
                </c:pt>
                <c:pt idx="2380">
                  <c:v>280.649</c:v>
                </c:pt>
                <c:pt idx="2381">
                  <c:v>280.67700000000002</c:v>
                </c:pt>
                <c:pt idx="2382">
                  <c:v>280.70499999999998</c:v>
                </c:pt>
                <c:pt idx="2383">
                  <c:v>280.73399999999998</c:v>
                </c:pt>
                <c:pt idx="2384">
                  <c:v>280.762</c:v>
                </c:pt>
                <c:pt idx="2385">
                  <c:v>280.79000000000002</c:v>
                </c:pt>
                <c:pt idx="2386">
                  <c:v>280.81799999999998</c:v>
                </c:pt>
                <c:pt idx="2387">
                  <c:v>280.846</c:v>
                </c:pt>
                <c:pt idx="2388">
                  <c:v>280.87400000000002</c:v>
                </c:pt>
                <c:pt idx="2389">
                  <c:v>280.90300000000002</c:v>
                </c:pt>
                <c:pt idx="2390">
                  <c:v>280.93099999999998</c:v>
                </c:pt>
                <c:pt idx="2391">
                  <c:v>280.959</c:v>
                </c:pt>
                <c:pt idx="2392">
                  <c:v>280.98700000000002</c:v>
                </c:pt>
                <c:pt idx="2393">
                  <c:v>281.01499999999999</c:v>
                </c:pt>
                <c:pt idx="2394">
                  <c:v>281.04300000000001</c:v>
                </c:pt>
                <c:pt idx="2395">
                  <c:v>281.072</c:v>
                </c:pt>
                <c:pt idx="2396">
                  <c:v>281.10000000000002</c:v>
                </c:pt>
                <c:pt idx="2397">
                  <c:v>281.12799999999999</c:v>
                </c:pt>
                <c:pt idx="2398">
                  <c:v>281.15600000000001</c:v>
                </c:pt>
                <c:pt idx="2399">
                  <c:v>281.18400000000003</c:v>
                </c:pt>
                <c:pt idx="2400">
                  <c:v>281.21199999999999</c:v>
                </c:pt>
                <c:pt idx="2401">
                  <c:v>281.24</c:v>
                </c:pt>
                <c:pt idx="2402">
                  <c:v>281.26900000000001</c:v>
                </c:pt>
                <c:pt idx="2403">
                  <c:v>281.29700000000003</c:v>
                </c:pt>
                <c:pt idx="2404">
                  <c:v>281.32499999999999</c:v>
                </c:pt>
                <c:pt idx="2405">
                  <c:v>281.35300000000001</c:v>
                </c:pt>
                <c:pt idx="2406">
                  <c:v>281.38099999999997</c:v>
                </c:pt>
                <c:pt idx="2407">
                  <c:v>281.40899999999999</c:v>
                </c:pt>
                <c:pt idx="2408">
                  <c:v>281.43700000000001</c:v>
                </c:pt>
                <c:pt idx="2409">
                  <c:v>281.46499999999997</c:v>
                </c:pt>
                <c:pt idx="2410">
                  <c:v>281.49400000000003</c:v>
                </c:pt>
                <c:pt idx="2411">
                  <c:v>281.52199999999999</c:v>
                </c:pt>
                <c:pt idx="2412">
                  <c:v>281.55</c:v>
                </c:pt>
                <c:pt idx="2413">
                  <c:v>281.57799999999997</c:v>
                </c:pt>
                <c:pt idx="2414">
                  <c:v>281.60599999999999</c:v>
                </c:pt>
                <c:pt idx="2415">
                  <c:v>281.63400000000001</c:v>
                </c:pt>
                <c:pt idx="2416">
                  <c:v>281.66199999999998</c:v>
                </c:pt>
                <c:pt idx="2417">
                  <c:v>281.69</c:v>
                </c:pt>
                <c:pt idx="2418">
                  <c:v>281.71899999999999</c:v>
                </c:pt>
                <c:pt idx="2419">
                  <c:v>281.74700000000001</c:v>
                </c:pt>
                <c:pt idx="2420">
                  <c:v>281.77499999999998</c:v>
                </c:pt>
                <c:pt idx="2421">
                  <c:v>281.803</c:v>
                </c:pt>
                <c:pt idx="2422">
                  <c:v>281.83100000000002</c:v>
                </c:pt>
                <c:pt idx="2423">
                  <c:v>281.85899999999998</c:v>
                </c:pt>
                <c:pt idx="2424">
                  <c:v>281.887</c:v>
                </c:pt>
                <c:pt idx="2425">
                  <c:v>281.91500000000002</c:v>
                </c:pt>
                <c:pt idx="2426">
                  <c:v>281.94299999999998</c:v>
                </c:pt>
                <c:pt idx="2427">
                  <c:v>281.971</c:v>
                </c:pt>
                <c:pt idx="2428">
                  <c:v>282</c:v>
                </c:pt>
                <c:pt idx="2429">
                  <c:v>282.02800000000002</c:v>
                </c:pt>
                <c:pt idx="2430">
                  <c:v>282.05599999999998</c:v>
                </c:pt>
                <c:pt idx="2431">
                  <c:v>282.084</c:v>
                </c:pt>
                <c:pt idx="2432">
                  <c:v>282.11200000000002</c:v>
                </c:pt>
                <c:pt idx="2433">
                  <c:v>282.14</c:v>
                </c:pt>
                <c:pt idx="2434">
                  <c:v>282.16800000000001</c:v>
                </c:pt>
                <c:pt idx="2435">
                  <c:v>282.19600000000003</c:v>
                </c:pt>
                <c:pt idx="2436">
                  <c:v>282.22399999999999</c:v>
                </c:pt>
                <c:pt idx="2437">
                  <c:v>282.25200000000001</c:v>
                </c:pt>
                <c:pt idx="2438">
                  <c:v>282.27999999999997</c:v>
                </c:pt>
                <c:pt idx="2439">
                  <c:v>282.30900000000003</c:v>
                </c:pt>
                <c:pt idx="2440">
                  <c:v>282.33699999999999</c:v>
                </c:pt>
                <c:pt idx="2441">
                  <c:v>282.36500000000001</c:v>
                </c:pt>
                <c:pt idx="2442">
                  <c:v>282.39299999999997</c:v>
                </c:pt>
                <c:pt idx="2443">
                  <c:v>282.42099999999999</c:v>
                </c:pt>
                <c:pt idx="2444">
                  <c:v>282.44900000000001</c:v>
                </c:pt>
                <c:pt idx="2445">
                  <c:v>282.47699999999998</c:v>
                </c:pt>
                <c:pt idx="2446">
                  <c:v>282.505</c:v>
                </c:pt>
                <c:pt idx="2447">
                  <c:v>282.53300000000002</c:v>
                </c:pt>
                <c:pt idx="2448">
                  <c:v>282.56099999999998</c:v>
                </c:pt>
                <c:pt idx="2449">
                  <c:v>282.589</c:v>
                </c:pt>
                <c:pt idx="2450">
                  <c:v>282.61700000000002</c:v>
                </c:pt>
                <c:pt idx="2451">
                  <c:v>282.64499999999998</c:v>
                </c:pt>
                <c:pt idx="2452">
                  <c:v>282.673</c:v>
                </c:pt>
                <c:pt idx="2453">
                  <c:v>282.70100000000002</c:v>
                </c:pt>
                <c:pt idx="2454">
                  <c:v>282.72899999999998</c:v>
                </c:pt>
                <c:pt idx="2455">
                  <c:v>282.75799999999998</c:v>
                </c:pt>
                <c:pt idx="2456">
                  <c:v>282.786</c:v>
                </c:pt>
                <c:pt idx="2457">
                  <c:v>282.81400000000002</c:v>
                </c:pt>
                <c:pt idx="2458">
                  <c:v>282.84199999999998</c:v>
                </c:pt>
                <c:pt idx="2459">
                  <c:v>282.87</c:v>
                </c:pt>
                <c:pt idx="2460">
                  <c:v>282.89800000000002</c:v>
                </c:pt>
                <c:pt idx="2461">
                  <c:v>282.92599999999999</c:v>
                </c:pt>
                <c:pt idx="2462">
                  <c:v>282.95400000000001</c:v>
                </c:pt>
                <c:pt idx="2463">
                  <c:v>282.98200000000003</c:v>
                </c:pt>
                <c:pt idx="2464">
                  <c:v>283.01</c:v>
                </c:pt>
                <c:pt idx="2465">
                  <c:v>283.03800000000001</c:v>
                </c:pt>
                <c:pt idx="2466">
                  <c:v>283.06599999999997</c:v>
                </c:pt>
                <c:pt idx="2467">
                  <c:v>283.09399999999999</c:v>
                </c:pt>
                <c:pt idx="2468">
                  <c:v>283.12200000000001</c:v>
                </c:pt>
                <c:pt idx="2469">
                  <c:v>283.14999999999998</c:v>
                </c:pt>
                <c:pt idx="2470">
                  <c:v>283.178</c:v>
                </c:pt>
                <c:pt idx="2471">
                  <c:v>283.20600000000002</c:v>
                </c:pt>
                <c:pt idx="2472">
                  <c:v>283.23399999999998</c:v>
                </c:pt>
                <c:pt idx="2473">
                  <c:v>283.262</c:v>
                </c:pt>
                <c:pt idx="2474">
                  <c:v>283.29000000000002</c:v>
                </c:pt>
                <c:pt idx="2475">
                  <c:v>283.31799999999998</c:v>
                </c:pt>
                <c:pt idx="2476">
                  <c:v>283.346</c:v>
                </c:pt>
                <c:pt idx="2477">
                  <c:v>283.37400000000002</c:v>
                </c:pt>
                <c:pt idx="2478">
                  <c:v>283.40199999999999</c:v>
                </c:pt>
                <c:pt idx="2479">
                  <c:v>283.43</c:v>
                </c:pt>
                <c:pt idx="2480">
                  <c:v>283.45800000000003</c:v>
                </c:pt>
                <c:pt idx="2481">
                  <c:v>283.48599999999999</c:v>
                </c:pt>
                <c:pt idx="2482">
                  <c:v>283.51400000000001</c:v>
                </c:pt>
                <c:pt idx="2483">
                  <c:v>283.54199999999997</c:v>
                </c:pt>
                <c:pt idx="2484">
                  <c:v>283.57</c:v>
                </c:pt>
                <c:pt idx="2485">
                  <c:v>283.59800000000001</c:v>
                </c:pt>
                <c:pt idx="2486">
                  <c:v>283.62599999999998</c:v>
                </c:pt>
                <c:pt idx="2487">
                  <c:v>283.654</c:v>
                </c:pt>
                <c:pt idx="2488">
                  <c:v>283.68200000000002</c:v>
                </c:pt>
                <c:pt idx="2489">
                  <c:v>283.70999999999998</c:v>
                </c:pt>
                <c:pt idx="2490">
                  <c:v>283.738</c:v>
                </c:pt>
                <c:pt idx="2491">
                  <c:v>283.76600000000002</c:v>
                </c:pt>
                <c:pt idx="2492">
                  <c:v>283.79399999999998</c:v>
                </c:pt>
                <c:pt idx="2493">
                  <c:v>283.822</c:v>
                </c:pt>
                <c:pt idx="2494">
                  <c:v>283.85000000000002</c:v>
                </c:pt>
                <c:pt idx="2495">
                  <c:v>283.87799999999999</c:v>
                </c:pt>
                <c:pt idx="2496">
                  <c:v>283.90600000000001</c:v>
                </c:pt>
                <c:pt idx="2497">
                  <c:v>283.93400000000003</c:v>
                </c:pt>
                <c:pt idx="2498">
                  <c:v>283.96199999999999</c:v>
                </c:pt>
                <c:pt idx="2499">
                  <c:v>283.99</c:v>
                </c:pt>
                <c:pt idx="2500">
                  <c:v>284.01799999999997</c:v>
                </c:pt>
                <c:pt idx="2501">
                  <c:v>284.04599999999999</c:v>
                </c:pt>
                <c:pt idx="2502">
                  <c:v>284.07400000000001</c:v>
                </c:pt>
                <c:pt idx="2503">
                  <c:v>284.10199999999998</c:v>
                </c:pt>
                <c:pt idx="2504">
                  <c:v>284.13</c:v>
                </c:pt>
                <c:pt idx="2505">
                  <c:v>284.15800000000002</c:v>
                </c:pt>
                <c:pt idx="2506">
                  <c:v>284.18599999999998</c:v>
                </c:pt>
                <c:pt idx="2507">
                  <c:v>284.214</c:v>
                </c:pt>
                <c:pt idx="2508">
                  <c:v>284.24200000000002</c:v>
                </c:pt>
                <c:pt idx="2509">
                  <c:v>284.27</c:v>
                </c:pt>
                <c:pt idx="2510">
                  <c:v>284.298</c:v>
                </c:pt>
                <c:pt idx="2511">
                  <c:v>284.32600000000002</c:v>
                </c:pt>
                <c:pt idx="2512">
                  <c:v>284.35399999999998</c:v>
                </c:pt>
                <c:pt idx="2513">
                  <c:v>284.38200000000001</c:v>
                </c:pt>
                <c:pt idx="2514">
                  <c:v>284.40899999999999</c:v>
                </c:pt>
                <c:pt idx="2515">
                  <c:v>284.43700000000001</c:v>
                </c:pt>
                <c:pt idx="2516">
                  <c:v>284.46499999999997</c:v>
                </c:pt>
                <c:pt idx="2517">
                  <c:v>284.49299999999999</c:v>
                </c:pt>
                <c:pt idx="2518">
                  <c:v>284.52100000000002</c:v>
                </c:pt>
                <c:pt idx="2519">
                  <c:v>284.54899999999998</c:v>
                </c:pt>
                <c:pt idx="2520">
                  <c:v>284.577</c:v>
                </c:pt>
                <c:pt idx="2521">
                  <c:v>284.60500000000002</c:v>
                </c:pt>
                <c:pt idx="2522">
                  <c:v>284.63299999999998</c:v>
                </c:pt>
                <c:pt idx="2523">
                  <c:v>284.661</c:v>
                </c:pt>
                <c:pt idx="2524">
                  <c:v>284.68900000000002</c:v>
                </c:pt>
                <c:pt idx="2525">
                  <c:v>284.71699999999998</c:v>
                </c:pt>
                <c:pt idx="2526">
                  <c:v>284.745</c:v>
                </c:pt>
                <c:pt idx="2527">
                  <c:v>284.77300000000002</c:v>
                </c:pt>
                <c:pt idx="2528">
                  <c:v>284.80099999999999</c:v>
                </c:pt>
                <c:pt idx="2529">
                  <c:v>284.82900000000001</c:v>
                </c:pt>
                <c:pt idx="2530">
                  <c:v>284.85599999999999</c:v>
                </c:pt>
                <c:pt idx="2531">
                  <c:v>284.88400000000001</c:v>
                </c:pt>
                <c:pt idx="2532">
                  <c:v>284.91199999999998</c:v>
                </c:pt>
                <c:pt idx="2533">
                  <c:v>284.94</c:v>
                </c:pt>
                <c:pt idx="2534">
                  <c:v>284.96800000000002</c:v>
                </c:pt>
                <c:pt idx="2535">
                  <c:v>284.99599999999998</c:v>
                </c:pt>
                <c:pt idx="2536">
                  <c:v>285.024</c:v>
                </c:pt>
                <c:pt idx="2537">
                  <c:v>285.05200000000002</c:v>
                </c:pt>
                <c:pt idx="2538">
                  <c:v>285.08</c:v>
                </c:pt>
                <c:pt idx="2539">
                  <c:v>285.108</c:v>
                </c:pt>
                <c:pt idx="2540">
                  <c:v>285.13600000000002</c:v>
                </c:pt>
                <c:pt idx="2541">
                  <c:v>285.16300000000001</c:v>
                </c:pt>
                <c:pt idx="2542">
                  <c:v>285.19099999999997</c:v>
                </c:pt>
                <c:pt idx="2543">
                  <c:v>285.21899999999999</c:v>
                </c:pt>
                <c:pt idx="2544">
                  <c:v>285.24700000000001</c:v>
                </c:pt>
                <c:pt idx="2545">
                  <c:v>285.27499999999998</c:v>
                </c:pt>
                <c:pt idx="2546">
                  <c:v>285.303</c:v>
                </c:pt>
                <c:pt idx="2547">
                  <c:v>285.33100000000002</c:v>
                </c:pt>
                <c:pt idx="2548">
                  <c:v>285.35899999999998</c:v>
                </c:pt>
                <c:pt idx="2549">
                  <c:v>285.387</c:v>
                </c:pt>
                <c:pt idx="2550">
                  <c:v>285.41500000000002</c:v>
                </c:pt>
                <c:pt idx="2551">
                  <c:v>285.44200000000001</c:v>
                </c:pt>
                <c:pt idx="2552">
                  <c:v>285.47000000000003</c:v>
                </c:pt>
                <c:pt idx="2553">
                  <c:v>285.49799999999999</c:v>
                </c:pt>
                <c:pt idx="2554">
                  <c:v>285.52600000000001</c:v>
                </c:pt>
                <c:pt idx="2555">
                  <c:v>285.55399999999997</c:v>
                </c:pt>
                <c:pt idx="2556">
                  <c:v>285.58199999999999</c:v>
                </c:pt>
                <c:pt idx="2557">
                  <c:v>285.61</c:v>
                </c:pt>
                <c:pt idx="2558">
                  <c:v>285.63799999999998</c:v>
                </c:pt>
                <c:pt idx="2559">
                  <c:v>285.66500000000002</c:v>
                </c:pt>
                <c:pt idx="2560">
                  <c:v>285.69299999999998</c:v>
                </c:pt>
                <c:pt idx="2561">
                  <c:v>285.721</c:v>
                </c:pt>
                <c:pt idx="2562">
                  <c:v>285.74900000000002</c:v>
                </c:pt>
                <c:pt idx="2563">
                  <c:v>285.77699999999999</c:v>
                </c:pt>
                <c:pt idx="2564">
                  <c:v>285.80500000000001</c:v>
                </c:pt>
                <c:pt idx="2565">
                  <c:v>285.83300000000003</c:v>
                </c:pt>
                <c:pt idx="2566">
                  <c:v>285.86099999999999</c:v>
                </c:pt>
                <c:pt idx="2567">
                  <c:v>285.88799999999998</c:v>
                </c:pt>
                <c:pt idx="2568">
                  <c:v>285.916</c:v>
                </c:pt>
                <c:pt idx="2569">
                  <c:v>285.94400000000002</c:v>
                </c:pt>
                <c:pt idx="2570">
                  <c:v>285.97199999999998</c:v>
                </c:pt>
                <c:pt idx="2571">
                  <c:v>286</c:v>
                </c:pt>
                <c:pt idx="2572">
                  <c:v>286.02800000000002</c:v>
                </c:pt>
                <c:pt idx="2573">
                  <c:v>286.05599999999998</c:v>
                </c:pt>
                <c:pt idx="2574">
                  <c:v>286.08300000000003</c:v>
                </c:pt>
                <c:pt idx="2575">
                  <c:v>286.11099999999999</c:v>
                </c:pt>
                <c:pt idx="2576">
                  <c:v>286.13900000000001</c:v>
                </c:pt>
                <c:pt idx="2577">
                  <c:v>286.16699999999997</c:v>
                </c:pt>
                <c:pt idx="2578">
                  <c:v>286.19499999999999</c:v>
                </c:pt>
                <c:pt idx="2579">
                  <c:v>286.22300000000001</c:v>
                </c:pt>
                <c:pt idx="2580">
                  <c:v>286.25</c:v>
                </c:pt>
                <c:pt idx="2581">
                  <c:v>286.27800000000002</c:v>
                </c:pt>
                <c:pt idx="2582">
                  <c:v>286.30599999999998</c:v>
                </c:pt>
                <c:pt idx="2583">
                  <c:v>286.334</c:v>
                </c:pt>
                <c:pt idx="2584">
                  <c:v>286.36200000000002</c:v>
                </c:pt>
                <c:pt idx="2585">
                  <c:v>286.39</c:v>
                </c:pt>
                <c:pt idx="2586">
                  <c:v>286.41699999999997</c:v>
                </c:pt>
                <c:pt idx="2587">
                  <c:v>286.44499999999999</c:v>
                </c:pt>
                <c:pt idx="2588">
                  <c:v>286.47300000000001</c:v>
                </c:pt>
                <c:pt idx="2589">
                  <c:v>286.50099999999998</c:v>
                </c:pt>
                <c:pt idx="2590">
                  <c:v>286.529</c:v>
                </c:pt>
                <c:pt idx="2591">
                  <c:v>286.55700000000002</c:v>
                </c:pt>
                <c:pt idx="2592">
                  <c:v>286.584</c:v>
                </c:pt>
                <c:pt idx="2593">
                  <c:v>286.61200000000002</c:v>
                </c:pt>
                <c:pt idx="2594">
                  <c:v>286.64</c:v>
                </c:pt>
                <c:pt idx="2595">
                  <c:v>286.66800000000001</c:v>
                </c:pt>
                <c:pt idx="2596">
                  <c:v>286.69600000000003</c:v>
                </c:pt>
                <c:pt idx="2597">
                  <c:v>286.72300000000001</c:v>
                </c:pt>
                <c:pt idx="2598">
                  <c:v>286.75099999999998</c:v>
                </c:pt>
                <c:pt idx="2599">
                  <c:v>286.779</c:v>
                </c:pt>
                <c:pt idx="2600">
                  <c:v>286.80700000000002</c:v>
                </c:pt>
                <c:pt idx="2601">
                  <c:v>286.83499999999998</c:v>
                </c:pt>
                <c:pt idx="2602">
                  <c:v>286.86200000000002</c:v>
                </c:pt>
                <c:pt idx="2603">
                  <c:v>286.89</c:v>
                </c:pt>
                <c:pt idx="2604">
                  <c:v>286.91800000000001</c:v>
                </c:pt>
                <c:pt idx="2605">
                  <c:v>286.94600000000003</c:v>
                </c:pt>
                <c:pt idx="2606">
                  <c:v>286.97399999999999</c:v>
                </c:pt>
                <c:pt idx="2607">
                  <c:v>287.00099999999998</c:v>
                </c:pt>
                <c:pt idx="2608">
                  <c:v>287.029</c:v>
                </c:pt>
                <c:pt idx="2609">
                  <c:v>287.05700000000002</c:v>
                </c:pt>
                <c:pt idx="2610">
                  <c:v>287.08499999999998</c:v>
                </c:pt>
                <c:pt idx="2611">
                  <c:v>287.113</c:v>
                </c:pt>
                <c:pt idx="2612">
                  <c:v>287.14</c:v>
                </c:pt>
                <c:pt idx="2613">
                  <c:v>287.16800000000001</c:v>
                </c:pt>
                <c:pt idx="2614">
                  <c:v>287.19600000000003</c:v>
                </c:pt>
                <c:pt idx="2615">
                  <c:v>287.22399999999999</c:v>
                </c:pt>
                <c:pt idx="2616">
                  <c:v>287.25099999999998</c:v>
                </c:pt>
                <c:pt idx="2617">
                  <c:v>287.279</c:v>
                </c:pt>
                <c:pt idx="2618">
                  <c:v>287.30700000000002</c:v>
                </c:pt>
                <c:pt idx="2619">
                  <c:v>287.33499999999998</c:v>
                </c:pt>
                <c:pt idx="2620">
                  <c:v>287.363</c:v>
                </c:pt>
                <c:pt idx="2621">
                  <c:v>287.39</c:v>
                </c:pt>
                <c:pt idx="2622">
                  <c:v>287.41800000000001</c:v>
                </c:pt>
                <c:pt idx="2623">
                  <c:v>287.44600000000003</c:v>
                </c:pt>
                <c:pt idx="2624">
                  <c:v>287.47399999999999</c:v>
                </c:pt>
                <c:pt idx="2625">
                  <c:v>287.50099999999998</c:v>
                </c:pt>
                <c:pt idx="2626">
                  <c:v>287.529</c:v>
                </c:pt>
                <c:pt idx="2627">
                  <c:v>287.55700000000002</c:v>
                </c:pt>
                <c:pt idx="2628">
                  <c:v>287.58499999999998</c:v>
                </c:pt>
                <c:pt idx="2629">
                  <c:v>287.61200000000002</c:v>
                </c:pt>
                <c:pt idx="2630">
                  <c:v>287.64</c:v>
                </c:pt>
                <c:pt idx="2631">
                  <c:v>287.66800000000001</c:v>
                </c:pt>
                <c:pt idx="2632">
                  <c:v>287.69600000000003</c:v>
                </c:pt>
                <c:pt idx="2633">
                  <c:v>287.72300000000001</c:v>
                </c:pt>
                <c:pt idx="2634">
                  <c:v>287.75099999999998</c:v>
                </c:pt>
                <c:pt idx="2635">
                  <c:v>287.779</c:v>
                </c:pt>
                <c:pt idx="2636">
                  <c:v>287.80700000000002</c:v>
                </c:pt>
                <c:pt idx="2637">
                  <c:v>287.834</c:v>
                </c:pt>
                <c:pt idx="2638">
                  <c:v>287.86200000000002</c:v>
                </c:pt>
                <c:pt idx="2639">
                  <c:v>287.89</c:v>
                </c:pt>
                <c:pt idx="2640">
                  <c:v>287.91800000000001</c:v>
                </c:pt>
                <c:pt idx="2641">
                  <c:v>287.94499999999999</c:v>
                </c:pt>
                <c:pt idx="2642">
                  <c:v>287.97300000000001</c:v>
                </c:pt>
                <c:pt idx="2643">
                  <c:v>288.00099999999998</c:v>
                </c:pt>
                <c:pt idx="2644">
                  <c:v>288.029</c:v>
                </c:pt>
                <c:pt idx="2645">
                  <c:v>288.05599999999998</c:v>
                </c:pt>
                <c:pt idx="2646">
                  <c:v>288.084</c:v>
                </c:pt>
                <c:pt idx="2647">
                  <c:v>288.11200000000002</c:v>
                </c:pt>
                <c:pt idx="2648">
                  <c:v>288.13900000000001</c:v>
                </c:pt>
                <c:pt idx="2649">
                  <c:v>288.16699999999997</c:v>
                </c:pt>
                <c:pt idx="2650">
                  <c:v>288.19499999999999</c:v>
                </c:pt>
                <c:pt idx="2651">
                  <c:v>288.22300000000001</c:v>
                </c:pt>
                <c:pt idx="2652">
                  <c:v>288.25</c:v>
                </c:pt>
                <c:pt idx="2653">
                  <c:v>288.27800000000002</c:v>
                </c:pt>
                <c:pt idx="2654">
                  <c:v>288.30599999999998</c:v>
                </c:pt>
                <c:pt idx="2655">
                  <c:v>288.33300000000003</c:v>
                </c:pt>
                <c:pt idx="2656">
                  <c:v>288.36099999999999</c:v>
                </c:pt>
                <c:pt idx="2657">
                  <c:v>288.38900000000001</c:v>
                </c:pt>
                <c:pt idx="2658">
                  <c:v>288.41699999999997</c:v>
                </c:pt>
                <c:pt idx="2659">
                  <c:v>288.44400000000002</c:v>
                </c:pt>
                <c:pt idx="2660">
                  <c:v>288.47199999999998</c:v>
                </c:pt>
                <c:pt idx="2661">
                  <c:v>288.5</c:v>
                </c:pt>
                <c:pt idx="2662">
                  <c:v>288.52699999999999</c:v>
                </c:pt>
                <c:pt idx="2663">
                  <c:v>288.55500000000001</c:v>
                </c:pt>
                <c:pt idx="2664">
                  <c:v>288.58300000000003</c:v>
                </c:pt>
                <c:pt idx="2665">
                  <c:v>288.61</c:v>
                </c:pt>
                <c:pt idx="2666">
                  <c:v>288.63799999999998</c:v>
                </c:pt>
                <c:pt idx="2667">
                  <c:v>288.666</c:v>
                </c:pt>
                <c:pt idx="2668">
                  <c:v>288.69400000000002</c:v>
                </c:pt>
                <c:pt idx="2669">
                  <c:v>288.721</c:v>
                </c:pt>
                <c:pt idx="2670">
                  <c:v>288.74900000000002</c:v>
                </c:pt>
                <c:pt idx="2671">
                  <c:v>288.77699999999999</c:v>
                </c:pt>
                <c:pt idx="2672">
                  <c:v>288.80399999999997</c:v>
                </c:pt>
                <c:pt idx="2673">
                  <c:v>288.83199999999999</c:v>
                </c:pt>
                <c:pt idx="2674">
                  <c:v>288.86</c:v>
                </c:pt>
                <c:pt idx="2675">
                  <c:v>288.887</c:v>
                </c:pt>
                <c:pt idx="2676">
                  <c:v>288.91500000000002</c:v>
                </c:pt>
                <c:pt idx="2677">
                  <c:v>288.94299999999998</c:v>
                </c:pt>
                <c:pt idx="2678">
                  <c:v>288.97000000000003</c:v>
                </c:pt>
                <c:pt idx="2679">
                  <c:v>288.99799999999999</c:v>
                </c:pt>
                <c:pt idx="2680">
                  <c:v>289.02600000000001</c:v>
                </c:pt>
                <c:pt idx="2681">
                  <c:v>289.053</c:v>
                </c:pt>
                <c:pt idx="2682">
                  <c:v>289.08100000000002</c:v>
                </c:pt>
                <c:pt idx="2683">
                  <c:v>289.10899999999998</c:v>
                </c:pt>
                <c:pt idx="2684">
                  <c:v>289.13600000000002</c:v>
                </c:pt>
                <c:pt idx="2685">
                  <c:v>289.16399999999999</c:v>
                </c:pt>
                <c:pt idx="2686">
                  <c:v>289.19200000000001</c:v>
                </c:pt>
                <c:pt idx="2687">
                  <c:v>289.21899999999999</c:v>
                </c:pt>
                <c:pt idx="2688">
                  <c:v>289.24700000000001</c:v>
                </c:pt>
                <c:pt idx="2689">
                  <c:v>289.27499999999998</c:v>
                </c:pt>
                <c:pt idx="2690">
                  <c:v>289.30200000000002</c:v>
                </c:pt>
                <c:pt idx="2691">
                  <c:v>289.33</c:v>
                </c:pt>
                <c:pt idx="2692">
                  <c:v>289.358</c:v>
                </c:pt>
                <c:pt idx="2693">
                  <c:v>289.38499999999999</c:v>
                </c:pt>
                <c:pt idx="2694">
                  <c:v>289.41300000000001</c:v>
                </c:pt>
                <c:pt idx="2695">
                  <c:v>289.44</c:v>
                </c:pt>
                <c:pt idx="2696">
                  <c:v>289.46800000000002</c:v>
                </c:pt>
                <c:pt idx="2697">
                  <c:v>289.49599999999998</c:v>
                </c:pt>
                <c:pt idx="2698">
                  <c:v>289.52300000000002</c:v>
                </c:pt>
                <c:pt idx="2699">
                  <c:v>289.55099999999999</c:v>
                </c:pt>
                <c:pt idx="2700">
                  <c:v>289.57900000000001</c:v>
                </c:pt>
                <c:pt idx="2701">
                  <c:v>289.60599999999999</c:v>
                </c:pt>
                <c:pt idx="2702">
                  <c:v>289.63400000000001</c:v>
                </c:pt>
                <c:pt idx="2703">
                  <c:v>289.66199999999998</c:v>
                </c:pt>
                <c:pt idx="2704">
                  <c:v>289.68900000000002</c:v>
                </c:pt>
                <c:pt idx="2705">
                  <c:v>289.71699999999998</c:v>
                </c:pt>
                <c:pt idx="2706">
                  <c:v>289.74400000000003</c:v>
                </c:pt>
                <c:pt idx="2707">
                  <c:v>289.77199999999999</c:v>
                </c:pt>
                <c:pt idx="2708">
                  <c:v>289.8</c:v>
                </c:pt>
                <c:pt idx="2709">
                  <c:v>289.827</c:v>
                </c:pt>
                <c:pt idx="2710">
                  <c:v>289.85500000000002</c:v>
                </c:pt>
                <c:pt idx="2711">
                  <c:v>289.88200000000001</c:v>
                </c:pt>
                <c:pt idx="2712">
                  <c:v>289.91000000000003</c:v>
                </c:pt>
                <c:pt idx="2713">
                  <c:v>289.93799999999999</c:v>
                </c:pt>
                <c:pt idx="2714">
                  <c:v>289.96499999999997</c:v>
                </c:pt>
                <c:pt idx="2715">
                  <c:v>289.99299999999999</c:v>
                </c:pt>
                <c:pt idx="2716">
                  <c:v>290.02100000000002</c:v>
                </c:pt>
                <c:pt idx="2717">
                  <c:v>290.048</c:v>
                </c:pt>
                <c:pt idx="2718">
                  <c:v>290.07600000000002</c:v>
                </c:pt>
                <c:pt idx="2719">
                  <c:v>290.10300000000001</c:v>
                </c:pt>
                <c:pt idx="2720">
                  <c:v>290.13099999999997</c:v>
                </c:pt>
                <c:pt idx="2721">
                  <c:v>290.15899999999999</c:v>
                </c:pt>
                <c:pt idx="2722">
                  <c:v>290.18599999999998</c:v>
                </c:pt>
                <c:pt idx="2723">
                  <c:v>290.214</c:v>
                </c:pt>
                <c:pt idx="2724">
                  <c:v>290.24099999999999</c:v>
                </c:pt>
                <c:pt idx="2725">
                  <c:v>290.26900000000001</c:v>
                </c:pt>
                <c:pt idx="2726">
                  <c:v>290.29599999999999</c:v>
                </c:pt>
                <c:pt idx="2727">
                  <c:v>290.32400000000001</c:v>
                </c:pt>
                <c:pt idx="2728">
                  <c:v>290.35199999999998</c:v>
                </c:pt>
                <c:pt idx="2729">
                  <c:v>290.37900000000002</c:v>
                </c:pt>
                <c:pt idx="2730">
                  <c:v>290.40699999999998</c:v>
                </c:pt>
                <c:pt idx="2731">
                  <c:v>290.43400000000003</c:v>
                </c:pt>
                <c:pt idx="2732">
                  <c:v>290.46199999999999</c:v>
                </c:pt>
                <c:pt idx="2733">
                  <c:v>290.49</c:v>
                </c:pt>
                <c:pt idx="2734">
                  <c:v>290.517</c:v>
                </c:pt>
                <c:pt idx="2735">
                  <c:v>290.54500000000002</c:v>
                </c:pt>
                <c:pt idx="2736">
                  <c:v>290.572</c:v>
                </c:pt>
                <c:pt idx="2737">
                  <c:v>290.60000000000002</c:v>
                </c:pt>
                <c:pt idx="2738">
                  <c:v>290.62700000000001</c:v>
                </c:pt>
                <c:pt idx="2739">
                  <c:v>290.65499999999997</c:v>
                </c:pt>
                <c:pt idx="2740">
                  <c:v>290.68299999999999</c:v>
                </c:pt>
                <c:pt idx="2741">
                  <c:v>290.70999999999998</c:v>
                </c:pt>
                <c:pt idx="2742">
                  <c:v>290.738</c:v>
                </c:pt>
                <c:pt idx="2743">
                  <c:v>290.76499999999999</c:v>
                </c:pt>
                <c:pt idx="2744">
                  <c:v>290.79300000000001</c:v>
                </c:pt>
                <c:pt idx="2745">
                  <c:v>290.82</c:v>
                </c:pt>
                <c:pt idx="2746">
                  <c:v>290.84800000000001</c:v>
                </c:pt>
                <c:pt idx="2747">
                  <c:v>290.875</c:v>
                </c:pt>
                <c:pt idx="2748">
                  <c:v>290.90300000000002</c:v>
                </c:pt>
                <c:pt idx="2749">
                  <c:v>290.93099999999998</c:v>
                </c:pt>
                <c:pt idx="2750">
                  <c:v>290.95800000000003</c:v>
                </c:pt>
                <c:pt idx="2751">
                  <c:v>290.98599999999999</c:v>
                </c:pt>
                <c:pt idx="2752">
                  <c:v>291.01299999999998</c:v>
                </c:pt>
                <c:pt idx="2753">
                  <c:v>291.041</c:v>
                </c:pt>
                <c:pt idx="2754">
                  <c:v>291.06799999999998</c:v>
                </c:pt>
                <c:pt idx="2755">
                  <c:v>291.096</c:v>
                </c:pt>
                <c:pt idx="2756">
                  <c:v>291.12299999999999</c:v>
                </c:pt>
                <c:pt idx="2757">
                  <c:v>291.15100000000001</c:v>
                </c:pt>
                <c:pt idx="2758">
                  <c:v>291.178</c:v>
                </c:pt>
                <c:pt idx="2759">
                  <c:v>291.20600000000002</c:v>
                </c:pt>
                <c:pt idx="2760">
                  <c:v>291.233</c:v>
                </c:pt>
                <c:pt idx="2761">
                  <c:v>291.26100000000002</c:v>
                </c:pt>
                <c:pt idx="2762">
                  <c:v>291.28800000000001</c:v>
                </c:pt>
                <c:pt idx="2763">
                  <c:v>291.31599999999997</c:v>
                </c:pt>
                <c:pt idx="2764">
                  <c:v>291.34399999999999</c:v>
                </c:pt>
                <c:pt idx="2765">
                  <c:v>291.37099999999998</c:v>
                </c:pt>
                <c:pt idx="2766">
                  <c:v>291.399</c:v>
                </c:pt>
                <c:pt idx="2767">
                  <c:v>291.42599999999999</c:v>
                </c:pt>
                <c:pt idx="2768">
                  <c:v>291.45400000000001</c:v>
                </c:pt>
                <c:pt idx="2769">
                  <c:v>291.48099999999999</c:v>
                </c:pt>
                <c:pt idx="2770">
                  <c:v>291.50900000000001</c:v>
                </c:pt>
                <c:pt idx="2771">
                  <c:v>291.536</c:v>
                </c:pt>
                <c:pt idx="2772">
                  <c:v>291.56400000000002</c:v>
                </c:pt>
                <c:pt idx="2773">
                  <c:v>291.59100000000001</c:v>
                </c:pt>
                <c:pt idx="2774">
                  <c:v>291.61900000000003</c:v>
                </c:pt>
                <c:pt idx="2775">
                  <c:v>291.64600000000002</c:v>
                </c:pt>
                <c:pt idx="2776">
                  <c:v>291.67399999999998</c:v>
                </c:pt>
                <c:pt idx="2777">
                  <c:v>291.70100000000002</c:v>
                </c:pt>
                <c:pt idx="2778">
                  <c:v>291.72899999999998</c:v>
                </c:pt>
                <c:pt idx="2779">
                  <c:v>291.75599999999997</c:v>
                </c:pt>
                <c:pt idx="2780">
                  <c:v>291.78399999999999</c:v>
                </c:pt>
                <c:pt idx="2781">
                  <c:v>291.81099999999998</c:v>
                </c:pt>
                <c:pt idx="2782">
                  <c:v>291.839</c:v>
                </c:pt>
                <c:pt idx="2783">
                  <c:v>291.86599999999999</c:v>
                </c:pt>
                <c:pt idx="2784">
                  <c:v>291.89400000000001</c:v>
                </c:pt>
                <c:pt idx="2785">
                  <c:v>291.92099999999999</c:v>
                </c:pt>
                <c:pt idx="2786">
                  <c:v>291.94900000000001</c:v>
                </c:pt>
                <c:pt idx="2787">
                  <c:v>291.976</c:v>
                </c:pt>
                <c:pt idx="2788">
                  <c:v>292.00400000000002</c:v>
                </c:pt>
                <c:pt idx="2789">
                  <c:v>292.03100000000001</c:v>
                </c:pt>
                <c:pt idx="2790">
                  <c:v>292.05900000000003</c:v>
                </c:pt>
                <c:pt idx="2791">
                  <c:v>292.08600000000001</c:v>
                </c:pt>
                <c:pt idx="2792">
                  <c:v>292.113</c:v>
                </c:pt>
                <c:pt idx="2793">
                  <c:v>292.14100000000002</c:v>
                </c:pt>
                <c:pt idx="2794">
                  <c:v>292.16800000000001</c:v>
                </c:pt>
                <c:pt idx="2795">
                  <c:v>292.19600000000003</c:v>
                </c:pt>
                <c:pt idx="2796">
                  <c:v>292.22300000000001</c:v>
                </c:pt>
                <c:pt idx="2797">
                  <c:v>292.25099999999998</c:v>
                </c:pt>
                <c:pt idx="2798">
                  <c:v>292.27800000000002</c:v>
                </c:pt>
                <c:pt idx="2799">
                  <c:v>292.30599999999998</c:v>
                </c:pt>
                <c:pt idx="2800">
                  <c:v>292.33300000000003</c:v>
                </c:pt>
                <c:pt idx="2801">
                  <c:v>292.36099999999999</c:v>
                </c:pt>
                <c:pt idx="2802">
                  <c:v>292.38799999999998</c:v>
                </c:pt>
                <c:pt idx="2803">
                  <c:v>292.416</c:v>
                </c:pt>
                <c:pt idx="2804">
                  <c:v>292.44299999999998</c:v>
                </c:pt>
                <c:pt idx="2805">
                  <c:v>292.47000000000003</c:v>
                </c:pt>
                <c:pt idx="2806">
                  <c:v>292.49799999999999</c:v>
                </c:pt>
                <c:pt idx="2807">
                  <c:v>292.52499999999998</c:v>
                </c:pt>
                <c:pt idx="2808">
                  <c:v>292.553</c:v>
                </c:pt>
                <c:pt idx="2809">
                  <c:v>292.58</c:v>
                </c:pt>
                <c:pt idx="2810">
                  <c:v>292.608</c:v>
                </c:pt>
                <c:pt idx="2811">
                  <c:v>292.63499999999999</c:v>
                </c:pt>
                <c:pt idx="2812">
                  <c:v>292.66300000000001</c:v>
                </c:pt>
                <c:pt idx="2813">
                  <c:v>292.69</c:v>
                </c:pt>
                <c:pt idx="2814">
                  <c:v>292.71699999999998</c:v>
                </c:pt>
                <c:pt idx="2815">
                  <c:v>292.745</c:v>
                </c:pt>
                <c:pt idx="2816">
                  <c:v>292.77199999999999</c:v>
                </c:pt>
                <c:pt idx="2817">
                  <c:v>292.8</c:v>
                </c:pt>
                <c:pt idx="2818">
                  <c:v>292.827</c:v>
                </c:pt>
                <c:pt idx="2819">
                  <c:v>292.85500000000002</c:v>
                </c:pt>
                <c:pt idx="2820">
                  <c:v>292.88200000000001</c:v>
                </c:pt>
                <c:pt idx="2821">
                  <c:v>292.90899999999999</c:v>
                </c:pt>
                <c:pt idx="2822">
                  <c:v>292.93700000000001</c:v>
                </c:pt>
                <c:pt idx="2823">
                  <c:v>292.964</c:v>
                </c:pt>
                <c:pt idx="2824">
                  <c:v>292.99200000000002</c:v>
                </c:pt>
                <c:pt idx="2825">
                  <c:v>293.01900000000001</c:v>
                </c:pt>
                <c:pt idx="2826">
                  <c:v>293.04700000000003</c:v>
                </c:pt>
                <c:pt idx="2827">
                  <c:v>293.07400000000001</c:v>
                </c:pt>
                <c:pt idx="2828">
                  <c:v>293.101</c:v>
                </c:pt>
                <c:pt idx="2829">
                  <c:v>293.12900000000002</c:v>
                </c:pt>
                <c:pt idx="2830">
                  <c:v>293.15600000000001</c:v>
                </c:pt>
                <c:pt idx="2831">
                  <c:v>293.18400000000003</c:v>
                </c:pt>
                <c:pt idx="2832">
                  <c:v>293.21100000000001</c:v>
                </c:pt>
                <c:pt idx="2833">
                  <c:v>293.238</c:v>
                </c:pt>
                <c:pt idx="2834">
                  <c:v>293.26600000000002</c:v>
                </c:pt>
                <c:pt idx="2835">
                  <c:v>293.29300000000001</c:v>
                </c:pt>
                <c:pt idx="2836">
                  <c:v>293.32100000000003</c:v>
                </c:pt>
                <c:pt idx="2837">
                  <c:v>293.34800000000001</c:v>
                </c:pt>
                <c:pt idx="2838">
                  <c:v>293.375</c:v>
                </c:pt>
                <c:pt idx="2839">
                  <c:v>293.40300000000002</c:v>
                </c:pt>
                <c:pt idx="2840">
                  <c:v>293.43</c:v>
                </c:pt>
                <c:pt idx="2841">
                  <c:v>293.45800000000003</c:v>
                </c:pt>
                <c:pt idx="2842">
                  <c:v>293.48500000000001</c:v>
                </c:pt>
                <c:pt idx="2843">
                  <c:v>293.512</c:v>
                </c:pt>
                <c:pt idx="2844">
                  <c:v>293.54000000000002</c:v>
                </c:pt>
                <c:pt idx="2845">
                  <c:v>293.56700000000001</c:v>
                </c:pt>
                <c:pt idx="2846">
                  <c:v>293.59399999999999</c:v>
                </c:pt>
                <c:pt idx="2847">
                  <c:v>293.62200000000001</c:v>
                </c:pt>
                <c:pt idx="2848">
                  <c:v>293.649</c:v>
                </c:pt>
                <c:pt idx="2849">
                  <c:v>293.67700000000002</c:v>
                </c:pt>
                <c:pt idx="2850">
                  <c:v>293.70400000000001</c:v>
                </c:pt>
                <c:pt idx="2851">
                  <c:v>293.73099999999999</c:v>
                </c:pt>
                <c:pt idx="2852">
                  <c:v>293.75900000000001</c:v>
                </c:pt>
                <c:pt idx="2853">
                  <c:v>293.786</c:v>
                </c:pt>
                <c:pt idx="2854">
                  <c:v>293.81299999999999</c:v>
                </c:pt>
                <c:pt idx="2855">
                  <c:v>293.84100000000001</c:v>
                </c:pt>
                <c:pt idx="2856">
                  <c:v>293.86799999999999</c:v>
                </c:pt>
                <c:pt idx="2857">
                  <c:v>293.89600000000002</c:v>
                </c:pt>
                <c:pt idx="2858">
                  <c:v>293.923</c:v>
                </c:pt>
                <c:pt idx="2859">
                  <c:v>293.95</c:v>
                </c:pt>
                <c:pt idx="2860">
                  <c:v>293.97800000000001</c:v>
                </c:pt>
                <c:pt idx="2861">
                  <c:v>294.005</c:v>
                </c:pt>
                <c:pt idx="2862">
                  <c:v>294.03199999999998</c:v>
                </c:pt>
                <c:pt idx="2863">
                  <c:v>294.06</c:v>
                </c:pt>
                <c:pt idx="2864">
                  <c:v>294.08699999999999</c:v>
                </c:pt>
                <c:pt idx="2865">
                  <c:v>294.11399999999998</c:v>
                </c:pt>
                <c:pt idx="2866">
                  <c:v>294.142</c:v>
                </c:pt>
                <c:pt idx="2867">
                  <c:v>294.16899999999998</c:v>
                </c:pt>
                <c:pt idx="2868">
                  <c:v>294.19600000000003</c:v>
                </c:pt>
                <c:pt idx="2869">
                  <c:v>294.22399999999999</c:v>
                </c:pt>
                <c:pt idx="2870">
                  <c:v>294.25099999999998</c:v>
                </c:pt>
                <c:pt idx="2871">
                  <c:v>294.27800000000002</c:v>
                </c:pt>
                <c:pt idx="2872">
                  <c:v>294.30599999999998</c:v>
                </c:pt>
                <c:pt idx="2873">
                  <c:v>294.33300000000003</c:v>
                </c:pt>
                <c:pt idx="2874">
                  <c:v>294.36</c:v>
                </c:pt>
                <c:pt idx="2875">
                  <c:v>294.38799999999998</c:v>
                </c:pt>
                <c:pt idx="2876">
                  <c:v>294.41500000000002</c:v>
                </c:pt>
                <c:pt idx="2877">
                  <c:v>294.44200000000001</c:v>
                </c:pt>
                <c:pt idx="2878">
                  <c:v>294.47000000000003</c:v>
                </c:pt>
                <c:pt idx="2879">
                  <c:v>294.49700000000001</c:v>
                </c:pt>
                <c:pt idx="2880">
                  <c:v>294.524</c:v>
                </c:pt>
                <c:pt idx="2881">
                  <c:v>294.55200000000002</c:v>
                </c:pt>
                <c:pt idx="2882">
                  <c:v>294.57900000000001</c:v>
                </c:pt>
                <c:pt idx="2883">
                  <c:v>294.60599999999999</c:v>
                </c:pt>
                <c:pt idx="2884">
                  <c:v>294.63400000000001</c:v>
                </c:pt>
                <c:pt idx="2885">
                  <c:v>294.661</c:v>
                </c:pt>
                <c:pt idx="2886">
                  <c:v>294.68799999999999</c:v>
                </c:pt>
                <c:pt idx="2887">
                  <c:v>294.71600000000001</c:v>
                </c:pt>
                <c:pt idx="2888">
                  <c:v>294.74299999999999</c:v>
                </c:pt>
                <c:pt idx="2889">
                  <c:v>294.77</c:v>
                </c:pt>
                <c:pt idx="2890">
                  <c:v>294.79700000000003</c:v>
                </c:pt>
                <c:pt idx="2891">
                  <c:v>294.82499999999999</c:v>
                </c:pt>
                <c:pt idx="2892">
                  <c:v>294.85199999999998</c:v>
                </c:pt>
                <c:pt idx="2893">
                  <c:v>294.87900000000002</c:v>
                </c:pt>
                <c:pt idx="2894">
                  <c:v>294.90699999999998</c:v>
                </c:pt>
                <c:pt idx="2895">
                  <c:v>294.93400000000003</c:v>
                </c:pt>
                <c:pt idx="2896">
                  <c:v>294.96100000000001</c:v>
                </c:pt>
                <c:pt idx="2897">
                  <c:v>294.988</c:v>
                </c:pt>
                <c:pt idx="2898">
                  <c:v>295.01600000000002</c:v>
                </c:pt>
                <c:pt idx="2899">
                  <c:v>295.04300000000001</c:v>
                </c:pt>
                <c:pt idx="2900">
                  <c:v>295.07</c:v>
                </c:pt>
                <c:pt idx="2901">
                  <c:v>295.09800000000001</c:v>
                </c:pt>
                <c:pt idx="2902">
                  <c:v>295.125</c:v>
                </c:pt>
                <c:pt idx="2903">
                  <c:v>295.15199999999999</c:v>
                </c:pt>
                <c:pt idx="2904">
                  <c:v>295.17899999999997</c:v>
                </c:pt>
                <c:pt idx="2905">
                  <c:v>295.20699999999999</c:v>
                </c:pt>
                <c:pt idx="2906">
                  <c:v>295.23399999999998</c:v>
                </c:pt>
                <c:pt idx="2907">
                  <c:v>295.26100000000002</c:v>
                </c:pt>
                <c:pt idx="2908">
                  <c:v>295.28899999999999</c:v>
                </c:pt>
                <c:pt idx="2909">
                  <c:v>295.31599999999997</c:v>
                </c:pt>
                <c:pt idx="2910">
                  <c:v>295.34300000000002</c:v>
                </c:pt>
                <c:pt idx="2911">
                  <c:v>295.37</c:v>
                </c:pt>
                <c:pt idx="2912">
                  <c:v>295.39800000000002</c:v>
                </c:pt>
                <c:pt idx="2913">
                  <c:v>295.42500000000001</c:v>
                </c:pt>
                <c:pt idx="2914">
                  <c:v>295.452</c:v>
                </c:pt>
                <c:pt idx="2915">
                  <c:v>295.47899999999998</c:v>
                </c:pt>
                <c:pt idx="2916">
                  <c:v>295.50700000000001</c:v>
                </c:pt>
                <c:pt idx="2917">
                  <c:v>295.53399999999999</c:v>
                </c:pt>
                <c:pt idx="2918">
                  <c:v>295.56099999999998</c:v>
                </c:pt>
                <c:pt idx="2919">
                  <c:v>295.58800000000002</c:v>
                </c:pt>
                <c:pt idx="2920">
                  <c:v>295.61599999999999</c:v>
                </c:pt>
                <c:pt idx="2921">
                  <c:v>295.64299999999997</c:v>
                </c:pt>
                <c:pt idx="2922">
                  <c:v>295.67</c:v>
                </c:pt>
                <c:pt idx="2923">
                  <c:v>295.697</c:v>
                </c:pt>
                <c:pt idx="2924">
                  <c:v>295.72500000000002</c:v>
                </c:pt>
                <c:pt idx="2925">
                  <c:v>295.75200000000001</c:v>
                </c:pt>
                <c:pt idx="2926">
                  <c:v>295.779</c:v>
                </c:pt>
                <c:pt idx="2927">
                  <c:v>295.80599999999998</c:v>
                </c:pt>
                <c:pt idx="2928">
                  <c:v>295.834</c:v>
                </c:pt>
                <c:pt idx="2929">
                  <c:v>295.86099999999999</c:v>
                </c:pt>
                <c:pt idx="2930">
                  <c:v>295.88799999999998</c:v>
                </c:pt>
                <c:pt idx="2931">
                  <c:v>295.91500000000002</c:v>
                </c:pt>
                <c:pt idx="2932">
                  <c:v>295.94299999999998</c:v>
                </c:pt>
                <c:pt idx="2933">
                  <c:v>295.97000000000003</c:v>
                </c:pt>
                <c:pt idx="2934">
                  <c:v>295.99700000000001</c:v>
                </c:pt>
                <c:pt idx="2935">
                  <c:v>296.024</c:v>
                </c:pt>
                <c:pt idx="2936">
                  <c:v>296.05099999999999</c:v>
                </c:pt>
                <c:pt idx="2937">
                  <c:v>296.07900000000001</c:v>
                </c:pt>
                <c:pt idx="2938">
                  <c:v>296.10599999999999</c:v>
                </c:pt>
                <c:pt idx="2939">
                  <c:v>296.13299999999998</c:v>
                </c:pt>
                <c:pt idx="2940">
                  <c:v>296.16000000000003</c:v>
                </c:pt>
                <c:pt idx="2941">
                  <c:v>296.18799999999999</c:v>
                </c:pt>
                <c:pt idx="2942">
                  <c:v>296.21499999999997</c:v>
                </c:pt>
                <c:pt idx="2943">
                  <c:v>296.24200000000002</c:v>
                </c:pt>
                <c:pt idx="2944">
                  <c:v>296.26900000000001</c:v>
                </c:pt>
                <c:pt idx="2945">
                  <c:v>296.29599999999999</c:v>
                </c:pt>
                <c:pt idx="2946">
                  <c:v>296.32400000000001</c:v>
                </c:pt>
                <c:pt idx="2947">
                  <c:v>296.351</c:v>
                </c:pt>
                <c:pt idx="2948">
                  <c:v>296.37799999999999</c:v>
                </c:pt>
                <c:pt idx="2949">
                  <c:v>296.40499999999997</c:v>
                </c:pt>
                <c:pt idx="2950">
                  <c:v>296.43200000000002</c:v>
                </c:pt>
                <c:pt idx="2951">
                  <c:v>296.45999999999998</c:v>
                </c:pt>
                <c:pt idx="2952">
                  <c:v>296.48700000000002</c:v>
                </c:pt>
                <c:pt idx="2953">
                  <c:v>296.51400000000001</c:v>
                </c:pt>
                <c:pt idx="2954">
                  <c:v>296.541</c:v>
                </c:pt>
                <c:pt idx="2955">
                  <c:v>296.56799999999998</c:v>
                </c:pt>
                <c:pt idx="2956">
                  <c:v>296.59500000000003</c:v>
                </c:pt>
                <c:pt idx="2957">
                  <c:v>296.62299999999999</c:v>
                </c:pt>
                <c:pt idx="2958">
                  <c:v>296.64999999999998</c:v>
                </c:pt>
                <c:pt idx="2959">
                  <c:v>296.67700000000002</c:v>
                </c:pt>
                <c:pt idx="2960">
                  <c:v>296.70400000000001</c:v>
                </c:pt>
                <c:pt idx="2961">
                  <c:v>296.73099999999999</c:v>
                </c:pt>
                <c:pt idx="2962">
                  <c:v>296.75900000000001</c:v>
                </c:pt>
                <c:pt idx="2963">
                  <c:v>296.786</c:v>
                </c:pt>
                <c:pt idx="2964">
                  <c:v>296.81299999999999</c:v>
                </c:pt>
                <c:pt idx="2965">
                  <c:v>296.83999999999997</c:v>
                </c:pt>
                <c:pt idx="2966">
                  <c:v>296.86700000000002</c:v>
                </c:pt>
                <c:pt idx="2967">
                  <c:v>296.89400000000001</c:v>
                </c:pt>
                <c:pt idx="2968">
                  <c:v>296.92200000000003</c:v>
                </c:pt>
                <c:pt idx="2969">
                  <c:v>296.94900000000001</c:v>
                </c:pt>
                <c:pt idx="2970">
                  <c:v>296.976</c:v>
                </c:pt>
                <c:pt idx="2971">
                  <c:v>297.00299999999999</c:v>
                </c:pt>
                <c:pt idx="2972">
                  <c:v>297.02999999999997</c:v>
                </c:pt>
                <c:pt idx="2973">
                  <c:v>297.05700000000002</c:v>
                </c:pt>
                <c:pt idx="2974">
                  <c:v>297.08499999999998</c:v>
                </c:pt>
                <c:pt idx="2975">
                  <c:v>297.11200000000002</c:v>
                </c:pt>
                <c:pt idx="2976">
                  <c:v>297.13900000000001</c:v>
                </c:pt>
                <c:pt idx="2977">
                  <c:v>297.166</c:v>
                </c:pt>
                <c:pt idx="2978">
                  <c:v>297.19299999999998</c:v>
                </c:pt>
                <c:pt idx="2979">
                  <c:v>297.22000000000003</c:v>
                </c:pt>
                <c:pt idx="2980">
                  <c:v>297.24700000000001</c:v>
                </c:pt>
                <c:pt idx="2981">
                  <c:v>297.27499999999998</c:v>
                </c:pt>
                <c:pt idx="2982">
                  <c:v>297.30200000000002</c:v>
                </c:pt>
                <c:pt idx="2983">
                  <c:v>297.32900000000001</c:v>
                </c:pt>
                <c:pt idx="2984">
                  <c:v>297.35599999999999</c:v>
                </c:pt>
                <c:pt idx="2985">
                  <c:v>297.38299999999998</c:v>
                </c:pt>
                <c:pt idx="2986">
                  <c:v>297.41000000000003</c:v>
                </c:pt>
                <c:pt idx="2987">
                  <c:v>297.43700000000001</c:v>
                </c:pt>
                <c:pt idx="2988">
                  <c:v>297.46499999999997</c:v>
                </c:pt>
                <c:pt idx="2989">
                  <c:v>297.49200000000002</c:v>
                </c:pt>
                <c:pt idx="2990">
                  <c:v>297.51900000000001</c:v>
                </c:pt>
                <c:pt idx="2991">
                  <c:v>297.54599999999999</c:v>
                </c:pt>
                <c:pt idx="2992">
                  <c:v>297.57299999999998</c:v>
                </c:pt>
                <c:pt idx="2993">
                  <c:v>297.60000000000002</c:v>
                </c:pt>
                <c:pt idx="2994">
                  <c:v>297.62700000000001</c:v>
                </c:pt>
                <c:pt idx="2995">
                  <c:v>297.654</c:v>
                </c:pt>
                <c:pt idx="2996">
                  <c:v>297.68200000000002</c:v>
                </c:pt>
                <c:pt idx="2997">
                  <c:v>297.709</c:v>
                </c:pt>
                <c:pt idx="2998">
                  <c:v>297.73599999999999</c:v>
                </c:pt>
                <c:pt idx="2999">
                  <c:v>297.76299999999998</c:v>
                </c:pt>
                <c:pt idx="3000">
                  <c:v>297.79000000000002</c:v>
                </c:pt>
                <c:pt idx="3001">
                  <c:v>297.81700000000001</c:v>
                </c:pt>
                <c:pt idx="3002">
                  <c:v>297.84399999999999</c:v>
                </c:pt>
                <c:pt idx="3003">
                  <c:v>297.87099999999998</c:v>
                </c:pt>
                <c:pt idx="3004">
                  <c:v>297.89800000000002</c:v>
                </c:pt>
                <c:pt idx="3005">
                  <c:v>297.92500000000001</c:v>
                </c:pt>
                <c:pt idx="3006">
                  <c:v>297.95299999999997</c:v>
                </c:pt>
                <c:pt idx="3007">
                  <c:v>297.98</c:v>
                </c:pt>
                <c:pt idx="3008">
                  <c:v>298.00700000000001</c:v>
                </c:pt>
                <c:pt idx="3009">
                  <c:v>298.03399999999999</c:v>
                </c:pt>
                <c:pt idx="3010">
                  <c:v>298.06099999999998</c:v>
                </c:pt>
                <c:pt idx="3011">
                  <c:v>298.08800000000002</c:v>
                </c:pt>
                <c:pt idx="3012">
                  <c:v>298.11500000000001</c:v>
                </c:pt>
                <c:pt idx="3013">
                  <c:v>298.142</c:v>
                </c:pt>
                <c:pt idx="3014">
                  <c:v>298.16899999999998</c:v>
                </c:pt>
                <c:pt idx="3015">
                  <c:v>298.19600000000003</c:v>
                </c:pt>
                <c:pt idx="3016">
                  <c:v>298.22300000000001</c:v>
                </c:pt>
                <c:pt idx="3017">
                  <c:v>298.25099999999998</c:v>
                </c:pt>
                <c:pt idx="3018">
                  <c:v>298.27800000000002</c:v>
                </c:pt>
                <c:pt idx="3019">
                  <c:v>298.30500000000001</c:v>
                </c:pt>
                <c:pt idx="3020">
                  <c:v>298.33199999999999</c:v>
                </c:pt>
                <c:pt idx="3021">
                  <c:v>298.35899999999998</c:v>
                </c:pt>
                <c:pt idx="3022">
                  <c:v>298.38600000000002</c:v>
                </c:pt>
                <c:pt idx="3023">
                  <c:v>298.41300000000001</c:v>
                </c:pt>
                <c:pt idx="3024">
                  <c:v>298.44</c:v>
                </c:pt>
                <c:pt idx="3025">
                  <c:v>298.46699999999998</c:v>
                </c:pt>
                <c:pt idx="3026">
                  <c:v>298.49400000000003</c:v>
                </c:pt>
                <c:pt idx="3027">
                  <c:v>298.52100000000002</c:v>
                </c:pt>
                <c:pt idx="3028">
                  <c:v>298.548</c:v>
                </c:pt>
                <c:pt idx="3029">
                  <c:v>298.57499999999999</c:v>
                </c:pt>
                <c:pt idx="3030">
                  <c:v>298.60199999999998</c:v>
                </c:pt>
                <c:pt idx="3031">
                  <c:v>298.62900000000002</c:v>
                </c:pt>
                <c:pt idx="3032">
                  <c:v>298.65600000000001</c:v>
                </c:pt>
                <c:pt idx="3033">
                  <c:v>298.68400000000003</c:v>
                </c:pt>
                <c:pt idx="3034">
                  <c:v>298.71100000000001</c:v>
                </c:pt>
                <c:pt idx="3035">
                  <c:v>298.738</c:v>
                </c:pt>
                <c:pt idx="3036">
                  <c:v>298.76499999999999</c:v>
                </c:pt>
                <c:pt idx="3037">
                  <c:v>298.79199999999997</c:v>
                </c:pt>
                <c:pt idx="3038">
                  <c:v>298.81900000000002</c:v>
                </c:pt>
                <c:pt idx="3039">
                  <c:v>298.846</c:v>
                </c:pt>
                <c:pt idx="3040">
                  <c:v>298.87299999999999</c:v>
                </c:pt>
                <c:pt idx="3041">
                  <c:v>298.89999999999998</c:v>
                </c:pt>
                <c:pt idx="3042">
                  <c:v>298.92700000000002</c:v>
                </c:pt>
                <c:pt idx="3043">
                  <c:v>298.95400000000001</c:v>
                </c:pt>
                <c:pt idx="3044">
                  <c:v>298.98099999999999</c:v>
                </c:pt>
                <c:pt idx="3045">
                  <c:v>299.00799999999998</c:v>
                </c:pt>
                <c:pt idx="3046">
                  <c:v>299.03500000000003</c:v>
                </c:pt>
                <c:pt idx="3047">
                  <c:v>299.06200000000001</c:v>
                </c:pt>
                <c:pt idx="3048">
                  <c:v>299.089</c:v>
                </c:pt>
                <c:pt idx="3049">
                  <c:v>299.11599999999999</c:v>
                </c:pt>
                <c:pt idx="3050">
                  <c:v>299.14299999999997</c:v>
                </c:pt>
                <c:pt idx="3051">
                  <c:v>299.17</c:v>
                </c:pt>
                <c:pt idx="3052">
                  <c:v>299.197</c:v>
                </c:pt>
                <c:pt idx="3053">
                  <c:v>299.22399999999999</c:v>
                </c:pt>
                <c:pt idx="3054">
                  <c:v>299.25099999999998</c:v>
                </c:pt>
                <c:pt idx="3055">
                  <c:v>299.27800000000002</c:v>
                </c:pt>
                <c:pt idx="3056">
                  <c:v>299.30500000000001</c:v>
                </c:pt>
                <c:pt idx="3057">
                  <c:v>299.33199999999999</c:v>
                </c:pt>
                <c:pt idx="3058">
                  <c:v>299.35899999999998</c:v>
                </c:pt>
                <c:pt idx="3059">
                  <c:v>299.38600000000002</c:v>
                </c:pt>
                <c:pt idx="3060">
                  <c:v>299.41300000000001</c:v>
                </c:pt>
                <c:pt idx="3061">
                  <c:v>299.44</c:v>
                </c:pt>
                <c:pt idx="3062">
                  <c:v>299.46699999999998</c:v>
                </c:pt>
                <c:pt idx="3063">
                  <c:v>299.49400000000003</c:v>
                </c:pt>
                <c:pt idx="3064">
                  <c:v>299.52100000000002</c:v>
                </c:pt>
                <c:pt idx="3065">
                  <c:v>299.548</c:v>
                </c:pt>
                <c:pt idx="3066">
                  <c:v>299.57499999999999</c:v>
                </c:pt>
                <c:pt idx="3067">
                  <c:v>299.60199999999998</c:v>
                </c:pt>
                <c:pt idx="3068">
                  <c:v>299.62900000000002</c:v>
                </c:pt>
                <c:pt idx="3069">
                  <c:v>299.65600000000001</c:v>
                </c:pt>
                <c:pt idx="3070">
                  <c:v>299.68299999999999</c:v>
                </c:pt>
                <c:pt idx="3071">
                  <c:v>299.70999999999998</c:v>
                </c:pt>
                <c:pt idx="3072">
                  <c:v>299.73700000000002</c:v>
                </c:pt>
                <c:pt idx="3073">
                  <c:v>299.76400000000001</c:v>
                </c:pt>
                <c:pt idx="3074">
                  <c:v>299.791</c:v>
                </c:pt>
                <c:pt idx="3075">
                  <c:v>299.81799999999998</c:v>
                </c:pt>
                <c:pt idx="3076">
                  <c:v>299.84500000000003</c:v>
                </c:pt>
                <c:pt idx="3077">
                  <c:v>299.87200000000001</c:v>
                </c:pt>
                <c:pt idx="3078">
                  <c:v>299.899</c:v>
                </c:pt>
                <c:pt idx="3079">
                  <c:v>299.92599999999999</c:v>
                </c:pt>
                <c:pt idx="3080">
                  <c:v>299.95299999999997</c:v>
                </c:pt>
                <c:pt idx="3081">
                  <c:v>299.98</c:v>
                </c:pt>
                <c:pt idx="3082">
                  <c:v>300.00700000000001</c:v>
                </c:pt>
                <c:pt idx="3083">
                  <c:v>300.03399999999999</c:v>
                </c:pt>
                <c:pt idx="3084">
                  <c:v>300.06099999999998</c:v>
                </c:pt>
                <c:pt idx="3085">
                  <c:v>300.08800000000002</c:v>
                </c:pt>
                <c:pt idx="3086">
                  <c:v>300.11500000000001</c:v>
                </c:pt>
                <c:pt idx="3087">
                  <c:v>300.142</c:v>
                </c:pt>
                <c:pt idx="3088">
                  <c:v>300.16899999999998</c:v>
                </c:pt>
                <c:pt idx="3089">
                  <c:v>300.19499999999999</c:v>
                </c:pt>
                <c:pt idx="3090">
                  <c:v>300.22199999999998</c:v>
                </c:pt>
                <c:pt idx="3091">
                  <c:v>300.24900000000002</c:v>
                </c:pt>
                <c:pt idx="3092">
                  <c:v>300.27600000000001</c:v>
                </c:pt>
                <c:pt idx="3093">
                  <c:v>300.303</c:v>
                </c:pt>
                <c:pt idx="3094">
                  <c:v>300.33</c:v>
                </c:pt>
                <c:pt idx="3095">
                  <c:v>300.35700000000003</c:v>
                </c:pt>
                <c:pt idx="3096">
                  <c:v>300.38400000000001</c:v>
                </c:pt>
                <c:pt idx="3097">
                  <c:v>300.411</c:v>
                </c:pt>
                <c:pt idx="3098">
                  <c:v>300.43799999999999</c:v>
                </c:pt>
                <c:pt idx="3099">
                  <c:v>300.46499999999997</c:v>
                </c:pt>
                <c:pt idx="3100">
                  <c:v>300.49200000000002</c:v>
                </c:pt>
                <c:pt idx="3101">
                  <c:v>300.51900000000001</c:v>
                </c:pt>
                <c:pt idx="3102">
                  <c:v>300.54599999999999</c:v>
                </c:pt>
                <c:pt idx="3103">
                  <c:v>300.57299999999998</c:v>
                </c:pt>
                <c:pt idx="3104">
                  <c:v>300.60000000000002</c:v>
                </c:pt>
                <c:pt idx="3105">
                  <c:v>300.62599999999998</c:v>
                </c:pt>
                <c:pt idx="3106">
                  <c:v>300.65300000000002</c:v>
                </c:pt>
                <c:pt idx="3107">
                  <c:v>300.68</c:v>
                </c:pt>
                <c:pt idx="3108">
                  <c:v>300.70699999999999</c:v>
                </c:pt>
                <c:pt idx="3109">
                  <c:v>300.73399999999998</c:v>
                </c:pt>
                <c:pt idx="3110">
                  <c:v>300.76100000000002</c:v>
                </c:pt>
                <c:pt idx="3111">
                  <c:v>300.78800000000001</c:v>
                </c:pt>
                <c:pt idx="3112">
                  <c:v>300.815</c:v>
                </c:pt>
                <c:pt idx="3113">
                  <c:v>300.84199999999998</c:v>
                </c:pt>
                <c:pt idx="3114">
                  <c:v>300.86900000000003</c:v>
                </c:pt>
                <c:pt idx="3115">
                  <c:v>300.89600000000002</c:v>
                </c:pt>
                <c:pt idx="3116">
                  <c:v>300.92200000000003</c:v>
                </c:pt>
                <c:pt idx="3117">
                  <c:v>300.94900000000001</c:v>
                </c:pt>
                <c:pt idx="3118">
                  <c:v>300.976</c:v>
                </c:pt>
                <c:pt idx="3119">
                  <c:v>301.00299999999999</c:v>
                </c:pt>
                <c:pt idx="3120">
                  <c:v>301.02999999999997</c:v>
                </c:pt>
                <c:pt idx="3121">
                  <c:v>301.05700000000002</c:v>
                </c:pt>
                <c:pt idx="3122">
                  <c:v>301.084</c:v>
                </c:pt>
                <c:pt idx="3123">
                  <c:v>301.11099999999999</c:v>
                </c:pt>
                <c:pt idx="3124">
                  <c:v>301.13799999999998</c:v>
                </c:pt>
                <c:pt idx="3125">
                  <c:v>301.16500000000002</c:v>
                </c:pt>
                <c:pt idx="3126">
                  <c:v>301.19099999999997</c:v>
                </c:pt>
                <c:pt idx="3127">
                  <c:v>301.21800000000002</c:v>
                </c:pt>
                <c:pt idx="3128">
                  <c:v>301.245</c:v>
                </c:pt>
                <c:pt idx="3129">
                  <c:v>301.27199999999999</c:v>
                </c:pt>
                <c:pt idx="3130">
                  <c:v>301.29899999999998</c:v>
                </c:pt>
                <c:pt idx="3131">
                  <c:v>301.32600000000002</c:v>
                </c:pt>
                <c:pt idx="3132">
                  <c:v>301.35300000000001</c:v>
                </c:pt>
                <c:pt idx="3133">
                  <c:v>301.38</c:v>
                </c:pt>
                <c:pt idx="3134">
                  <c:v>301.40600000000001</c:v>
                </c:pt>
                <c:pt idx="3135">
                  <c:v>301.43299999999999</c:v>
                </c:pt>
                <c:pt idx="3136">
                  <c:v>301.45999999999998</c:v>
                </c:pt>
                <c:pt idx="3137">
                  <c:v>301.48700000000002</c:v>
                </c:pt>
                <c:pt idx="3138">
                  <c:v>301.51400000000001</c:v>
                </c:pt>
                <c:pt idx="3139">
                  <c:v>301.541</c:v>
                </c:pt>
                <c:pt idx="3140">
                  <c:v>301.56799999999998</c:v>
                </c:pt>
                <c:pt idx="3141">
                  <c:v>301.59399999999999</c:v>
                </c:pt>
                <c:pt idx="3142">
                  <c:v>301.62099999999998</c:v>
                </c:pt>
                <c:pt idx="3143">
                  <c:v>301.64800000000002</c:v>
                </c:pt>
                <c:pt idx="3144">
                  <c:v>301.67500000000001</c:v>
                </c:pt>
                <c:pt idx="3145">
                  <c:v>301.702</c:v>
                </c:pt>
                <c:pt idx="3146">
                  <c:v>301.72899999999998</c:v>
                </c:pt>
                <c:pt idx="3147">
                  <c:v>301.75599999999997</c:v>
                </c:pt>
                <c:pt idx="3148">
                  <c:v>301.78199999999998</c:v>
                </c:pt>
                <c:pt idx="3149">
                  <c:v>301.80900000000003</c:v>
                </c:pt>
                <c:pt idx="3150">
                  <c:v>301.83600000000001</c:v>
                </c:pt>
                <c:pt idx="3151">
                  <c:v>301.863</c:v>
                </c:pt>
                <c:pt idx="3152">
                  <c:v>301.89</c:v>
                </c:pt>
                <c:pt idx="3153">
                  <c:v>301.91699999999997</c:v>
                </c:pt>
                <c:pt idx="3154">
                  <c:v>301.94299999999998</c:v>
                </c:pt>
                <c:pt idx="3155">
                  <c:v>301.97000000000003</c:v>
                </c:pt>
                <c:pt idx="3156">
                  <c:v>301.99700000000001</c:v>
                </c:pt>
                <c:pt idx="3157">
                  <c:v>302.024</c:v>
                </c:pt>
                <c:pt idx="3158">
                  <c:v>302.05099999999999</c:v>
                </c:pt>
                <c:pt idx="3159">
                  <c:v>302.07799999999997</c:v>
                </c:pt>
                <c:pt idx="3160">
                  <c:v>302.10399999999998</c:v>
                </c:pt>
                <c:pt idx="3161">
                  <c:v>302.13099999999997</c:v>
                </c:pt>
                <c:pt idx="3162">
                  <c:v>302.15800000000002</c:v>
                </c:pt>
                <c:pt idx="3163">
                  <c:v>302.185</c:v>
                </c:pt>
                <c:pt idx="3164">
                  <c:v>302.21199999999999</c:v>
                </c:pt>
                <c:pt idx="3165">
                  <c:v>302.238</c:v>
                </c:pt>
                <c:pt idx="3166">
                  <c:v>302.26499999999999</c:v>
                </c:pt>
                <c:pt idx="3167">
                  <c:v>302.29199999999997</c:v>
                </c:pt>
                <c:pt idx="3168">
                  <c:v>302.31900000000002</c:v>
                </c:pt>
                <c:pt idx="3169">
                  <c:v>302.346</c:v>
                </c:pt>
                <c:pt idx="3170">
                  <c:v>302.37299999999999</c:v>
                </c:pt>
                <c:pt idx="3171">
                  <c:v>302.399</c:v>
                </c:pt>
                <c:pt idx="3172">
                  <c:v>302.42599999999999</c:v>
                </c:pt>
                <c:pt idx="3173">
                  <c:v>302.45299999999997</c:v>
                </c:pt>
                <c:pt idx="3174">
                  <c:v>302.48</c:v>
                </c:pt>
                <c:pt idx="3175">
                  <c:v>302.50700000000001</c:v>
                </c:pt>
                <c:pt idx="3176">
                  <c:v>302.53300000000002</c:v>
                </c:pt>
                <c:pt idx="3177">
                  <c:v>302.56</c:v>
                </c:pt>
                <c:pt idx="3178">
                  <c:v>302.58699999999999</c:v>
                </c:pt>
                <c:pt idx="3179">
                  <c:v>302.61399999999998</c:v>
                </c:pt>
                <c:pt idx="3180">
                  <c:v>302.64</c:v>
                </c:pt>
                <c:pt idx="3181">
                  <c:v>302.66699999999997</c:v>
                </c:pt>
                <c:pt idx="3182">
                  <c:v>302.69400000000002</c:v>
                </c:pt>
                <c:pt idx="3183">
                  <c:v>302.721</c:v>
                </c:pt>
                <c:pt idx="3184">
                  <c:v>302.74799999999999</c:v>
                </c:pt>
                <c:pt idx="3185">
                  <c:v>302.774</c:v>
                </c:pt>
                <c:pt idx="3186">
                  <c:v>302.80099999999999</c:v>
                </c:pt>
                <c:pt idx="3187">
                  <c:v>302.82799999999997</c:v>
                </c:pt>
                <c:pt idx="3188">
                  <c:v>302.85500000000002</c:v>
                </c:pt>
                <c:pt idx="3189">
                  <c:v>302.88099999999997</c:v>
                </c:pt>
                <c:pt idx="3190">
                  <c:v>302.90800000000002</c:v>
                </c:pt>
                <c:pt idx="3191">
                  <c:v>302.935</c:v>
                </c:pt>
                <c:pt idx="3192">
                  <c:v>302.96199999999999</c:v>
                </c:pt>
                <c:pt idx="3193">
                  <c:v>302.98899999999998</c:v>
                </c:pt>
                <c:pt idx="3194">
                  <c:v>303.01499999999999</c:v>
                </c:pt>
                <c:pt idx="3195">
                  <c:v>303.04199999999997</c:v>
                </c:pt>
                <c:pt idx="3196">
                  <c:v>303.06900000000002</c:v>
                </c:pt>
                <c:pt idx="3197">
                  <c:v>303.096</c:v>
                </c:pt>
                <c:pt idx="3198">
                  <c:v>303.12200000000001</c:v>
                </c:pt>
                <c:pt idx="3199">
                  <c:v>303.149</c:v>
                </c:pt>
                <c:pt idx="3200">
                  <c:v>303.17599999999999</c:v>
                </c:pt>
                <c:pt idx="3201">
                  <c:v>303.20299999999997</c:v>
                </c:pt>
                <c:pt idx="3202">
                  <c:v>303.22899999999998</c:v>
                </c:pt>
                <c:pt idx="3203">
                  <c:v>303.25599999999997</c:v>
                </c:pt>
                <c:pt idx="3204">
                  <c:v>303.28300000000002</c:v>
                </c:pt>
                <c:pt idx="3205">
                  <c:v>303.31</c:v>
                </c:pt>
                <c:pt idx="3206">
                  <c:v>303.33600000000001</c:v>
                </c:pt>
                <c:pt idx="3207">
                  <c:v>303.363</c:v>
                </c:pt>
                <c:pt idx="3208">
                  <c:v>303.39</c:v>
                </c:pt>
                <c:pt idx="3209">
                  <c:v>303.416</c:v>
                </c:pt>
                <c:pt idx="3210">
                  <c:v>303.44299999999998</c:v>
                </c:pt>
                <c:pt idx="3211">
                  <c:v>303.47000000000003</c:v>
                </c:pt>
                <c:pt idx="3212">
                  <c:v>303.49700000000001</c:v>
                </c:pt>
                <c:pt idx="3213">
                  <c:v>303.52300000000002</c:v>
                </c:pt>
                <c:pt idx="3214">
                  <c:v>303.55</c:v>
                </c:pt>
                <c:pt idx="3215">
                  <c:v>303.577</c:v>
                </c:pt>
                <c:pt idx="3216">
                  <c:v>303.60399999999998</c:v>
                </c:pt>
                <c:pt idx="3217">
                  <c:v>303.63</c:v>
                </c:pt>
                <c:pt idx="3218">
                  <c:v>303.65699999999998</c:v>
                </c:pt>
                <c:pt idx="3219">
                  <c:v>303.68400000000003</c:v>
                </c:pt>
                <c:pt idx="3220">
                  <c:v>303.70999999999998</c:v>
                </c:pt>
                <c:pt idx="3221">
                  <c:v>303.73700000000002</c:v>
                </c:pt>
                <c:pt idx="3222">
                  <c:v>303.76400000000001</c:v>
                </c:pt>
                <c:pt idx="3223">
                  <c:v>303.791</c:v>
                </c:pt>
                <c:pt idx="3224">
                  <c:v>303.81700000000001</c:v>
                </c:pt>
                <c:pt idx="3225">
                  <c:v>303.84399999999999</c:v>
                </c:pt>
                <c:pt idx="3226">
                  <c:v>303.87099999999998</c:v>
                </c:pt>
                <c:pt idx="3227">
                  <c:v>303.89699999999999</c:v>
                </c:pt>
                <c:pt idx="3228">
                  <c:v>303.92399999999998</c:v>
                </c:pt>
                <c:pt idx="3229">
                  <c:v>303.95100000000002</c:v>
                </c:pt>
                <c:pt idx="3230">
                  <c:v>303.97800000000001</c:v>
                </c:pt>
                <c:pt idx="3231">
                  <c:v>304.00400000000002</c:v>
                </c:pt>
                <c:pt idx="3232">
                  <c:v>304.03100000000001</c:v>
                </c:pt>
                <c:pt idx="3233">
                  <c:v>304.05799999999999</c:v>
                </c:pt>
                <c:pt idx="3234">
                  <c:v>304.084</c:v>
                </c:pt>
                <c:pt idx="3235">
                  <c:v>304.11099999999999</c:v>
                </c:pt>
                <c:pt idx="3236">
                  <c:v>304.13799999999998</c:v>
                </c:pt>
                <c:pt idx="3237">
                  <c:v>304.16399999999999</c:v>
                </c:pt>
                <c:pt idx="3238">
                  <c:v>304.19099999999997</c:v>
                </c:pt>
                <c:pt idx="3239">
                  <c:v>304.21800000000002</c:v>
                </c:pt>
                <c:pt idx="3240">
                  <c:v>304.24400000000003</c:v>
                </c:pt>
                <c:pt idx="3241">
                  <c:v>304.27100000000002</c:v>
                </c:pt>
                <c:pt idx="3242">
                  <c:v>304.298</c:v>
                </c:pt>
                <c:pt idx="3243">
                  <c:v>304.32400000000001</c:v>
                </c:pt>
                <c:pt idx="3244">
                  <c:v>304.351</c:v>
                </c:pt>
                <c:pt idx="3245">
                  <c:v>304.37799999999999</c:v>
                </c:pt>
                <c:pt idx="3246">
                  <c:v>304.404</c:v>
                </c:pt>
                <c:pt idx="3247">
                  <c:v>304.43099999999998</c:v>
                </c:pt>
                <c:pt idx="3248">
                  <c:v>304.45800000000003</c:v>
                </c:pt>
                <c:pt idx="3249">
                  <c:v>304.48399999999998</c:v>
                </c:pt>
                <c:pt idx="3250">
                  <c:v>304.51100000000002</c:v>
                </c:pt>
                <c:pt idx="3251">
                  <c:v>304.53800000000001</c:v>
                </c:pt>
                <c:pt idx="3252">
                  <c:v>304.56400000000002</c:v>
                </c:pt>
                <c:pt idx="3253">
                  <c:v>304.59100000000001</c:v>
                </c:pt>
                <c:pt idx="3254">
                  <c:v>304.61799999999999</c:v>
                </c:pt>
                <c:pt idx="3255">
                  <c:v>304.64400000000001</c:v>
                </c:pt>
                <c:pt idx="3256">
                  <c:v>304.67099999999999</c:v>
                </c:pt>
                <c:pt idx="3257">
                  <c:v>304.69799999999998</c:v>
                </c:pt>
                <c:pt idx="3258">
                  <c:v>304.72399999999999</c:v>
                </c:pt>
                <c:pt idx="3259">
                  <c:v>304.75099999999998</c:v>
                </c:pt>
                <c:pt idx="3260">
                  <c:v>304.77800000000002</c:v>
                </c:pt>
                <c:pt idx="3261">
                  <c:v>304.80399999999997</c:v>
                </c:pt>
                <c:pt idx="3262">
                  <c:v>304.83100000000002</c:v>
                </c:pt>
                <c:pt idx="3263">
                  <c:v>304.85700000000003</c:v>
                </c:pt>
                <c:pt idx="3264">
                  <c:v>304.88400000000001</c:v>
                </c:pt>
                <c:pt idx="3265">
                  <c:v>304.911</c:v>
                </c:pt>
                <c:pt idx="3266">
                  <c:v>304.93700000000001</c:v>
                </c:pt>
                <c:pt idx="3267">
                  <c:v>304.964</c:v>
                </c:pt>
                <c:pt idx="3268">
                  <c:v>304.99099999999999</c:v>
                </c:pt>
                <c:pt idx="3269">
                  <c:v>305.017</c:v>
                </c:pt>
                <c:pt idx="3270">
                  <c:v>305.04399999999998</c:v>
                </c:pt>
                <c:pt idx="3271">
                  <c:v>305.07100000000003</c:v>
                </c:pt>
                <c:pt idx="3272">
                  <c:v>305.09699999999998</c:v>
                </c:pt>
                <c:pt idx="3273">
                  <c:v>305.12400000000002</c:v>
                </c:pt>
                <c:pt idx="3274">
                  <c:v>305.14999999999998</c:v>
                </c:pt>
                <c:pt idx="3275">
                  <c:v>305.17700000000002</c:v>
                </c:pt>
                <c:pt idx="3276">
                  <c:v>305.20400000000001</c:v>
                </c:pt>
                <c:pt idx="3277">
                  <c:v>305.23</c:v>
                </c:pt>
                <c:pt idx="3278">
                  <c:v>305.25700000000001</c:v>
                </c:pt>
                <c:pt idx="3279">
                  <c:v>305.28300000000002</c:v>
                </c:pt>
                <c:pt idx="3280">
                  <c:v>305.31</c:v>
                </c:pt>
                <c:pt idx="3281">
                  <c:v>305.33699999999999</c:v>
                </c:pt>
                <c:pt idx="3282">
                  <c:v>305.363</c:v>
                </c:pt>
                <c:pt idx="3283">
                  <c:v>305.39</c:v>
                </c:pt>
                <c:pt idx="3284">
                  <c:v>305.416</c:v>
                </c:pt>
                <c:pt idx="3285">
                  <c:v>305.44299999999998</c:v>
                </c:pt>
                <c:pt idx="3286">
                  <c:v>305.47000000000003</c:v>
                </c:pt>
                <c:pt idx="3287">
                  <c:v>305.49599999999998</c:v>
                </c:pt>
                <c:pt idx="3288">
                  <c:v>305.52300000000002</c:v>
                </c:pt>
                <c:pt idx="3289">
                  <c:v>305.54899999999998</c:v>
                </c:pt>
                <c:pt idx="3290">
                  <c:v>305.57600000000002</c:v>
                </c:pt>
                <c:pt idx="3291">
                  <c:v>305.60300000000001</c:v>
                </c:pt>
                <c:pt idx="3292">
                  <c:v>305.62900000000002</c:v>
                </c:pt>
                <c:pt idx="3293">
                  <c:v>305.65600000000001</c:v>
                </c:pt>
                <c:pt idx="3294">
                  <c:v>305.68200000000002</c:v>
                </c:pt>
                <c:pt idx="3295">
                  <c:v>305.709</c:v>
                </c:pt>
                <c:pt idx="3296">
                  <c:v>305.73500000000001</c:v>
                </c:pt>
                <c:pt idx="3297">
                  <c:v>305.762</c:v>
                </c:pt>
                <c:pt idx="3298">
                  <c:v>305.78899999999999</c:v>
                </c:pt>
                <c:pt idx="3299">
                  <c:v>305.815</c:v>
                </c:pt>
                <c:pt idx="3300">
                  <c:v>305.84199999999998</c:v>
                </c:pt>
                <c:pt idx="3301">
                  <c:v>305.86799999999999</c:v>
                </c:pt>
                <c:pt idx="3302">
                  <c:v>305.89499999999998</c:v>
                </c:pt>
                <c:pt idx="3303">
                  <c:v>305.92099999999999</c:v>
                </c:pt>
                <c:pt idx="3304">
                  <c:v>305.94799999999998</c:v>
                </c:pt>
                <c:pt idx="3305">
                  <c:v>305.97500000000002</c:v>
                </c:pt>
                <c:pt idx="3306">
                  <c:v>306.00099999999998</c:v>
                </c:pt>
                <c:pt idx="3307">
                  <c:v>306.02800000000002</c:v>
                </c:pt>
                <c:pt idx="3308">
                  <c:v>306.05399999999997</c:v>
                </c:pt>
                <c:pt idx="3309">
                  <c:v>306.08100000000002</c:v>
                </c:pt>
                <c:pt idx="3310">
                  <c:v>306.10700000000003</c:v>
                </c:pt>
                <c:pt idx="3311">
                  <c:v>306.13400000000001</c:v>
                </c:pt>
                <c:pt idx="3312">
                  <c:v>306.16000000000003</c:v>
                </c:pt>
                <c:pt idx="3313">
                  <c:v>306.18700000000001</c:v>
                </c:pt>
                <c:pt idx="3314">
                  <c:v>306.214</c:v>
                </c:pt>
                <c:pt idx="3315">
                  <c:v>306.24</c:v>
                </c:pt>
                <c:pt idx="3316">
                  <c:v>306.267</c:v>
                </c:pt>
                <c:pt idx="3317">
                  <c:v>306.29300000000001</c:v>
                </c:pt>
                <c:pt idx="3318">
                  <c:v>306.32</c:v>
                </c:pt>
                <c:pt idx="3319">
                  <c:v>306.346</c:v>
                </c:pt>
                <c:pt idx="3320">
                  <c:v>306.37299999999999</c:v>
                </c:pt>
                <c:pt idx="3321">
                  <c:v>306.399</c:v>
                </c:pt>
                <c:pt idx="3322">
                  <c:v>306.42599999999999</c:v>
                </c:pt>
                <c:pt idx="3323">
                  <c:v>306.452</c:v>
                </c:pt>
                <c:pt idx="3324">
                  <c:v>306.47899999999998</c:v>
                </c:pt>
                <c:pt idx="3325">
                  <c:v>306.505</c:v>
                </c:pt>
                <c:pt idx="3326">
                  <c:v>306.53199999999998</c:v>
                </c:pt>
                <c:pt idx="3327">
                  <c:v>306.55799999999999</c:v>
                </c:pt>
                <c:pt idx="3328">
                  <c:v>306.58499999999998</c:v>
                </c:pt>
                <c:pt idx="3329">
                  <c:v>306.61099999999999</c:v>
                </c:pt>
                <c:pt idx="3330">
                  <c:v>306.63799999999998</c:v>
                </c:pt>
                <c:pt idx="3331">
                  <c:v>306.66500000000002</c:v>
                </c:pt>
                <c:pt idx="3332">
                  <c:v>306.69099999999997</c:v>
                </c:pt>
                <c:pt idx="3333">
                  <c:v>306.71800000000002</c:v>
                </c:pt>
                <c:pt idx="3334">
                  <c:v>306.74400000000003</c:v>
                </c:pt>
                <c:pt idx="3335">
                  <c:v>306.77100000000002</c:v>
                </c:pt>
                <c:pt idx="3336">
                  <c:v>306.79700000000003</c:v>
                </c:pt>
                <c:pt idx="3337">
                  <c:v>306.82400000000001</c:v>
                </c:pt>
                <c:pt idx="3338">
                  <c:v>306.85000000000002</c:v>
                </c:pt>
                <c:pt idx="3339">
                  <c:v>306.87700000000001</c:v>
                </c:pt>
                <c:pt idx="3340">
                  <c:v>306.90300000000002</c:v>
                </c:pt>
                <c:pt idx="3341">
                  <c:v>306.93</c:v>
                </c:pt>
                <c:pt idx="3342">
                  <c:v>306.95600000000002</c:v>
                </c:pt>
                <c:pt idx="3343">
                  <c:v>306.983</c:v>
                </c:pt>
                <c:pt idx="3344">
                  <c:v>307.00900000000001</c:v>
                </c:pt>
                <c:pt idx="3345">
                  <c:v>307.03500000000003</c:v>
                </c:pt>
                <c:pt idx="3346">
                  <c:v>307.06200000000001</c:v>
                </c:pt>
                <c:pt idx="3347">
                  <c:v>307.08800000000002</c:v>
                </c:pt>
                <c:pt idx="3348">
                  <c:v>307.11500000000001</c:v>
                </c:pt>
                <c:pt idx="3349">
                  <c:v>307.14100000000002</c:v>
                </c:pt>
                <c:pt idx="3350">
                  <c:v>307.16800000000001</c:v>
                </c:pt>
                <c:pt idx="3351">
                  <c:v>307.19400000000002</c:v>
                </c:pt>
                <c:pt idx="3352">
                  <c:v>307.221</c:v>
                </c:pt>
                <c:pt idx="3353">
                  <c:v>307.24700000000001</c:v>
                </c:pt>
                <c:pt idx="3354">
                  <c:v>307.274</c:v>
                </c:pt>
                <c:pt idx="3355">
                  <c:v>307.3</c:v>
                </c:pt>
                <c:pt idx="3356">
                  <c:v>307.327</c:v>
                </c:pt>
                <c:pt idx="3357">
                  <c:v>307.35300000000001</c:v>
                </c:pt>
                <c:pt idx="3358">
                  <c:v>307.38</c:v>
                </c:pt>
                <c:pt idx="3359">
                  <c:v>307.40600000000001</c:v>
                </c:pt>
                <c:pt idx="3360">
                  <c:v>307.43299999999999</c:v>
                </c:pt>
                <c:pt idx="3361">
                  <c:v>307.459</c:v>
                </c:pt>
                <c:pt idx="3362">
                  <c:v>307.48500000000001</c:v>
                </c:pt>
                <c:pt idx="3363">
                  <c:v>307.512</c:v>
                </c:pt>
                <c:pt idx="3364">
                  <c:v>307.53800000000001</c:v>
                </c:pt>
                <c:pt idx="3365">
                  <c:v>307.565</c:v>
                </c:pt>
                <c:pt idx="3366">
                  <c:v>307.59100000000001</c:v>
                </c:pt>
                <c:pt idx="3367">
                  <c:v>307.61799999999999</c:v>
                </c:pt>
                <c:pt idx="3368">
                  <c:v>307.64400000000001</c:v>
                </c:pt>
                <c:pt idx="3369">
                  <c:v>307.67099999999999</c:v>
                </c:pt>
                <c:pt idx="3370">
                  <c:v>307.697</c:v>
                </c:pt>
                <c:pt idx="3371">
                  <c:v>307.72399999999999</c:v>
                </c:pt>
                <c:pt idx="3372">
                  <c:v>307.75</c:v>
                </c:pt>
                <c:pt idx="3373">
                  <c:v>307.77600000000001</c:v>
                </c:pt>
                <c:pt idx="3374">
                  <c:v>307.803</c:v>
                </c:pt>
                <c:pt idx="3375">
                  <c:v>307.82900000000001</c:v>
                </c:pt>
                <c:pt idx="3376">
                  <c:v>307.85599999999999</c:v>
                </c:pt>
                <c:pt idx="3377">
                  <c:v>307.88200000000001</c:v>
                </c:pt>
                <c:pt idx="3378">
                  <c:v>307.90899999999999</c:v>
                </c:pt>
                <c:pt idx="3379">
                  <c:v>307.935</c:v>
                </c:pt>
                <c:pt idx="3380">
                  <c:v>307.96100000000001</c:v>
                </c:pt>
                <c:pt idx="3381">
                  <c:v>307.988</c:v>
                </c:pt>
                <c:pt idx="3382">
                  <c:v>308.01400000000001</c:v>
                </c:pt>
                <c:pt idx="3383">
                  <c:v>308.041</c:v>
                </c:pt>
                <c:pt idx="3384">
                  <c:v>308.06700000000001</c:v>
                </c:pt>
                <c:pt idx="3385">
                  <c:v>308.09300000000002</c:v>
                </c:pt>
                <c:pt idx="3386">
                  <c:v>308.12</c:v>
                </c:pt>
                <c:pt idx="3387">
                  <c:v>308.14600000000002</c:v>
                </c:pt>
                <c:pt idx="3388">
                  <c:v>308.173</c:v>
                </c:pt>
                <c:pt idx="3389">
                  <c:v>308.19900000000001</c:v>
                </c:pt>
                <c:pt idx="3390">
                  <c:v>308.226</c:v>
                </c:pt>
                <c:pt idx="3391">
                  <c:v>308.25200000000001</c:v>
                </c:pt>
                <c:pt idx="3392">
                  <c:v>308.27800000000002</c:v>
                </c:pt>
                <c:pt idx="3393">
                  <c:v>308.30500000000001</c:v>
                </c:pt>
                <c:pt idx="3394">
                  <c:v>308.33100000000002</c:v>
                </c:pt>
                <c:pt idx="3395">
                  <c:v>308.358</c:v>
                </c:pt>
                <c:pt idx="3396">
                  <c:v>308.38400000000001</c:v>
                </c:pt>
                <c:pt idx="3397">
                  <c:v>308.41000000000003</c:v>
                </c:pt>
                <c:pt idx="3398">
                  <c:v>308.43700000000001</c:v>
                </c:pt>
                <c:pt idx="3399">
                  <c:v>308.46300000000002</c:v>
                </c:pt>
                <c:pt idx="3400">
                  <c:v>308.48899999999998</c:v>
                </c:pt>
                <c:pt idx="3401">
                  <c:v>308.51600000000002</c:v>
                </c:pt>
                <c:pt idx="3402">
                  <c:v>308.54199999999997</c:v>
                </c:pt>
                <c:pt idx="3403">
                  <c:v>308.56900000000002</c:v>
                </c:pt>
                <c:pt idx="3404">
                  <c:v>308.59500000000003</c:v>
                </c:pt>
                <c:pt idx="3405">
                  <c:v>308.62099999999998</c:v>
                </c:pt>
                <c:pt idx="3406">
                  <c:v>308.64800000000002</c:v>
                </c:pt>
                <c:pt idx="3407">
                  <c:v>308.67399999999998</c:v>
                </c:pt>
                <c:pt idx="3408">
                  <c:v>308.7</c:v>
                </c:pt>
                <c:pt idx="3409">
                  <c:v>308.72699999999998</c:v>
                </c:pt>
                <c:pt idx="3410">
                  <c:v>308.75299999999999</c:v>
                </c:pt>
                <c:pt idx="3411">
                  <c:v>308.77999999999997</c:v>
                </c:pt>
                <c:pt idx="3412">
                  <c:v>308.80599999999998</c:v>
                </c:pt>
                <c:pt idx="3413">
                  <c:v>308.83199999999999</c:v>
                </c:pt>
                <c:pt idx="3414">
                  <c:v>308.85899999999998</c:v>
                </c:pt>
                <c:pt idx="3415">
                  <c:v>308.88499999999999</c:v>
                </c:pt>
                <c:pt idx="3416">
                  <c:v>308.911</c:v>
                </c:pt>
                <c:pt idx="3417">
                  <c:v>308.93799999999999</c:v>
                </c:pt>
                <c:pt idx="3418">
                  <c:v>308.964</c:v>
                </c:pt>
                <c:pt idx="3419">
                  <c:v>308.99</c:v>
                </c:pt>
                <c:pt idx="3420">
                  <c:v>309.017</c:v>
                </c:pt>
                <c:pt idx="3421">
                  <c:v>309.04300000000001</c:v>
                </c:pt>
                <c:pt idx="3422">
                  <c:v>309.07</c:v>
                </c:pt>
                <c:pt idx="3423">
                  <c:v>309.096</c:v>
                </c:pt>
                <c:pt idx="3424">
                  <c:v>309.12200000000001</c:v>
                </c:pt>
                <c:pt idx="3425">
                  <c:v>309.149</c:v>
                </c:pt>
                <c:pt idx="3426">
                  <c:v>309.17500000000001</c:v>
                </c:pt>
                <c:pt idx="3427">
                  <c:v>309.20100000000002</c:v>
                </c:pt>
                <c:pt idx="3428">
                  <c:v>309.22800000000001</c:v>
                </c:pt>
                <c:pt idx="3429">
                  <c:v>309.25400000000002</c:v>
                </c:pt>
                <c:pt idx="3430">
                  <c:v>309.27999999999997</c:v>
                </c:pt>
                <c:pt idx="3431">
                  <c:v>309.30700000000002</c:v>
                </c:pt>
                <c:pt idx="3432">
                  <c:v>309.33300000000003</c:v>
                </c:pt>
                <c:pt idx="3433">
                  <c:v>309.35899999999998</c:v>
                </c:pt>
                <c:pt idx="3434">
                  <c:v>309.38600000000002</c:v>
                </c:pt>
                <c:pt idx="3435">
                  <c:v>309.41199999999998</c:v>
                </c:pt>
                <c:pt idx="3436">
                  <c:v>309.43799999999999</c:v>
                </c:pt>
                <c:pt idx="3437">
                  <c:v>309.464</c:v>
                </c:pt>
                <c:pt idx="3438">
                  <c:v>309.49099999999999</c:v>
                </c:pt>
                <c:pt idx="3439">
                  <c:v>309.517</c:v>
                </c:pt>
                <c:pt idx="3440">
                  <c:v>309.54300000000001</c:v>
                </c:pt>
                <c:pt idx="3441">
                  <c:v>309.57</c:v>
                </c:pt>
                <c:pt idx="3442">
                  <c:v>309.596</c:v>
                </c:pt>
                <c:pt idx="3443">
                  <c:v>309.62200000000001</c:v>
                </c:pt>
                <c:pt idx="3444">
                  <c:v>309.649</c:v>
                </c:pt>
                <c:pt idx="3445">
                  <c:v>309.67500000000001</c:v>
                </c:pt>
                <c:pt idx="3446">
                  <c:v>309.70100000000002</c:v>
                </c:pt>
                <c:pt idx="3447">
                  <c:v>309.72800000000001</c:v>
                </c:pt>
                <c:pt idx="3448">
                  <c:v>309.75400000000002</c:v>
                </c:pt>
                <c:pt idx="3449">
                  <c:v>309.77999999999997</c:v>
                </c:pt>
                <c:pt idx="3450">
                  <c:v>309.80599999999998</c:v>
                </c:pt>
                <c:pt idx="3451">
                  <c:v>309.83300000000003</c:v>
                </c:pt>
                <c:pt idx="3452">
                  <c:v>309.85899999999998</c:v>
                </c:pt>
                <c:pt idx="3453">
                  <c:v>309.88499999999999</c:v>
                </c:pt>
                <c:pt idx="3454">
                  <c:v>309.91199999999998</c:v>
                </c:pt>
                <c:pt idx="3455">
                  <c:v>309.93799999999999</c:v>
                </c:pt>
                <c:pt idx="3456">
                  <c:v>309.964</c:v>
                </c:pt>
                <c:pt idx="3457">
                  <c:v>309.99</c:v>
                </c:pt>
                <c:pt idx="3458">
                  <c:v>310.017</c:v>
                </c:pt>
                <c:pt idx="3459">
                  <c:v>310.04300000000001</c:v>
                </c:pt>
                <c:pt idx="3460">
                  <c:v>310.06900000000002</c:v>
                </c:pt>
                <c:pt idx="3461">
                  <c:v>310.096</c:v>
                </c:pt>
                <c:pt idx="3462">
                  <c:v>310.12200000000001</c:v>
                </c:pt>
                <c:pt idx="3463">
                  <c:v>310.14800000000002</c:v>
                </c:pt>
                <c:pt idx="3464">
                  <c:v>310.17399999999998</c:v>
                </c:pt>
                <c:pt idx="3465">
                  <c:v>310.20100000000002</c:v>
                </c:pt>
                <c:pt idx="3466">
                  <c:v>310.22699999999998</c:v>
                </c:pt>
                <c:pt idx="3467">
                  <c:v>310.25299999999999</c:v>
                </c:pt>
                <c:pt idx="3468">
                  <c:v>310.279</c:v>
                </c:pt>
                <c:pt idx="3469">
                  <c:v>310.30599999999998</c:v>
                </c:pt>
                <c:pt idx="3470">
                  <c:v>310.33199999999999</c:v>
                </c:pt>
                <c:pt idx="3471">
                  <c:v>310.358</c:v>
                </c:pt>
                <c:pt idx="3472">
                  <c:v>310.38400000000001</c:v>
                </c:pt>
                <c:pt idx="3473">
                  <c:v>310.411</c:v>
                </c:pt>
                <c:pt idx="3474">
                  <c:v>310.43700000000001</c:v>
                </c:pt>
                <c:pt idx="3475">
                  <c:v>310.46300000000002</c:v>
                </c:pt>
                <c:pt idx="3476">
                  <c:v>310.48899999999998</c:v>
                </c:pt>
                <c:pt idx="3477">
                  <c:v>310.51600000000002</c:v>
                </c:pt>
                <c:pt idx="3478">
                  <c:v>310.54199999999997</c:v>
                </c:pt>
                <c:pt idx="3479">
                  <c:v>310.56799999999998</c:v>
                </c:pt>
                <c:pt idx="3480">
                  <c:v>310.59399999999999</c:v>
                </c:pt>
                <c:pt idx="3481">
                  <c:v>310.62099999999998</c:v>
                </c:pt>
                <c:pt idx="3482">
                  <c:v>310.64699999999999</c:v>
                </c:pt>
                <c:pt idx="3483">
                  <c:v>310.673</c:v>
                </c:pt>
                <c:pt idx="3484">
                  <c:v>310.69900000000001</c:v>
                </c:pt>
                <c:pt idx="3485">
                  <c:v>310.726</c:v>
                </c:pt>
                <c:pt idx="3486">
                  <c:v>310.75200000000001</c:v>
                </c:pt>
                <c:pt idx="3487">
                  <c:v>310.77800000000002</c:v>
                </c:pt>
                <c:pt idx="3488">
                  <c:v>310.80399999999997</c:v>
                </c:pt>
                <c:pt idx="3489">
                  <c:v>310.83</c:v>
                </c:pt>
                <c:pt idx="3490">
                  <c:v>310.85700000000003</c:v>
                </c:pt>
                <c:pt idx="3491">
                  <c:v>310.88299999999998</c:v>
                </c:pt>
                <c:pt idx="3492">
                  <c:v>310.90899999999999</c:v>
                </c:pt>
                <c:pt idx="3493">
                  <c:v>310.935</c:v>
                </c:pt>
                <c:pt idx="3494">
                  <c:v>310.96199999999999</c:v>
                </c:pt>
                <c:pt idx="3495">
                  <c:v>310.988</c:v>
                </c:pt>
                <c:pt idx="3496">
                  <c:v>311.01400000000001</c:v>
                </c:pt>
                <c:pt idx="3497">
                  <c:v>311.04000000000002</c:v>
                </c:pt>
                <c:pt idx="3498">
                  <c:v>311.06599999999997</c:v>
                </c:pt>
                <c:pt idx="3499">
                  <c:v>311.09300000000002</c:v>
                </c:pt>
                <c:pt idx="3500">
                  <c:v>311.11900000000003</c:v>
                </c:pt>
                <c:pt idx="3501">
                  <c:v>311.14499999999998</c:v>
                </c:pt>
                <c:pt idx="3502">
                  <c:v>311.17099999999999</c:v>
                </c:pt>
                <c:pt idx="3503">
                  <c:v>311.197</c:v>
                </c:pt>
                <c:pt idx="3504">
                  <c:v>311.22399999999999</c:v>
                </c:pt>
                <c:pt idx="3505">
                  <c:v>311.25</c:v>
                </c:pt>
                <c:pt idx="3506">
                  <c:v>311.27600000000001</c:v>
                </c:pt>
                <c:pt idx="3507">
                  <c:v>311.30200000000002</c:v>
                </c:pt>
                <c:pt idx="3508">
                  <c:v>311.32799999999997</c:v>
                </c:pt>
                <c:pt idx="3509">
                  <c:v>311.35500000000002</c:v>
                </c:pt>
                <c:pt idx="3510">
                  <c:v>311.38099999999997</c:v>
                </c:pt>
                <c:pt idx="3511">
                  <c:v>311.40699999999998</c:v>
                </c:pt>
                <c:pt idx="3512">
                  <c:v>311.43299999999999</c:v>
                </c:pt>
                <c:pt idx="3513">
                  <c:v>311.459</c:v>
                </c:pt>
                <c:pt idx="3514">
                  <c:v>311.48500000000001</c:v>
                </c:pt>
                <c:pt idx="3515">
                  <c:v>311.512</c:v>
                </c:pt>
                <c:pt idx="3516">
                  <c:v>311.53800000000001</c:v>
                </c:pt>
                <c:pt idx="3517">
                  <c:v>311.56400000000002</c:v>
                </c:pt>
                <c:pt idx="3518">
                  <c:v>311.58999999999997</c:v>
                </c:pt>
                <c:pt idx="3519">
                  <c:v>311.61599999999999</c:v>
                </c:pt>
                <c:pt idx="3520">
                  <c:v>311.642</c:v>
                </c:pt>
                <c:pt idx="3521">
                  <c:v>311.66899999999998</c:v>
                </c:pt>
                <c:pt idx="3522">
                  <c:v>311.69499999999999</c:v>
                </c:pt>
                <c:pt idx="3523">
                  <c:v>311.721</c:v>
                </c:pt>
                <c:pt idx="3524">
                  <c:v>311.74700000000001</c:v>
                </c:pt>
                <c:pt idx="3525">
                  <c:v>311.77300000000002</c:v>
                </c:pt>
                <c:pt idx="3526">
                  <c:v>311.79899999999998</c:v>
                </c:pt>
                <c:pt idx="3527">
                  <c:v>311.82600000000002</c:v>
                </c:pt>
                <c:pt idx="3528">
                  <c:v>311.85199999999998</c:v>
                </c:pt>
                <c:pt idx="3529">
                  <c:v>311.87799999999999</c:v>
                </c:pt>
                <c:pt idx="3530">
                  <c:v>311.904</c:v>
                </c:pt>
                <c:pt idx="3531">
                  <c:v>311.93</c:v>
                </c:pt>
                <c:pt idx="3532">
                  <c:v>311.95600000000002</c:v>
                </c:pt>
                <c:pt idx="3533">
                  <c:v>311.98200000000003</c:v>
                </c:pt>
                <c:pt idx="3534">
                  <c:v>312.00900000000001</c:v>
                </c:pt>
                <c:pt idx="3535">
                  <c:v>312.03500000000003</c:v>
                </c:pt>
                <c:pt idx="3536">
                  <c:v>312.06099999999998</c:v>
                </c:pt>
                <c:pt idx="3537">
                  <c:v>312.08699999999999</c:v>
                </c:pt>
                <c:pt idx="3538">
                  <c:v>312.113</c:v>
                </c:pt>
                <c:pt idx="3539">
                  <c:v>312.13900000000001</c:v>
                </c:pt>
                <c:pt idx="3540">
                  <c:v>312.16500000000002</c:v>
                </c:pt>
                <c:pt idx="3541">
                  <c:v>312.19099999999997</c:v>
                </c:pt>
                <c:pt idx="3542">
                  <c:v>312.21800000000002</c:v>
                </c:pt>
                <c:pt idx="3543">
                  <c:v>312.24400000000003</c:v>
                </c:pt>
                <c:pt idx="3544">
                  <c:v>312.27</c:v>
                </c:pt>
                <c:pt idx="3545">
                  <c:v>312.29599999999999</c:v>
                </c:pt>
                <c:pt idx="3546">
                  <c:v>312.322</c:v>
                </c:pt>
                <c:pt idx="3547">
                  <c:v>312.34800000000001</c:v>
                </c:pt>
                <c:pt idx="3548">
                  <c:v>312.37400000000002</c:v>
                </c:pt>
                <c:pt idx="3549">
                  <c:v>312.39999999999998</c:v>
                </c:pt>
                <c:pt idx="3550">
                  <c:v>312.42700000000002</c:v>
                </c:pt>
                <c:pt idx="3551">
                  <c:v>312.45299999999997</c:v>
                </c:pt>
                <c:pt idx="3552">
                  <c:v>312.47899999999998</c:v>
                </c:pt>
                <c:pt idx="3553">
                  <c:v>312.505</c:v>
                </c:pt>
                <c:pt idx="3554">
                  <c:v>312.53100000000001</c:v>
                </c:pt>
                <c:pt idx="3555">
                  <c:v>312.55700000000002</c:v>
                </c:pt>
                <c:pt idx="3556">
                  <c:v>312.58300000000003</c:v>
                </c:pt>
                <c:pt idx="3557">
                  <c:v>312.60899999999998</c:v>
                </c:pt>
                <c:pt idx="3558">
                  <c:v>312.63499999999999</c:v>
                </c:pt>
                <c:pt idx="3559">
                  <c:v>312.661</c:v>
                </c:pt>
                <c:pt idx="3560">
                  <c:v>312.68700000000001</c:v>
                </c:pt>
                <c:pt idx="3561">
                  <c:v>312.714</c:v>
                </c:pt>
                <c:pt idx="3562">
                  <c:v>312.74</c:v>
                </c:pt>
                <c:pt idx="3563">
                  <c:v>312.76600000000002</c:v>
                </c:pt>
                <c:pt idx="3564">
                  <c:v>312.79199999999997</c:v>
                </c:pt>
                <c:pt idx="3565">
                  <c:v>312.81799999999998</c:v>
                </c:pt>
                <c:pt idx="3566">
                  <c:v>312.84399999999999</c:v>
                </c:pt>
                <c:pt idx="3567">
                  <c:v>312.87</c:v>
                </c:pt>
                <c:pt idx="3568">
                  <c:v>312.89600000000002</c:v>
                </c:pt>
                <c:pt idx="3569">
                  <c:v>312.92200000000003</c:v>
                </c:pt>
                <c:pt idx="3570">
                  <c:v>312.94799999999998</c:v>
                </c:pt>
                <c:pt idx="3571">
                  <c:v>312.97399999999999</c:v>
                </c:pt>
                <c:pt idx="3572">
                  <c:v>313</c:v>
                </c:pt>
                <c:pt idx="3573">
                  <c:v>313.02600000000001</c:v>
                </c:pt>
                <c:pt idx="3574">
                  <c:v>313.053</c:v>
                </c:pt>
                <c:pt idx="3575">
                  <c:v>313.07900000000001</c:v>
                </c:pt>
                <c:pt idx="3576">
                  <c:v>313.10500000000002</c:v>
                </c:pt>
                <c:pt idx="3577">
                  <c:v>313.13099999999997</c:v>
                </c:pt>
                <c:pt idx="3578">
                  <c:v>313.15699999999998</c:v>
                </c:pt>
                <c:pt idx="3579">
                  <c:v>313.18299999999999</c:v>
                </c:pt>
                <c:pt idx="3580">
                  <c:v>313.209</c:v>
                </c:pt>
                <c:pt idx="3581">
                  <c:v>313.23500000000001</c:v>
                </c:pt>
                <c:pt idx="3582">
                  <c:v>313.26100000000002</c:v>
                </c:pt>
                <c:pt idx="3583">
                  <c:v>313.28699999999998</c:v>
                </c:pt>
                <c:pt idx="3584">
                  <c:v>313.31299999999999</c:v>
                </c:pt>
                <c:pt idx="3585">
                  <c:v>313.339</c:v>
                </c:pt>
                <c:pt idx="3586">
                  <c:v>313.36500000000001</c:v>
                </c:pt>
                <c:pt idx="3587">
                  <c:v>313.39100000000002</c:v>
                </c:pt>
                <c:pt idx="3588">
                  <c:v>313.41699999999997</c:v>
                </c:pt>
                <c:pt idx="3589">
                  <c:v>313.44299999999998</c:v>
                </c:pt>
                <c:pt idx="3590">
                  <c:v>313.46899999999999</c:v>
                </c:pt>
                <c:pt idx="3591">
                  <c:v>313.495</c:v>
                </c:pt>
                <c:pt idx="3592">
                  <c:v>313.52100000000002</c:v>
                </c:pt>
                <c:pt idx="3593">
                  <c:v>313.54700000000003</c:v>
                </c:pt>
                <c:pt idx="3594">
                  <c:v>313.57299999999998</c:v>
                </c:pt>
                <c:pt idx="3595">
                  <c:v>313.59899999999999</c:v>
                </c:pt>
                <c:pt idx="3596">
                  <c:v>313.625</c:v>
                </c:pt>
                <c:pt idx="3597">
                  <c:v>313.65199999999999</c:v>
                </c:pt>
                <c:pt idx="3598">
                  <c:v>313.678</c:v>
                </c:pt>
                <c:pt idx="3599">
                  <c:v>313.70400000000001</c:v>
                </c:pt>
                <c:pt idx="3600">
                  <c:v>313.73</c:v>
                </c:pt>
                <c:pt idx="3601">
                  <c:v>313.75599999999997</c:v>
                </c:pt>
                <c:pt idx="3602">
                  <c:v>313.78199999999998</c:v>
                </c:pt>
                <c:pt idx="3603">
                  <c:v>313.80799999999999</c:v>
                </c:pt>
                <c:pt idx="3604">
                  <c:v>313.834</c:v>
                </c:pt>
                <c:pt idx="3605">
                  <c:v>313.86</c:v>
                </c:pt>
                <c:pt idx="3606">
                  <c:v>313.88600000000002</c:v>
                </c:pt>
                <c:pt idx="3607">
                  <c:v>313.91199999999998</c:v>
                </c:pt>
                <c:pt idx="3608">
                  <c:v>313.93799999999999</c:v>
                </c:pt>
                <c:pt idx="3609">
                  <c:v>313.964</c:v>
                </c:pt>
                <c:pt idx="3610">
                  <c:v>313.99</c:v>
                </c:pt>
                <c:pt idx="3611">
                  <c:v>314.01600000000002</c:v>
                </c:pt>
                <c:pt idx="3612">
                  <c:v>314.04199999999997</c:v>
                </c:pt>
                <c:pt idx="3613">
                  <c:v>314.06799999999998</c:v>
                </c:pt>
                <c:pt idx="3614">
                  <c:v>314.09399999999999</c:v>
                </c:pt>
                <c:pt idx="3615">
                  <c:v>314.12</c:v>
                </c:pt>
                <c:pt idx="3616">
                  <c:v>314.14600000000002</c:v>
                </c:pt>
                <c:pt idx="3617">
                  <c:v>314.17200000000003</c:v>
                </c:pt>
                <c:pt idx="3618">
                  <c:v>314.19799999999998</c:v>
                </c:pt>
                <c:pt idx="3619">
                  <c:v>314.22300000000001</c:v>
                </c:pt>
                <c:pt idx="3620">
                  <c:v>314.24900000000002</c:v>
                </c:pt>
                <c:pt idx="3621">
                  <c:v>314.27499999999998</c:v>
                </c:pt>
                <c:pt idx="3622">
                  <c:v>314.30099999999999</c:v>
                </c:pt>
                <c:pt idx="3623">
                  <c:v>314.327</c:v>
                </c:pt>
                <c:pt idx="3624">
                  <c:v>314.35300000000001</c:v>
                </c:pt>
                <c:pt idx="3625">
                  <c:v>314.37900000000002</c:v>
                </c:pt>
                <c:pt idx="3626">
                  <c:v>314.40499999999997</c:v>
                </c:pt>
                <c:pt idx="3627">
                  <c:v>314.43099999999998</c:v>
                </c:pt>
                <c:pt idx="3628">
                  <c:v>314.45699999999999</c:v>
                </c:pt>
                <c:pt idx="3629">
                  <c:v>314.483</c:v>
                </c:pt>
                <c:pt idx="3630">
                  <c:v>314.50900000000001</c:v>
                </c:pt>
                <c:pt idx="3631">
                  <c:v>314.53500000000003</c:v>
                </c:pt>
                <c:pt idx="3632">
                  <c:v>314.56099999999998</c:v>
                </c:pt>
                <c:pt idx="3633">
                  <c:v>314.58699999999999</c:v>
                </c:pt>
                <c:pt idx="3634">
                  <c:v>314.613</c:v>
                </c:pt>
                <c:pt idx="3635">
                  <c:v>314.63900000000001</c:v>
                </c:pt>
                <c:pt idx="3636">
                  <c:v>314.66500000000002</c:v>
                </c:pt>
                <c:pt idx="3637">
                  <c:v>314.69099999999997</c:v>
                </c:pt>
                <c:pt idx="3638">
                  <c:v>314.71699999999998</c:v>
                </c:pt>
                <c:pt idx="3639">
                  <c:v>314.74299999999999</c:v>
                </c:pt>
                <c:pt idx="3640">
                  <c:v>314.76900000000001</c:v>
                </c:pt>
                <c:pt idx="3641">
                  <c:v>314.79500000000002</c:v>
                </c:pt>
                <c:pt idx="3642">
                  <c:v>314.82100000000003</c:v>
                </c:pt>
                <c:pt idx="3643">
                  <c:v>314.846</c:v>
                </c:pt>
                <c:pt idx="3644">
                  <c:v>314.87200000000001</c:v>
                </c:pt>
                <c:pt idx="3645">
                  <c:v>314.89800000000002</c:v>
                </c:pt>
                <c:pt idx="3646">
                  <c:v>314.92399999999998</c:v>
                </c:pt>
                <c:pt idx="3647">
                  <c:v>314.95</c:v>
                </c:pt>
              </c:numCache>
            </c:numRef>
          </c:xVal>
          <c:yVal>
            <c:numRef>
              <c:f>'Recap UV'!$H$2:$H$3649</c:f>
              <c:numCache>
                <c:formatCode>General</c:formatCode>
                <c:ptCount val="3648"/>
                <c:pt idx="0">
                  <c:v>1.1079435580545974E-2</c:v>
                </c:pt>
                <c:pt idx="1">
                  <c:v>1.1079435580545974E-2</c:v>
                </c:pt>
                <c:pt idx="2">
                  <c:v>1.1079435580545974E-2</c:v>
                </c:pt>
                <c:pt idx="3">
                  <c:v>5.2168373820261488E-3</c:v>
                </c:pt>
                <c:pt idx="4">
                  <c:v>3.1675530565136972E-4</c:v>
                </c:pt>
                <c:pt idx="5">
                  <c:v>7.3326228214322603E-4</c:v>
                </c:pt>
                <c:pt idx="6">
                  <c:v>2.9575495389547776E-4</c:v>
                </c:pt>
                <c:pt idx="7">
                  <c:v>7.5426263389911778E-4</c:v>
                </c:pt>
                <c:pt idx="8">
                  <c:v>1.2792714277964157E-3</c:v>
                </c:pt>
                <c:pt idx="9">
                  <c:v>5.5825935084412672E-4</c:v>
                </c:pt>
                <c:pt idx="10">
                  <c:v>1.6957784042882719E-3</c:v>
                </c:pt>
                <c:pt idx="11">
                  <c:v>3.8325641954502741E-4</c:v>
                </c:pt>
                <c:pt idx="12">
                  <c:v>1.2792714277964157E-3</c:v>
                </c:pt>
                <c:pt idx="13">
                  <c:v>1.1707696103909742E-3</c:v>
                </c:pt>
                <c:pt idx="14">
                  <c:v>1.1042684964973164E-3</c:v>
                </c:pt>
                <c:pt idx="15">
                  <c:v>2.0667846186423625E-3</c:v>
                </c:pt>
                <c:pt idx="16">
                  <c:v>4.0425677130091932E-4</c:v>
                </c:pt>
                <c:pt idx="17">
                  <c:v>2.0457842668864705E-3</c:v>
                </c:pt>
                <c:pt idx="18">
                  <c:v>6.6676116824956823E-4</c:v>
                </c:pt>
                <c:pt idx="19">
                  <c:v>2.0667846186423625E-3</c:v>
                </c:pt>
                <c:pt idx="20">
                  <c:v>8.4176409954866743E-4</c:v>
                </c:pt>
                <c:pt idx="21">
                  <c:v>1.6957784042882719E-3</c:v>
                </c:pt>
                <c:pt idx="22">
                  <c:v>2.4167904812405611E-3</c:v>
                </c:pt>
                <c:pt idx="23">
                  <c:v>1.2582710760405237E-3</c:v>
                </c:pt>
                <c:pt idx="24">
                  <c:v>2.3292890155910116E-3</c:v>
                </c:pt>
                <c:pt idx="25">
                  <c:v>1.4175237435227041E-4</c:v>
                </c:pt>
                <c:pt idx="26">
                  <c:v>2.3292890155910116E-3</c:v>
                </c:pt>
                <c:pt idx="27">
                  <c:v>8.2076374779277569E-4</c:v>
                </c:pt>
                <c:pt idx="28">
                  <c:v>6.6676116824956823E-4</c:v>
                </c:pt>
                <c:pt idx="29">
                  <c:v>1.9582828012369206E-3</c:v>
                </c:pt>
                <c:pt idx="30">
                  <c:v>1.0167670308477666E-3</c:v>
                </c:pt>
                <c:pt idx="31">
                  <c:v>1.1042684964973164E-3</c:v>
                </c:pt>
                <c:pt idx="32">
                  <c:v>1.5417758247450648E-3</c:v>
                </c:pt>
                <c:pt idx="33">
                  <c:v>2.9575495389547776E-4</c:v>
                </c:pt>
                <c:pt idx="34">
                  <c:v>3.3250556946828861E-5</c:v>
                </c:pt>
                <c:pt idx="35">
                  <c:v>3.291805137736057E-3</c:v>
                </c:pt>
                <c:pt idx="36">
                  <c:v>4.9175823695046892E-4</c:v>
                </c:pt>
                <c:pt idx="37">
                  <c:v>5.4250908702720774E-5</c:v>
                </c:pt>
                <c:pt idx="38">
                  <c:v>3.9043153972829047E-3</c:v>
                </c:pt>
                <c:pt idx="39">
                  <c:v>2.9417992751378584E-3</c:v>
                </c:pt>
                <c:pt idx="40">
                  <c:v>1.2792714277964157E-3</c:v>
                </c:pt>
                <c:pt idx="41">
                  <c:v>1.7832798699378215E-3</c:v>
                </c:pt>
                <c:pt idx="42">
                  <c:v>6.4576081649367627E-4</c:v>
                </c:pt>
                <c:pt idx="43">
                  <c:v>3.9708165111765623E-3</c:v>
                </c:pt>
                <c:pt idx="44">
                  <c:v>4.0425677130091932E-4</c:v>
                </c:pt>
                <c:pt idx="45">
                  <c:v>4.2543212598811029E-3</c:v>
                </c:pt>
                <c:pt idx="46">
                  <c:v>1.1707696103909742E-3</c:v>
                </c:pt>
                <c:pt idx="47">
                  <c:v>1.5207754729891726E-3</c:v>
                </c:pt>
                <c:pt idx="48">
                  <c:v>3.8833150455270132E-3</c:v>
                </c:pt>
                <c:pt idx="49">
                  <c:v>3.1675530565136972E-4</c:v>
                </c:pt>
                <c:pt idx="50">
                  <c:v>2.0667846186423625E-3</c:v>
                </c:pt>
                <c:pt idx="51">
                  <c:v>2.2207871981855696E-3</c:v>
                </c:pt>
                <c:pt idx="52">
                  <c:v>1.8042802216937136E-3</c:v>
                </c:pt>
                <c:pt idx="53">
                  <c:v>3.5333091829288146E-3</c:v>
                </c:pt>
                <c:pt idx="54">
                  <c:v>9.9576667909187489E-4</c:v>
                </c:pt>
                <c:pt idx="55">
                  <c:v>1.6292772903946143E-3</c:v>
                </c:pt>
                <c:pt idx="56">
                  <c:v>9.9576667909187489E-4</c:v>
                </c:pt>
                <c:pt idx="57">
                  <c:v>3.8325641954502741E-4</c:v>
                </c:pt>
                <c:pt idx="58">
                  <c:v>4.0425677130091932E-4</c:v>
                </c:pt>
                <c:pt idx="59">
                  <c:v>4.7075788519457701E-4</c:v>
                </c:pt>
                <c:pt idx="60">
                  <c:v>1.4332740073396231E-3</c:v>
                </c:pt>
                <c:pt idx="61">
                  <c:v>2.3082886638351192E-3</c:v>
                </c:pt>
                <c:pt idx="62">
                  <c:v>1.0167670308477666E-3</c:v>
                </c:pt>
                <c:pt idx="63">
                  <c:v>3.1675530565136972E-4</c:v>
                </c:pt>
                <c:pt idx="64">
                  <c:v>4.9175823695046892E-4</c:v>
                </c:pt>
                <c:pt idx="65">
                  <c:v>3.3583062516297155E-3</c:v>
                </c:pt>
                <c:pt idx="66">
                  <c:v>1.1917699621468659E-3</c:v>
                </c:pt>
                <c:pt idx="67">
                  <c:v>6.6676116824956823E-4</c:v>
                </c:pt>
                <c:pt idx="68">
                  <c:v>8.4176409954866743E-4</c:v>
                </c:pt>
                <c:pt idx="69">
                  <c:v>1.2075202259637849E-4</c:v>
                </c:pt>
                <c:pt idx="70">
                  <c:v>2.0825348824592813E-4</c:v>
                </c:pt>
                <c:pt idx="71">
                  <c:v>3.291805137736057E-3</c:v>
                </c:pt>
                <c:pt idx="72">
                  <c:v>1.0832681447414247E-3</c:v>
                </c:pt>
                <c:pt idx="73">
                  <c:v>1.2582710760405237E-3</c:v>
                </c:pt>
                <c:pt idx="74">
                  <c:v>9.2926556519821709E-4</c:v>
                </c:pt>
                <c:pt idx="75">
                  <c:v>4.1458194424756623E-3</c:v>
                </c:pt>
                <c:pt idx="76">
                  <c:v>2.0457842668864705E-3</c:v>
                </c:pt>
                <c:pt idx="77">
                  <c:v>2.0457842668864705E-3</c:v>
                </c:pt>
                <c:pt idx="78">
                  <c:v>5.7925970260001858E-4</c:v>
                </c:pt>
                <c:pt idx="79">
                  <c:v>1.0832681447414247E-3</c:v>
                </c:pt>
                <c:pt idx="80">
                  <c:v>9.0826521344232534E-4</c:v>
                </c:pt>
                <c:pt idx="81">
                  <c:v>7.3326228214322603E-4</c:v>
                </c:pt>
                <c:pt idx="82">
                  <c:v>4.9175823695046892E-4</c:v>
                </c:pt>
                <c:pt idx="83">
                  <c:v>2.5042919468901107E-3</c:v>
                </c:pt>
                <c:pt idx="84">
                  <c:v>4.0425677130091932E-4</c:v>
                </c:pt>
                <c:pt idx="85">
                  <c:v>8.2076374779277569E-4</c:v>
                </c:pt>
                <c:pt idx="86">
                  <c:v>1.6082769386387221E-3</c:v>
                </c:pt>
                <c:pt idx="87">
                  <c:v>1.3667728934459653E-3</c:v>
                </c:pt>
                <c:pt idx="88">
                  <c:v>3.8325641954502741E-4</c:v>
                </c:pt>
                <c:pt idx="89">
                  <c:v>3.7083121142279137E-3</c:v>
                </c:pt>
                <c:pt idx="90">
                  <c:v>1.2075202259637849E-4</c:v>
                </c:pt>
                <c:pt idx="91">
                  <c:v>8.2076374779277569E-4</c:v>
                </c:pt>
                <c:pt idx="92">
                  <c:v>1.1042684964973164E-3</c:v>
                </c:pt>
                <c:pt idx="93">
                  <c:v>2.9575495389547776E-4</c:v>
                </c:pt>
                <c:pt idx="94">
                  <c:v>2.1332857325360201E-3</c:v>
                </c:pt>
                <c:pt idx="95">
                  <c:v>3.3250556946828861E-5</c:v>
                </c:pt>
                <c:pt idx="96">
                  <c:v>1.4175237435227041E-4</c:v>
                </c:pt>
                <c:pt idx="97">
                  <c:v>2.1332857325360201E-3</c:v>
                </c:pt>
                <c:pt idx="98">
                  <c:v>4.6043271224793019E-3</c:v>
                </c:pt>
                <c:pt idx="99">
                  <c:v>2.4167904812405611E-3</c:v>
                </c:pt>
                <c:pt idx="100">
                  <c:v>5.4250908702720774E-5</c:v>
                </c:pt>
                <c:pt idx="101">
                  <c:v>1.3457725416900735E-3</c:v>
                </c:pt>
                <c:pt idx="102">
                  <c:v>1.2792714277964157E-3</c:v>
                </c:pt>
                <c:pt idx="103">
                  <c:v>2.1332857325360201E-3</c:v>
                </c:pt>
                <c:pt idx="104">
                  <c:v>1.3457725416900735E-3</c:v>
                </c:pt>
                <c:pt idx="105">
                  <c:v>2.154286084291912E-3</c:v>
                </c:pt>
                <c:pt idx="106">
                  <c:v>1.7167787560441639E-3</c:v>
                </c:pt>
                <c:pt idx="107">
                  <c:v>2.9575495389547776E-4</c:v>
                </c:pt>
                <c:pt idx="108">
                  <c:v>5.7925970260001858E-4</c:v>
                </c:pt>
                <c:pt idx="109">
                  <c:v>1.454274359095515E-3</c:v>
                </c:pt>
                <c:pt idx="110">
                  <c:v>1.3457725416900735E-3</c:v>
                </c:pt>
                <c:pt idx="111">
                  <c:v>9.2926556519821709E-4</c:v>
                </c:pt>
                <c:pt idx="112">
                  <c:v>3.1675530565136972E-4</c:v>
                </c:pt>
                <c:pt idx="113">
                  <c:v>4.7075788519457701E-4</c:v>
                </c:pt>
                <c:pt idx="114">
                  <c:v>2.5917934125396602E-3</c:v>
                </c:pt>
                <c:pt idx="115">
                  <c:v>1.4175237435227041E-4</c:v>
                </c:pt>
                <c:pt idx="116">
                  <c:v>6.6676116824956823E-4</c:v>
                </c:pt>
                <c:pt idx="117">
                  <c:v>5.7925970260001858E-4</c:v>
                </c:pt>
                <c:pt idx="118">
                  <c:v>5.5825935084412672E-4</c:v>
                </c:pt>
                <c:pt idx="119">
                  <c:v>2.2925384000182006E-4</c:v>
                </c:pt>
                <c:pt idx="120">
                  <c:v>1.4332740073396231E-3</c:v>
                </c:pt>
                <c:pt idx="121">
                  <c:v>1.8707813355873712E-3</c:v>
                </c:pt>
                <c:pt idx="122">
                  <c:v>2.9417992751378584E-3</c:v>
                </c:pt>
                <c:pt idx="123">
                  <c:v>6.4576081649367627E-4</c:v>
                </c:pt>
                <c:pt idx="124">
                  <c:v>1.1042684964973164E-3</c:v>
                </c:pt>
                <c:pt idx="125">
                  <c:v>1.4175237435227041E-4</c:v>
                </c:pt>
                <c:pt idx="126">
                  <c:v>5.7925970260001858E-4</c:v>
                </c:pt>
                <c:pt idx="127">
                  <c:v>2.3082886638351192E-3</c:v>
                </c:pt>
                <c:pt idx="128">
                  <c:v>1.454274359095515E-3</c:v>
                </c:pt>
                <c:pt idx="129">
                  <c:v>1.454274359095515E-3</c:v>
                </c:pt>
                <c:pt idx="130">
                  <c:v>7.3326228214322603E-4</c:v>
                </c:pt>
                <c:pt idx="131">
                  <c:v>2.0825348824592813E-4</c:v>
                </c:pt>
                <c:pt idx="132">
                  <c:v>8.2076374779277569E-4</c:v>
                </c:pt>
                <c:pt idx="133">
                  <c:v>2.1332857325360201E-3</c:v>
                </c:pt>
                <c:pt idx="134">
                  <c:v>7.5426263389911778E-4</c:v>
                </c:pt>
                <c:pt idx="135">
                  <c:v>3.3250556946828861E-5</c:v>
                </c:pt>
                <c:pt idx="136">
                  <c:v>2.1332857325360201E-3</c:v>
                </c:pt>
                <c:pt idx="137">
                  <c:v>5.7925970260001858E-4</c:v>
                </c:pt>
                <c:pt idx="138">
                  <c:v>1.7167787560441639E-3</c:v>
                </c:pt>
                <c:pt idx="139">
                  <c:v>2.3957901294846692E-3</c:v>
                </c:pt>
                <c:pt idx="140">
                  <c:v>3.1675530565136972E-4</c:v>
                </c:pt>
                <c:pt idx="141">
                  <c:v>8.4176409954866743E-4</c:v>
                </c:pt>
                <c:pt idx="142">
                  <c:v>3.8325641954502741E-4</c:v>
                </c:pt>
                <c:pt idx="143">
                  <c:v>5.1083355646207081E-3</c:v>
                </c:pt>
                <c:pt idx="144">
                  <c:v>2.9575495389547776E-4</c:v>
                </c:pt>
                <c:pt idx="145">
                  <c:v>4.9175823695046892E-4</c:v>
                </c:pt>
                <c:pt idx="146">
                  <c:v>2.5042919468901107E-3</c:v>
                </c:pt>
                <c:pt idx="147">
                  <c:v>3.5543095346847061E-3</c:v>
                </c:pt>
                <c:pt idx="148">
                  <c:v>1.2792714277964157E-3</c:v>
                </c:pt>
                <c:pt idx="149">
                  <c:v>2.4167904812405611E-3</c:v>
                </c:pt>
                <c:pt idx="150">
                  <c:v>2.2417875499414616E-3</c:v>
                </c:pt>
                <c:pt idx="151">
                  <c:v>1.1042684964973164E-3</c:v>
                </c:pt>
                <c:pt idx="152">
                  <c:v>9.2926556519821709E-4</c:v>
                </c:pt>
                <c:pt idx="153">
                  <c:v>2.8332974577324173E-3</c:v>
                </c:pt>
                <c:pt idx="154">
                  <c:v>9.2926556519821709E-4</c:v>
                </c:pt>
                <c:pt idx="155">
                  <c:v>1.1917699621468659E-3</c:v>
                </c:pt>
                <c:pt idx="156">
                  <c:v>1.0167670308477666E-3</c:v>
                </c:pt>
                <c:pt idx="157">
                  <c:v>8.2076374779277569E-4</c:v>
                </c:pt>
                <c:pt idx="158">
                  <c:v>1.3457725416900735E-3</c:v>
                </c:pt>
                <c:pt idx="159">
                  <c:v>3.8325641954502741E-4</c:v>
                </c:pt>
                <c:pt idx="160">
                  <c:v>5.7925970260001858E-4</c:v>
                </c:pt>
                <c:pt idx="161">
                  <c:v>1.2582710760405237E-3</c:v>
                </c:pt>
                <c:pt idx="162">
                  <c:v>1.8707813355873712E-3</c:v>
                </c:pt>
                <c:pt idx="163">
                  <c:v>1.3667728934459653E-3</c:v>
                </c:pt>
                <c:pt idx="164">
                  <c:v>2.5707930607837682E-3</c:v>
                </c:pt>
                <c:pt idx="165">
                  <c:v>3.0958018546810664E-3</c:v>
                </c:pt>
                <c:pt idx="166">
                  <c:v>7.5426263389911778E-4</c:v>
                </c:pt>
                <c:pt idx="167">
                  <c:v>1.6957784042882719E-3</c:v>
                </c:pt>
                <c:pt idx="168">
                  <c:v>1.6292772903946143E-3</c:v>
                </c:pt>
                <c:pt idx="169">
                  <c:v>1.3667728934459653E-3</c:v>
                </c:pt>
                <c:pt idx="170">
                  <c:v>4.0425677130091932E-4</c:v>
                </c:pt>
                <c:pt idx="171">
                  <c:v>9.2926556519821709E-4</c:v>
                </c:pt>
                <c:pt idx="172">
                  <c:v>1.0832681447414247E-3</c:v>
                </c:pt>
                <c:pt idx="173">
                  <c:v>1.4332740073396231E-3</c:v>
                </c:pt>
                <c:pt idx="174">
                  <c:v>5.4250908702720774E-5</c:v>
                </c:pt>
                <c:pt idx="175">
                  <c:v>7.5426263389911778E-4</c:v>
                </c:pt>
                <c:pt idx="176">
                  <c:v>1.9582828012369206E-3</c:v>
                </c:pt>
                <c:pt idx="177">
                  <c:v>1.6957784042882719E-3</c:v>
                </c:pt>
                <c:pt idx="178">
                  <c:v>4.0425677130091932E-4</c:v>
                </c:pt>
                <c:pt idx="179">
                  <c:v>3.8325641954502741E-4</c:v>
                </c:pt>
                <c:pt idx="180">
                  <c:v>5.4250908702720774E-5</c:v>
                </c:pt>
                <c:pt idx="181">
                  <c:v>4.0425677130091932E-4</c:v>
                </c:pt>
                <c:pt idx="182">
                  <c:v>1.9792831529928129E-3</c:v>
                </c:pt>
                <c:pt idx="183">
                  <c:v>1.9582828012369206E-3</c:v>
                </c:pt>
                <c:pt idx="184">
                  <c:v>3.445807717279265E-3</c:v>
                </c:pt>
                <c:pt idx="185">
                  <c:v>2.0667846186423625E-3</c:v>
                </c:pt>
                <c:pt idx="186">
                  <c:v>1.6292772903946143E-3</c:v>
                </c:pt>
                <c:pt idx="187">
                  <c:v>6.6676116824956823E-4</c:v>
                </c:pt>
                <c:pt idx="188">
                  <c:v>6.6676116824956823E-4</c:v>
                </c:pt>
                <c:pt idx="189">
                  <c:v>5.4250908702720774E-5</c:v>
                </c:pt>
                <c:pt idx="190">
                  <c:v>2.154286084291912E-3</c:v>
                </c:pt>
                <c:pt idx="191">
                  <c:v>1.1707696103909742E-3</c:v>
                </c:pt>
                <c:pt idx="192">
                  <c:v>1.2582710760405237E-3</c:v>
                </c:pt>
                <c:pt idx="193">
                  <c:v>2.9575495389547776E-4</c:v>
                </c:pt>
                <c:pt idx="194">
                  <c:v>1.2792714277964157E-3</c:v>
                </c:pt>
                <c:pt idx="195">
                  <c:v>2.0825348824592813E-4</c:v>
                </c:pt>
                <c:pt idx="196">
                  <c:v>6.6676116824956823E-4</c:v>
                </c:pt>
                <c:pt idx="197">
                  <c:v>2.0667846186423625E-3</c:v>
                </c:pt>
                <c:pt idx="198">
                  <c:v>2.0825348824592813E-4</c:v>
                </c:pt>
                <c:pt idx="199">
                  <c:v>9.2926556519821709E-4</c:v>
                </c:pt>
                <c:pt idx="200">
                  <c:v>4.9175823695046892E-4</c:v>
                </c:pt>
                <c:pt idx="201">
                  <c:v>3.0083003890315168E-3</c:v>
                </c:pt>
                <c:pt idx="202">
                  <c:v>1.2075202259637849E-4</c:v>
                </c:pt>
                <c:pt idx="203">
                  <c:v>1.2582710760405237E-3</c:v>
                </c:pt>
                <c:pt idx="204">
                  <c:v>3.1833033203306159E-3</c:v>
                </c:pt>
                <c:pt idx="205">
                  <c:v>2.8332974577324173E-3</c:v>
                </c:pt>
                <c:pt idx="206">
                  <c:v>2.154286084291912E-3</c:v>
                </c:pt>
                <c:pt idx="207">
                  <c:v>1.2582710760405237E-3</c:v>
                </c:pt>
                <c:pt idx="208">
                  <c:v>2.5707930607837682E-3</c:v>
                </c:pt>
                <c:pt idx="209">
                  <c:v>3.7293124659838052E-3</c:v>
                </c:pt>
                <c:pt idx="210">
                  <c:v>4.0425677130091932E-4</c:v>
                </c:pt>
                <c:pt idx="211">
                  <c:v>5.4250908702720774E-5</c:v>
                </c:pt>
                <c:pt idx="212">
                  <c:v>2.9575495389547776E-4</c:v>
                </c:pt>
                <c:pt idx="213">
                  <c:v>2.3082886638351192E-3</c:v>
                </c:pt>
                <c:pt idx="214">
                  <c:v>1.9582828012369206E-3</c:v>
                </c:pt>
                <c:pt idx="215">
                  <c:v>1.5417758247450648E-3</c:v>
                </c:pt>
                <c:pt idx="216">
                  <c:v>4.7075788519457701E-4</c:v>
                </c:pt>
                <c:pt idx="217">
                  <c:v>1.1707696103909742E-3</c:v>
                </c:pt>
                <c:pt idx="218">
                  <c:v>1.6082769386387221E-3</c:v>
                </c:pt>
                <c:pt idx="219">
                  <c:v>2.1332857325360201E-3</c:v>
                </c:pt>
                <c:pt idx="220">
                  <c:v>6.6676116824956823E-4</c:v>
                </c:pt>
                <c:pt idx="221">
                  <c:v>1.4175237435227041E-4</c:v>
                </c:pt>
                <c:pt idx="222">
                  <c:v>1.4175237435227041E-4</c:v>
                </c:pt>
                <c:pt idx="223">
                  <c:v>9.2926556519821709E-4</c:v>
                </c:pt>
                <c:pt idx="224">
                  <c:v>9.2926556519821709E-4</c:v>
                </c:pt>
                <c:pt idx="225">
                  <c:v>7.3326228214322603E-4</c:v>
                </c:pt>
                <c:pt idx="226">
                  <c:v>1.6292772903946143E-3</c:v>
                </c:pt>
                <c:pt idx="227">
                  <c:v>1.6082769386387221E-3</c:v>
                </c:pt>
                <c:pt idx="228">
                  <c:v>4.7075788519457701E-4</c:v>
                </c:pt>
                <c:pt idx="229">
                  <c:v>8.4176409954866743E-4</c:v>
                </c:pt>
                <c:pt idx="230">
                  <c:v>1.4175237435227041E-4</c:v>
                </c:pt>
                <c:pt idx="231">
                  <c:v>2.9575495389547776E-4</c:v>
                </c:pt>
                <c:pt idx="232">
                  <c:v>3.4668080690351565E-3</c:v>
                </c:pt>
                <c:pt idx="233">
                  <c:v>2.3957901294846692E-3</c:v>
                </c:pt>
                <c:pt idx="234">
                  <c:v>2.9417992751378584E-3</c:v>
                </c:pt>
                <c:pt idx="235">
                  <c:v>1.9582828012369206E-3</c:v>
                </c:pt>
                <c:pt idx="236">
                  <c:v>1.9792831529928129E-3</c:v>
                </c:pt>
                <c:pt idx="237">
                  <c:v>4.9175823695046892E-4</c:v>
                </c:pt>
                <c:pt idx="238">
                  <c:v>1.0167670308477666E-3</c:v>
                </c:pt>
                <c:pt idx="239">
                  <c:v>4.0425677130091932E-4</c:v>
                </c:pt>
                <c:pt idx="240">
                  <c:v>2.8542978094883088E-3</c:v>
                </c:pt>
                <c:pt idx="241">
                  <c:v>1.9582828012369206E-3</c:v>
                </c:pt>
                <c:pt idx="242">
                  <c:v>1.1707696103909742E-3</c:v>
                </c:pt>
                <c:pt idx="243">
                  <c:v>3.4668080690351565E-3</c:v>
                </c:pt>
                <c:pt idx="244">
                  <c:v>2.4167904812405611E-3</c:v>
                </c:pt>
                <c:pt idx="245">
                  <c:v>1.3457725416900735E-3</c:v>
                </c:pt>
                <c:pt idx="246">
                  <c:v>1.8042802216937136E-3</c:v>
                </c:pt>
                <c:pt idx="247">
                  <c:v>5.7925970260001858E-4</c:v>
                </c:pt>
                <c:pt idx="248">
                  <c:v>2.9575495389547776E-4</c:v>
                </c:pt>
                <c:pt idx="249">
                  <c:v>2.9575495389547776E-4</c:v>
                </c:pt>
                <c:pt idx="250">
                  <c:v>2.2207871981855696E-3</c:v>
                </c:pt>
                <c:pt idx="251">
                  <c:v>2.0825348824592813E-4</c:v>
                </c:pt>
                <c:pt idx="252">
                  <c:v>3.3793066033856066E-3</c:v>
                </c:pt>
                <c:pt idx="253">
                  <c:v>1.2075202259637849E-4</c:v>
                </c:pt>
                <c:pt idx="254">
                  <c:v>9.2926556519821709E-4</c:v>
                </c:pt>
                <c:pt idx="255">
                  <c:v>1.3667728934459653E-3</c:v>
                </c:pt>
                <c:pt idx="256">
                  <c:v>1.6292772903946143E-3</c:v>
                </c:pt>
                <c:pt idx="257">
                  <c:v>1.3667728934459653E-3</c:v>
                </c:pt>
                <c:pt idx="258">
                  <c:v>2.154286084291912E-3</c:v>
                </c:pt>
                <c:pt idx="259">
                  <c:v>1.2792714277964157E-3</c:v>
                </c:pt>
                <c:pt idx="260">
                  <c:v>9.0826521344232534E-4</c:v>
                </c:pt>
                <c:pt idx="261">
                  <c:v>1.7832798699378215E-3</c:v>
                </c:pt>
                <c:pt idx="262">
                  <c:v>2.2925384000182006E-4</c:v>
                </c:pt>
                <c:pt idx="263">
                  <c:v>5.4250908702720774E-5</c:v>
                </c:pt>
                <c:pt idx="264">
                  <c:v>5.4250908702720774E-5</c:v>
                </c:pt>
                <c:pt idx="265">
                  <c:v>5.4250908702720774E-5</c:v>
                </c:pt>
                <c:pt idx="266">
                  <c:v>2.3292890155910116E-3</c:v>
                </c:pt>
                <c:pt idx="267">
                  <c:v>5.7925970260001858E-4</c:v>
                </c:pt>
                <c:pt idx="268">
                  <c:v>1.6292772903946143E-3</c:v>
                </c:pt>
                <c:pt idx="269">
                  <c:v>1.7167787560441639E-3</c:v>
                </c:pt>
                <c:pt idx="270">
                  <c:v>1.4175237435227041E-4</c:v>
                </c:pt>
                <c:pt idx="271">
                  <c:v>5.5825935084412672E-4</c:v>
                </c:pt>
                <c:pt idx="272">
                  <c:v>2.5707930607837682E-3</c:v>
                </c:pt>
                <c:pt idx="273">
                  <c:v>7.3326228214322603E-4</c:v>
                </c:pt>
                <c:pt idx="274">
                  <c:v>1.1917699621468659E-3</c:v>
                </c:pt>
                <c:pt idx="275">
                  <c:v>2.0667846186423625E-3</c:v>
                </c:pt>
                <c:pt idx="276">
                  <c:v>1.8042802216937136E-3</c:v>
                </c:pt>
                <c:pt idx="277">
                  <c:v>1.8042802216937136E-3</c:v>
                </c:pt>
                <c:pt idx="278">
                  <c:v>4.0425677130091932E-4</c:v>
                </c:pt>
                <c:pt idx="279">
                  <c:v>6.4576081649367627E-4</c:v>
                </c:pt>
                <c:pt idx="280">
                  <c:v>2.3292890155910116E-3</c:v>
                </c:pt>
                <c:pt idx="281">
                  <c:v>1.1707696103909742E-3</c:v>
                </c:pt>
                <c:pt idx="282">
                  <c:v>6.6676116824956823E-4</c:v>
                </c:pt>
                <c:pt idx="283">
                  <c:v>1.2075202259637849E-4</c:v>
                </c:pt>
                <c:pt idx="284">
                  <c:v>2.0825348824592813E-4</c:v>
                </c:pt>
                <c:pt idx="285">
                  <c:v>3.6208106485783641E-3</c:v>
                </c:pt>
                <c:pt idx="286">
                  <c:v>8.4176409954866743E-4</c:v>
                </c:pt>
                <c:pt idx="287">
                  <c:v>2.154286084291912E-3</c:v>
                </c:pt>
                <c:pt idx="288">
                  <c:v>6.4576081649367627E-4</c:v>
                </c:pt>
                <c:pt idx="289">
                  <c:v>1.7167787560441639E-3</c:v>
                </c:pt>
                <c:pt idx="290">
                  <c:v>3.8325641954502741E-4</c:v>
                </c:pt>
                <c:pt idx="291">
                  <c:v>3.6208106485783641E-3</c:v>
                </c:pt>
                <c:pt idx="292">
                  <c:v>3.3793066033856066E-3</c:v>
                </c:pt>
                <c:pt idx="293">
                  <c:v>5.7925970260001858E-4</c:v>
                </c:pt>
                <c:pt idx="294">
                  <c:v>6.4576081649367627E-4</c:v>
                </c:pt>
                <c:pt idx="295">
                  <c:v>1.2582710760405237E-3</c:v>
                </c:pt>
                <c:pt idx="296">
                  <c:v>1.3667728934459653E-3</c:v>
                </c:pt>
                <c:pt idx="297">
                  <c:v>9.9576667909187489E-4</c:v>
                </c:pt>
                <c:pt idx="298">
                  <c:v>2.0825348824592813E-4</c:v>
                </c:pt>
                <c:pt idx="299">
                  <c:v>1.7167787560441639E-3</c:v>
                </c:pt>
                <c:pt idx="300">
                  <c:v>3.291805137736057E-3</c:v>
                </c:pt>
                <c:pt idx="301">
                  <c:v>2.1332857325360201E-3</c:v>
                </c:pt>
                <c:pt idx="302">
                  <c:v>7.5426263389911778E-4</c:v>
                </c:pt>
                <c:pt idx="303">
                  <c:v>7.5426263389911778E-4</c:v>
                </c:pt>
                <c:pt idx="304">
                  <c:v>1.7167787560441639E-3</c:v>
                </c:pt>
                <c:pt idx="305">
                  <c:v>1.5207754729891726E-3</c:v>
                </c:pt>
                <c:pt idx="306">
                  <c:v>1.8707813355873712E-3</c:v>
                </c:pt>
                <c:pt idx="307">
                  <c:v>1.8917816873432632E-3</c:v>
                </c:pt>
                <c:pt idx="308">
                  <c:v>1.3667728934459653E-3</c:v>
                </c:pt>
                <c:pt idx="309">
                  <c:v>9.2926556519821709E-4</c:v>
                </c:pt>
                <c:pt idx="310">
                  <c:v>1.5417758247450648E-3</c:v>
                </c:pt>
                <c:pt idx="311">
                  <c:v>2.154286084291912E-3</c:v>
                </c:pt>
                <c:pt idx="312">
                  <c:v>4.9175823695046892E-4</c:v>
                </c:pt>
                <c:pt idx="313">
                  <c:v>8.2076374779277569E-4</c:v>
                </c:pt>
                <c:pt idx="314">
                  <c:v>4.7075788519457701E-4</c:v>
                </c:pt>
                <c:pt idx="315">
                  <c:v>3.5543095346847061E-3</c:v>
                </c:pt>
                <c:pt idx="316">
                  <c:v>1.6957784042882719E-3</c:v>
                </c:pt>
                <c:pt idx="317">
                  <c:v>2.0457842668864705E-3</c:v>
                </c:pt>
                <c:pt idx="318">
                  <c:v>8.4176409954866743E-4</c:v>
                </c:pt>
                <c:pt idx="319">
                  <c:v>5.4250908702720774E-5</c:v>
                </c:pt>
                <c:pt idx="320">
                  <c:v>3.8325641954502741E-4</c:v>
                </c:pt>
                <c:pt idx="321">
                  <c:v>8.4176409954866743E-4</c:v>
                </c:pt>
                <c:pt idx="322">
                  <c:v>2.154286084291912E-3</c:v>
                </c:pt>
                <c:pt idx="323">
                  <c:v>2.1332857325360201E-3</c:v>
                </c:pt>
                <c:pt idx="324">
                  <c:v>2.4832915951342187E-3</c:v>
                </c:pt>
                <c:pt idx="325">
                  <c:v>2.5042919468901107E-3</c:v>
                </c:pt>
                <c:pt idx="326">
                  <c:v>1.454274359095515E-3</c:v>
                </c:pt>
                <c:pt idx="327">
                  <c:v>3.3250556946828861E-5</c:v>
                </c:pt>
                <c:pt idx="328">
                  <c:v>3.1675530565136972E-4</c:v>
                </c:pt>
                <c:pt idx="329">
                  <c:v>5.5825935084412672E-4</c:v>
                </c:pt>
                <c:pt idx="330">
                  <c:v>2.9575495389547776E-4</c:v>
                </c:pt>
                <c:pt idx="331">
                  <c:v>2.6792948781892098E-3</c:v>
                </c:pt>
                <c:pt idx="332">
                  <c:v>7.5426263389911778E-4</c:v>
                </c:pt>
                <c:pt idx="333">
                  <c:v>4.0425677130091932E-4</c:v>
                </c:pt>
                <c:pt idx="334">
                  <c:v>2.154286084291912E-3</c:v>
                </c:pt>
                <c:pt idx="335">
                  <c:v>1.8707813355873712E-3</c:v>
                </c:pt>
                <c:pt idx="336">
                  <c:v>1.8917816873432632E-3</c:v>
                </c:pt>
                <c:pt idx="337">
                  <c:v>3.9708165111765623E-3</c:v>
                </c:pt>
                <c:pt idx="338">
                  <c:v>2.6792948781892098E-3</c:v>
                </c:pt>
                <c:pt idx="339">
                  <c:v>1.8707813355873712E-3</c:v>
                </c:pt>
                <c:pt idx="340">
                  <c:v>1.6292772903946143E-3</c:v>
                </c:pt>
                <c:pt idx="341">
                  <c:v>8.2076374779277569E-4</c:v>
                </c:pt>
                <c:pt idx="342">
                  <c:v>4.1668197942315533E-3</c:v>
                </c:pt>
                <c:pt idx="343">
                  <c:v>1.5417758247450648E-3</c:v>
                </c:pt>
                <c:pt idx="344">
                  <c:v>2.3292890155910116E-3</c:v>
                </c:pt>
                <c:pt idx="345">
                  <c:v>8.4176409954866743E-4</c:v>
                </c:pt>
                <c:pt idx="346">
                  <c:v>7.5426263389911778E-4</c:v>
                </c:pt>
                <c:pt idx="347">
                  <c:v>1.7167787560441639E-3</c:v>
                </c:pt>
                <c:pt idx="348">
                  <c:v>2.4167904812405611E-3</c:v>
                </c:pt>
                <c:pt idx="349">
                  <c:v>3.3250556946828861E-5</c:v>
                </c:pt>
                <c:pt idx="350">
                  <c:v>1.6292772903946143E-3</c:v>
                </c:pt>
                <c:pt idx="351">
                  <c:v>2.5917934125396602E-3</c:v>
                </c:pt>
                <c:pt idx="352">
                  <c:v>1.1042684964973164E-3</c:v>
                </c:pt>
                <c:pt idx="353">
                  <c:v>3.8833150455270132E-3</c:v>
                </c:pt>
                <c:pt idx="354">
                  <c:v>2.9207989233819669E-3</c:v>
                </c:pt>
                <c:pt idx="355">
                  <c:v>5.4250908702720774E-5</c:v>
                </c:pt>
                <c:pt idx="356">
                  <c:v>1.2075202259637849E-4</c:v>
                </c:pt>
                <c:pt idx="357">
                  <c:v>2.5707930607837682E-3</c:v>
                </c:pt>
                <c:pt idx="358">
                  <c:v>7.3326228214322603E-4</c:v>
                </c:pt>
                <c:pt idx="359">
                  <c:v>1.1917699621468659E-3</c:v>
                </c:pt>
                <c:pt idx="360">
                  <c:v>8.2076374779277569E-4</c:v>
                </c:pt>
                <c:pt idx="361">
                  <c:v>4.7075788519457701E-4</c:v>
                </c:pt>
                <c:pt idx="362">
                  <c:v>1.1917699621468659E-3</c:v>
                </c:pt>
                <c:pt idx="363">
                  <c:v>1.3457725416900735E-3</c:v>
                </c:pt>
                <c:pt idx="364">
                  <c:v>8.4176409954866743E-4</c:v>
                </c:pt>
                <c:pt idx="365">
                  <c:v>2.0667846186423625E-3</c:v>
                </c:pt>
                <c:pt idx="366">
                  <c:v>5.4250908702720774E-5</c:v>
                </c:pt>
                <c:pt idx="367">
                  <c:v>1.454274359095515E-3</c:v>
                </c:pt>
                <c:pt idx="368">
                  <c:v>9.0826521344232534E-4</c:v>
                </c:pt>
                <c:pt idx="369">
                  <c:v>2.9575495389547776E-4</c:v>
                </c:pt>
                <c:pt idx="370">
                  <c:v>1.9792831529928129E-3</c:v>
                </c:pt>
                <c:pt idx="371">
                  <c:v>2.5917934125396602E-3</c:v>
                </c:pt>
                <c:pt idx="372">
                  <c:v>3.0293007407874084E-3</c:v>
                </c:pt>
                <c:pt idx="373">
                  <c:v>1.7167787560441639E-3</c:v>
                </c:pt>
                <c:pt idx="374">
                  <c:v>6.6676116824956823E-4</c:v>
                </c:pt>
                <c:pt idx="375">
                  <c:v>2.154286084291912E-3</c:v>
                </c:pt>
                <c:pt idx="376">
                  <c:v>3.6418110003342556E-3</c:v>
                </c:pt>
                <c:pt idx="377">
                  <c:v>4.9175823695046892E-4</c:v>
                </c:pt>
                <c:pt idx="378">
                  <c:v>1.7167787560441639E-3</c:v>
                </c:pt>
                <c:pt idx="379">
                  <c:v>9.9576667909187489E-4</c:v>
                </c:pt>
                <c:pt idx="380">
                  <c:v>5.7925970260001858E-4</c:v>
                </c:pt>
                <c:pt idx="381">
                  <c:v>5.4250908702720774E-5</c:v>
                </c:pt>
                <c:pt idx="382">
                  <c:v>3.1675530565136972E-4</c:v>
                </c:pt>
                <c:pt idx="383">
                  <c:v>1.0832681447414247E-3</c:v>
                </c:pt>
                <c:pt idx="384">
                  <c:v>9.2926556519821709E-4</c:v>
                </c:pt>
                <c:pt idx="385">
                  <c:v>1.0832681447414247E-3</c:v>
                </c:pt>
                <c:pt idx="386">
                  <c:v>2.154286084291912E-3</c:v>
                </c:pt>
                <c:pt idx="387">
                  <c:v>7.3326228214322603E-4</c:v>
                </c:pt>
                <c:pt idx="388">
                  <c:v>5.5825935084412672E-4</c:v>
                </c:pt>
                <c:pt idx="389">
                  <c:v>1.0167670308477666E-3</c:v>
                </c:pt>
                <c:pt idx="390">
                  <c:v>9.0826521344232534E-4</c:v>
                </c:pt>
                <c:pt idx="391">
                  <c:v>1.3667728934459653E-3</c:v>
                </c:pt>
                <c:pt idx="392">
                  <c:v>1.9792831529928129E-3</c:v>
                </c:pt>
                <c:pt idx="393">
                  <c:v>2.5917934125396602E-3</c:v>
                </c:pt>
                <c:pt idx="394">
                  <c:v>1.5417758247450648E-3</c:v>
                </c:pt>
                <c:pt idx="395">
                  <c:v>2.6792948781892098E-3</c:v>
                </c:pt>
                <c:pt idx="396">
                  <c:v>4.0425677130091932E-4</c:v>
                </c:pt>
                <c:pt idx="397">
                  <c:v>1.3667728934459653E-3</c:v>
                </c:pt>
                <c:pt idx="398">
                  <c:v>9.2926556519821709E-4</c:v>
                </c:pt>
                <c:pt idx="399">
                  <c:v>2.2925384000182006E-4</c:v>
                </c:pt>
                <c:pt idx="400">
                  <c:v>2.2417875499414616E-3</c:v>
                </c:pt>
                <c:pt idx="401">
                  <c:v>1.6292772903946143E-3</c:v>
                </c:pt>
                <c:pt idx="402">
                  <c:v>1.2075202259637849E-4</c:v>
                </c:pt>
                <c:pt idx="403">
                  <c:v>7.3326228214322603E-4</c:v>
                </c:pt>
                <c:pt idx="404">
                  <c:v>1.2792714277964157E-3</c:v>
                </c:pt>
                <c:pt idx="405">
                  <c:v>1.9792831529928129E-3</c:v>
                </c:pt>
                <c:pt idx="406">
                  <c:v>2.2417875499414616E-3</c:v>
                </c:pt>
                <c:pt idx="407">
                  <c:v>8.4176409954866743E-4</c:v>
                </c:pt>
                <c:pt idx="408">
                  <c:v>4.0425677130091932E-4</c:v>
                </c:pt>
                <c:pt idx="409">
                  <c:v>2.5707930607837682E-3</c:v>
                </c:pt>
                <c:pt idx="410">
                  <c:v>5.7925970260001858E-4</c:v>
                </c:pt>
                <c:pt idx="411">
                  <c:v>2.9417992751378584E-3</c:v>
                </c:pt>
                <c:pt idx="412">
                  <c:v>1.1917699621468659E-3</c:v>
                </c:pt>
                <c:pt idx="413">
                  <c:v>1.3667728934459653E-3</c:v>
                </c:pt>
                <c:pt idx="414">
                  <c:v>9.9576667909187489E-4</c:v>
                </c:pt>
                <c:pt idx="415">
                  <c:v>7.3326228214322603E-4</c:v>
                </c:pt>
                <c:pt idx="416">
                  <c:v>1.5207754729891726E-3</c:v>
                </c:pt>
                <c:pt idx="417">
                  <c:v>2.5917934125396602E-3</c:v>
                </c:pt>
                <c:pt idx="418">
                  <c:v>5.4250908702720774E-5</c:v>
                </c:pt>
                <c:pt idx="419">
                  <c:v>1.0167670308477666E-3</c:v>
                </c:pt>
                <c:pt idx="420">
                  <c:v>3.3793066033856066E-3</c:v>
                </c:pt>
                <c:pt idx="421">
                  <c:v>1.7167787560441639E-3</c:v>
                </c:pt>
                <c:pt idx="422">
                  <c:v>1.4175237435227041E-4</c:v>
                </c:pt>
                <c:pt idx="423">
                  <c:v>2.0667846186423625E-3</c:v>
                </c:pt>
                <c:pt idx="424">
                  <c:v>1.1707696103909742E-3</c:v>
                </c:pt>
                <c:pt idx="425">
                  <c:v>2.8542978094883088E-3</c:v>
                </c:pt>
                <c:pt idx="426">
                  <c:v>1.454274359095515E-3</c:v>
                </c:pt>
                <c:pt idx="427">
                  <c:v>2.4167904812405611E-3</c:v>
                </c:pt>
                <c:pt idx="428">
                  <c:v>4.0425677130091932E-4</c:v>
                </c:pt>
                <c:pt idx="429">
                  <c:v>4.9175823695046892E-4</c:v>
                </c:pt>
                <c:pt idx="430">
                  <c:v>2.5042919468901107E-3</c:v>
                </c:pt>
                <c:pt idx="431">
                  <c:v>5.5825935084412672E-4</c:v>
                </c:pt>
                <c:pt idx="432">
                  <c:v>1.5417758247450648E-3</c:v>
                </c:pt>
                <c:pt idx="433">
                  <c:v>2.9417992751378584E-3</c:v>
                </c:pt>
                <c:pt idx="434">
                  <c:v>1.1917699621468659E-3</c:v>
                </c:pt>
                <c:pt idx="435">
                  <c:v>1.2792714277964157E-3</c:v>
                </c:pt>
                <c:pt idx="436">
                  <c:v>1.3667728934459653E-3</c:v>
                </c:pt>
                <c:pt idx="437">
                  <c:v>1.2075202259637849E-4</c:v>
                </c:pt>
                <c:pt idx="438">
                  <c:v>1.9792831529928129E-3</c:v>
                </c:pt>
                <c:pt idx="439">
                  <c:v>4.7075788519457701E-4</c:v>
                </c:pt>
                <c:pt idx="440">
                  <c:v>2.6792948781892098E-3</c:v>
                </c:pt>
                <c:pt idx="441">
                  <c:v>1.1042684964973164E-3</c:v>
                </c:pt>
                <c:pt idx="442">
                  <c:v>2.4167904812405611E-3</c:v>
                </c:pt>
                <c:pt idx="443">
                  <c:v>1.7167787560441639E-3</c:v>
                </c:pt>
                <c:pt idx="444">
                  <c:v>1.1917699621468659E-3</c:v>
                </c:pt>
                <c:pt idx="445">
                  <c:v>1.5207754729891726E-3</c:v>
                </c:pt>
                <c:pt idx="446">
                  <c:v>4.6043271224793019E-3</c:v>
                </c:pt>
                <c:pt idx="447">
                  <c:v>3.3250556946828861E-5</c:v>
                </c:pt>
                <c:pt idx="448">
                  <c:v>1.1707696103909742E-3</c:v>
                </c:pt>
                <c:pt idx="449">
                  <c:v>2.2925384000182006E-4</c:v>
                </c:pt>
                <c:pt idx="450">
                  <c:v>3.3250556946828861E-5</c:v>
                </c:pt>
                <c:pt idx="451">
                  <c:v>4.9175823695046892E-4</c:v>
                </c:pt>
                <c:pt idx="452">
                  <c:v>2.3292890155910116E-3</c:v>
                </c:pt>
                <c:pt idx="453">
                  <c:v>6.6676116824956823E-4</c:v>
                </c:pt>
                <c:pt idx="454">
                  <c:v>2.9417992751378584E-3</c:v>
                </c:pt>
                <c:pt idx="455">
                  <c:v>1.1042684964973164E-3</c:v>
                </c:pt>
                <c:pt idx="456">
                  <c:v>1.6082769386387221E-3</c:v>
                </c:pt>
                <c:pt idx="457">
                  <c:v>2.3292890155910116E-3</c:v>
                </c:pt>
                <c:pt idx="458">
                  <c:v>4.0425677130091932E-4</c:v>
                </c:pt>
                <c:pt idx="459">
                  <c:v>1.5417758247450648E-3</c:v>
                </c:pt>
                <c:pt idx="460">
                  <c:v>2.9575495389547776E-4</c:v>
                </c:pt>
                <c:pt idx="461">
                  <c:v>9.2926556519821709E-4</c:v>
                </c:pt>
                <c:pt idx="462">
                  <c:v>2.3082886638351192E-3</c:v>
                </c:pt>
                <c:pt idx="463">
                  <c:v>2.2925384000182006E-4</c:v>
                </c:pt>
                <c:pt idx="464">
                  <c:v>1.3457725416900735E-3</c:v>
                </c:pt>
                <c:pt idx="465">
                  <c:v>4.429324191180202E-3</c:v>
                </c:pt>
                <c:pt idx="466">
                  <c:v>2.0825348824592813E-4</c:v>
                </c:pt>
                <c:pt idx="467">
                  <c:v>1.9792831529928129E-3</c:v>
                </c:pt>
                <c:pt idx="468">
                  <c:v>2.5917934125396602E-3</c:v>
                </c:pt>
                <c:pt idx="469">
                  <c:v>3.3250556946828861E-5</c:v>
                </c:pt>
                <c:pt idx="470">
                  <c:v>1.9792831529928129E-3</c:v>
                </c:pt>
                <c:pt idx="471">
                  <c:v>3.2043036720865075E-3</c:v>
                </c:pt>
                <c:pt idx="472">
                  <c:v>6.4576081649367627E-4</c:v>
                </c:pt>
                <c:pt idx="473">
                  <c:v>1.7167787560441639E-3</c:v>
                </c:pt>
                <c:pt idx="474">
                  <c:v>1.454274359095515E-3</c:v>
                </c:pt>
                <c:pt idx="475">
                  <c:v>3.8325641954502741E-4</c:v>
                </c:pt>
                <c:pt idx="476">
                  <c:v>3.3250556946828861E-5</c:v>
                </c:pt>
                <c:pt idx="477">
                  <c:v>4.1668197942315533E-3</c:v>
                </c:pt>
                <c:pt idx="478">
                  <c:v>2.9417992751378584E-3</c:v>
                </c:pt>
                <c:pt idx="479">
                  <c:v>1.3667728934459653E-3</c:v>
                </c:pt>
                <c:pt idx="480">
                  <c:v>7.3326228214322603E-4</c:v>
                </c:pt>
                <c:pt idx="481">
                  <c:v>1.1707696103909742E-3</c:v>
                </c:pt>
                <c:pt idx="482">
                  <c:v>8.2076374779277569E-4</c:v>
                </c:pt>
                <c:pt idx="483">
                  <c:v>6.6676116824956823E-4</c:v>
                </c:pt>
                <c:pt idx="484">
                  <c:v>9.2926556519821709E-4</c:v>
                </c:pt>
                <c:pt idx="485">
                  <c:v>1.3667728934459653E-3</c:v>
                </c:pt>
                <c:pt idx="486">
                  <c:v>1.8917816873432632E-3</c:v>
                </c:pt>
                <c:pt idx="487">
                  <c:v>4.2543212598811029E-3</c:v>
                </c:pt>
                <c:pt idx="488">
                  <c:v>2.2417875499414616E-3</c:v>
                </c:pt>
                <c:pt idx="489">
                  <c:v>7.3326228214322603E-4</c:v>
                </c:pt>
                <c:pt idx="490">
                  <c:v>2.2417875499414616E-3</c:v>
                </c:pt>
                <c:pt idx="491">
                  <c:v>5.4250908702720774E-5</c:v>
                </c:pt>
                <c:pt idx="492">
                  <c:v>1.9792831529928129E-3</c:v>
                </c:pt>
                <c:pt idx="493">
                  <c:v>1.0832681447414247E-3</c:v>
                </c:pt>
                <c:pt idx="494">
                  <c:v>1.6957784042882719E-3</c:v>
                </c:pt>
                <c:pt idx="495">
                  <c:v>1.3457725416900735E-3</c:v>
                </c:pt>
                <c:pt idx="496">
                  <c:v>2.2925384000182006E-4</c:v>
                </c:pt>
                <c:pt idx="497">
                  <c:v>1.2075202259637849E-4</c:v>
                </c:pt>
                <c:pt idx="498">
                  <c:v>9.2926556519821709E-4</c:v>
                </c:pt>
                <c:pt idx="499">
                  <c:v>8.4176409954866743E-4</c:v>
                </c:pt>
                <c:pt idx="500">
                  <c:v>4.7075788519457701E-4</c:v>
                </c:pt>
                <c:pt idx="501">
                  <c:v>3.8325641954502741E-4</c:v>
                </c:pt>
                <c:pt idx="502">
                  <c:v>1.7167787560441639E-3</c:v>
                </c:pt>
                <c:pt idx="503">
                  <c:v>6.4576081649367627E-4</c:v>
                </c:pt>
                <c:pt idx="504">
                  <c:v>7.5426263389911778E-4</c:v>
                </c:pt>
                <c:pt idx="505">
                  <c:v>3.8325641954502741E-4</c:v>
                </c:pt>
                <c:pt idx="506">
                  <c:v>2.4167904812405611E-3</c:v>
                </c:pt>
                <c:pt idx="507">
                  <c:v>6.4576081649367627E-4</c:v>
                </c:pt>
                <c:pt idx="508">
                  <c:v>1.4175237435227041E-4</c:v>
                </c:pt>
                <c:pt idx="509">
                  <c:v>2.6582945264333178E-3</c:v>
                </c:pt>
                <c:pt idx="510">
                  <c:v>1.6957784042882719E-3</c:v>
                </c:pt>
                <c:pt idx="511">
                  <c:v>5.7925970260001858E-4</c:v>
                </c:pt>
                <c:pt idx="512">
                  <c:v>1.0832681447414247E-3</c:v>
                </c:pt>
                <c:pt idx="513">
                  <c:v>1.2582710760405237E-3</c:v>
                </c:pt>
                <c:pt idx="514">
                  <c:v>2.6792948781892098E-3</c:v>
                </c:pt>
                <c:pt idx="515">
                  <c:v>1.6957784042882719E-3</c:v>
                </c:pt>
                <c:pt idx="516">
                  <c:v>7.3326228214322603E-4</c:v>
                </c:pt>
                <c:pt idx="517">
                  <c:v>1.0167670308477666E-3</c:v>
                </c:pt>
                <c:pt idx="518">
                  <c:v>2.0457842668864705E-3</c:v>
                </c:pt>
                <c:pt idx="519">
                  <c:v>1.6292772903946143E-3</c:v>
                </c:pt>
                <c:pt idx="520">
                  <c:v>3.2043036720865075E-3</c:v>
                </c:pt>
                <c:pt idx="521">
                  <c:v>2.1332857325360201E-3</c:v>
                </c:pt>
                <c:pt idx="522">
                  <c:v>3.1675530565136972E-4</c:v>
                </c:pt>
                <c:pt idx="523">
                  <c:v>5.0208340989711586E-3</c:v>
                </c:pt>
                <c:pt idx="524">
                  <c:v>6.6676116824956823E-4</c:v>
                </c:pt>
                <c:pt idx="525">
                  <c:v>4.0425677130091932E-4</c:v>
                </c:pt>
                <c:pt idx="526">
                  <c:v>9.2926556519821709E-4</c:v>
                </c:pt>
                <c:pt idx="527">
                  <c:v>1.1042684964973164E-3</c:v>
                </c:pt>
                <c:pt idx="528">
                  <c:v>1.1042684964973164E-3</c:v>
                </c:pt>
                <c:pt idx="529">
                  <c:v>1.454274359095515E-3</c:v>
                </c:pt>
                <c:pt idx="530">
                  <c:v>7.5426263389911778E-4</c:v>
                </c:pt>
                <c:pt idx="531">
                  <c:v>3.3250556946828861E-5</c:v>
                </c:pt>
                <c:pt idx="532">
                  <c:v>2.2207871981855696E-3</c:v>
                </c:pt>
                <c:pt idx="533">
                  <c:v>1.6082769386387221E-3</c:v>
                </c:pt>
                <c:pt idx="534">
                  <c:v>2.6582945264333178E-3</c:v>
                </c:pt>
                <c:pt idx="535">
                  <c:v>2.2925384000182006E-4</c:v>
                </c:pt>
                <c:pt idx="536">
                  <c:v>2.2925384000182006E-4</c:v>
                </c:pt>
                <c:pt idx="537">
                  <c:v>2.4167904812405611E-3</c:v>
                </c:pt>
                <c:pt idx="538">
                  <c:v>1.0167670308477666E-3</c:v>
                </c:pt>
                <c:pt idx="539">
                  <c:v>1.5207754729891726E-3</c:v>
                </c:pt>
                <c:pt idx="540">
                  <c:v>2.2925384000182006E-4</c:v>
                </c:pt>
                <c:pt idx="541">
                  <c:v>1.2792714277964157E-3</c:v>
                </c:pt>
                <c:pt idx="542">
                  <c:v>6.6676116824956823E-4</c:v>
                </c:pt>
                <c:pt idx="543">
                  <c:v>9.9576667909187489E-4</c:v>
                </c:pt>
                <c:pt idx="544">
                  <c:v>2.2925384000182006E-4</c:v>
                </c:pt>
                <c:pt idx="545">
                  <c:v>1.7167787560441639E-3</c:v>
                </c:pt>
                <c:pt idx="546">
                  <c:v>2.0825348824592813E-4</c:v>
                </c:pt>
                <c:pt idx="547">
                  <c:v>1.1707696103909742E-3</c:v>
                </c:pt>
                <c:pt idx="548">
                  <c:v>2.5917934125396602E-3</c:v>
                </c:pt>
                <c:pt idx="549">
                  <c:v>2.1332857325360201E-3</c:v>
                </c:pt>
                <c:pt idx="550">
                  <c:v>2.6792948781892098E-3</c:v>
                </c:pt>
                <c:pt idx="551">
                  <c:v>1.2582710760405237E-3</c:v>
                </c:pt>
                <c:pt idx="552">
                  <c:v>1.2792714277964157E-3</c:v>
                </c:pt>
                <c:pt idx="553">
                  <c:v>1.6957784042882719E-3</c:v>
                </c:pt>
                <c:pt idx="554">
                  <c:v>4.7075788519457701E-4</c:v>
                </c:pt>
                <c:pt idx="555">
                  <c:v>2.5707930607837682E-3</c:v>
                </c:pt>
                <c:pt idx="556">
                  <c:v>5.7925970260001858E-4</c:v>
                </c:pt>
                <c:pt idx="557">
                  <c:v>5.7925970260001858E-4</c:v>
                </c:pt>
                <c:pt idx="558">
                  <c:v>3.1675530565136972E-4</c:v>
                </c:pt>
                <c:pt idx="559">
                  <c:v>2.2417875499414616E-3</c:v>
                </c:pt>
                <c:pt idx="560">
                  <c:v>6.4576081649367627E-4</c:v>
                </c:pt>
                <c:pt idx="561">
                  <c:v>2.0825348824592813E-4</c:v>
                </c:pt>
                <c:pt idx="562">
                  <c:v>8.4176409954866743E-4</c:v>
                </c:pt>
                <c:pt idx="563">
                  <c:v>1.8917816873432632E-3</c:v>
                </c:pt>
                <c:pt idx="564">
                  <c:v>9.0826521344232534E-4</c:v>
                </c:pt>
                <c:pt idx="565">
                  <c:v>2.4167904812405611E-3</c:v>
                </c:pt>
                <c:pt idx="566">
                  <c:v>4.0425677130091932E-4</c:v>
                </c:pt>
                <c:pt idx="567">
                  <c:v>1.4175237435227041E-4</c:v>
                </c:pt>
                <c:pt idx="568">
                  <c:v>2.2925384000182006E-4</c:v>
                </c:pt>
                <c:pt idx="569">
                  <c:v>3.8325641954502741E-4</c:v>
                </c:pt>
                <c:pt idx="570">
                  <c:v>2.7667963438387597E-3</c:v>
                </c:pt>
                <c:pt idx="571">
                  <c:v>2.7667963438387597E-3</c:v>
                </c:pt>
                <c:pt idx="572">
                  <c:v>2.0457842668864705E-3</c:v>
                </c:pt>
                <c:pt idx="573">
                  <c:v>1.2582710760405237E-3</c:v>
                </c:pt>
                <c:pt idx="574">
                  <c:v>1.8917816873432632E-3</c:v>
                </c:pt>
                <c:pt idx="575">
                  <c:v>5.7925970260001858E-4</c:v>
                </c:pt>
                <c:pt idx="576">
                  <c:v>2.7667963438387597E-3</c:v>
                </c:pt>
                <c:pt idx="577">
                  <c:v>1.2075202259637849E-4</c:v>
                </c:pt>
                <c:pt idx="578">
                  <c:v>3.2043036720865075E-3</c:v>
                </c:pt>
                <c:pt idx="579">
                  <c:v>3.0958018546810664E-3</c:v>
                </c:pt>
                <c:pt idx="580">
                  <c:v>6.6676116824956823E-4</c:v>
                </c:pt>
                <c:pt idx="581">
                  <c:v>9.2926556519821709E-4</c:v>
                </c:pt>
                <c:pt idx="582">
                  <c:v>1.6292772903946143E-3</c:v>
                </c:pt>
                <c:pt idx="583">
                  <c:v>2.2417875499414616E-3</c:v>
                </c:pt>
                <c:pt idx="584">
                  <c:v>4.0425677130091932E-4</c:v>
                </c:pt>
                <c:pt idx="585">
                  <c:v>1.5417758247450648E-3</c:v>
                </c:pt>
                <c:pt idx="586">
                  <c:v>3.8168139316333547E-3</c:v>
                </c:pt>
                <c:pt idx="587">
                  <c:v>1.2075202259637849E-4</c:v>
                </c:pt>
                <c:pt idx="588">
                  <c:v>1.0832681447414247E-3</c:v>
                </c:pt>
                <c:pt idx="589">
                  <c:v>1.4332740073396231E-3</c:v>
                </c:pt>
                <c:pt idx="590">
                  <c:v>3.3250556946828861E-5</c:v>
                </c:pt>
                <c:pt idx="591">
                  <c:v>9.2926556519821709E-4</c:v>
                </c:pt>
                <c:pt idx="592">
                  <c:v>1.8917816873432632E-3</c:v>
                </c:pt>
                <c:pt idx="593">
                  <c:v>3.5333091829288146E-3</c:v>
                </c:pt>
                <c:pt idx="594">
                  <c:v>3.4668080690351565E-3</c:v>
                </c:pt>
                <c:pt idx="595">
                  <c:v>1.6082769386387221E-3</c:v>
                </c:pt>
                <c:pt idx="596">
                  <c:v>2.6792948781892098E-3</c:v>
                </c:pt>
                <c:pt idx="597">
                  <c:v>8.4176409954866743E-4</c:v>
                </c:pt>
                <c:pt idx="598">
                  <c:v>9.2926556519821709E-4</c:v>
                </c:pt>
                <c:pt idx="599">
                  <c:v>2.3082886638351192E-3</c:v>
                </c:pt>
                <c:pt idx="600">
                  <c:v>1.1042684964973164E-3</c:v>
                </c:pt>
                <c:pt idx="601">
                  <c:v>2.9575495389547776E-4</c:v>
                </c:pt>
                <c:pt idx="602">
                  <c:v>1.2075202259637849E-4</c:v>
                </c:pt>
                <c:pt idx="603">
                  <c:v>1.4175237435227041E-4</c:v>
                </c:pt>
                <c:pt idx="604">
                  <c:v>1.2075202259637849E-4</c:v>
                </c:pt>
                <c:pt idx="605">
                  <c:v>1.7167787560441639E-3</c:v>
                </c:pt>
                <c:pt idx="606">
                  <c:v>4.7075788519457701E-4</c:v>
                </c:pt>
                <c:pt idx="607">
                  <c:v>1.1042684964973164E-3</c:v>
                </c:pt>
                <c:pt idx="608">
                  <c:v>4.0425677130091932E-4</c:v>
                </c:pt>
                <c:pt idx="609">
                  <c:v>2.1332857325360201E-3</c:v>
                </c:pt>
                <c:pt idx="610">
                  <c:v>1.1917699621468659E-3</c:v>
                </c:pt>
                <c:pt idx="611">
                  <c:v>9.0826521344232534E-4</c:v>
                </c:pt>
                <c:pt idx="612">
                  <c:v>2.9575495389547776E-4</c:v>
                </c:pt>
                <c:pt idx="613">
                  <c:v>2.3292890155910116E-3</c:v>
                </c:pt>
                <c:pt idx="614">
                  <c:v>3.3250556946828861E-5</c:v>
                </c:pt>
                <c:pt idx="615">
                  <c:v>1.6957784042882719E-3</c:v>
                </c:pt>
                <c:pt idx="616">
                  <c:v>4.9175823695046892E-4</c:v>
                </c:pt>
                <c:pt idx="617">
                  <c:v>4.0793183285820038E-3</c:v>
                </c:pt>
                <c:pt idx="618">
                  <c:v>5.5825935084412672E-4</c:v>
                </c:pt>
                <c:pt idx="619">
                  <c:v>2.2925384000182006E-4</c:v>
                </c:pt>
                <c:pt idx="620">
                  <c:v>6.6676116824956823E-4</c:v>
                </c:pt>
                <c:pt idx="621">
                  <c:v>1.1707696103909742E-3</c:v>
                </c:pt>
                <c:pt idx="622">
                  <c:v>1.1042684964973164E-3</c:v>
                </c:pt>
                <c:pt idx="623">
                  <c:v>1.3667728934459653E-3</c:v>
                </c:pt>
                <c:pt idx="624">
                  <c:v>9.0826521344232534E-4</c:v>
                </c:pt>
                <c:pt idx="625">
                  <c:v>4.429324191180202E-3</c:v>
                </c:pt>
                <c:pt idx="626">
                  <c:v>9.2926556519821709E-4</c:v>
                </c:pt>
                <c:pt idx="627">
                  <c:v>8.2076374779277569E-4</c:v>
                </c:pt>
                <c:pt idx="628">
                  <c:v>5.4250908702720774E-5</c:v>
                </c:pt>
                <c:pt idx="629">
                  <c:v>1.4175237435227041E-4</c:v>
                </c:pt>
                <c:pt idx="630">
                  <c:v>1.0167670308477666E-3</c:v>
                </c:pt>
                <c:pt idx="631">
                  <c:v>8.4176409954866743E-4</c:v>
                </c:pt>
                <c:pt idx="632">
                  <c:v>3.3250556946828861E-5</c:v>
                </c:pt>
                <c:pt idx="633">
                  <c:v>3.1675530565136972E-4</c:v>
                </c:pt>
                <c:pt idx="634">
                  <c:v>1.0167670308477666E-3</c:v>
                </c:pt>
                <c:pt idx="635">
                  <c:v>5.5825935084412672E-4</c:v>
                </c:pt>
                <c:pt idx="636">
                  <c:v>1.5417758247450648E-3</c:v>
                </c:pt>
                <c:pt idx="637">
                  <c:v>1.2582710760405237E-3</c:v>
                </c:pt>
                <c:pt idx="638">
                  <c:v>2.9417992751378584E-3</c:v>
                </c:pt>
                <c:pt idx="639">
                  <c:v>3.8325641954502741E-4</c:v>
                </c:pt>
                <c:pt idx="640">
                  <c:v>1.9792831529928129E-3</c:v>
                </c:pt>
                <c:pt idx="641">
                  <c:v>7.3326228214322603E-4</c:v>
                </c:pt>
                <c:pt idx="642">
                  <c:v>2.5042919468901107E-3</c:v>
                </c:pt>
                <c:pt idx="643">
                  <c:v>2.1332857325360201E-3</c:v>
                </c:pt>
                <c:pt idx="644">
                  <c:v>1.3457725416900735E-3</c:v>
                </c:pt>
                <c:pt idx="645">
                  <c:v>2.3292890155910116E-3</c:v>
                </c:pt>
                <c:pt idx="646">
                  <c:v>2.3292890155910116E-3</c:v>
                </c:pt>
                <c:pt idx="647">
                  <c:v>1.8707813355873712E-3</c:v>
                </c:pt>
                <c:pt idx="648">
                  <c:v>2.2417875499414616E-3</c:v>
                </c:pt>
                <c:pt idx="649">
                  <c:v>1.3667728934459653E-3</c:v>
                </c:pt>
                <c:pt idx="650">
                  <c:v>9.2926556519821709E-4</c:v>
                </c:pt>
                <c:pt idx="651">
                  <c:v>2.2417875499414616E-3</c:v>
                </c:pt>
                <c:pt idx="652">
                  <c:v>1.8042802216937136E-3</c:v>
                </c:pt>
                <c:pt idx="653">
                  <c:v>2.3082886638351192E-3</c:v>
                </c:pt>
                <c:pt idx="654">
                  <c:v>1.0167670308477666E-3</c:v>
                </c:pt>
                <c:pt idx="655">
                  <c:v>9.9576667909187489E-4</c:v>
                </c:pt>
                <c:pt idx="656">
                  <c:v>1.6292772903946143E-3</c:v>
                </c:pt>
                <c:pt idx="657">
                  <c:v>1.8042802216937136E-3</c:v>
                </c:pt>
                <c:pt idx="658">
                  <c:v>4.5168256568297524E-3</c:v>
                </c:pt>
                <c:pt idx="659">
                  <c:v>1.8707813355873712E-3</c:v>
                </c:pt>
                <c:pt idx="660">
                  <c:v>1.5207754729891726E-3</c:v>
                </c:pt>
                <c:pt idx="661">
                  <c:v>1.454274359095515E-3</c:v>
                </c:pt>
                <c:pt idx="662">
                  <c:v>1.3457725416900735E-3</c:v>
                </c:pt>
                <c:pt idx="663">
                  <c:v>1.5417758247450648E-3</c:v>
                </c:pt>
                <c:pt idx="664">
                  <c:v>5.4250908702720774E-5</c:v>
                </c:pt>
                <c:pt idx="665">
                  <c:v>1.2075202259637849E-4</c:v>
                </c:pt>
                <c:pt idx="666">
                  <c:v>4.0425677130091932E-4</c:v>
                </c:pt>
                <c:pt idx="667">
                  <c:v>9.9576667909187489E-4</c:v>
                </c:pt>
                <c:pt idx="668">
                  <c:v>2.7667963438387597E-3</c:v>
                </c:pt>
                <c:pt idx="669">
                  <c:v>8.2076374779277569E-4</c:v>
                </c:pt>
                <c:pt idx="670">
                  <c:v>4.0793183285820038E-3</c:v>
                </c:pt>
                <c:pt idx="671">
                  <c:v>1.9582828012369206E-3</c:v>
                </c:pt>
                <c:pt idx="672">
                  <c:v>2.3292890155910116E-3</c:v>
                </c:pt>
                <c:pt idx="673">
                  <c:v>1.1917699621468659E-3</c:v>
                </c:pt>
                <c:pt idx="674">
                  <c:v>1.2792714277964157E-3</c:v>
                </c:pt>
                <c:pt idx="675">
                  <c:v>2.2417875499414616E-3</c:v>
                </c:pt>
                <c:pt idx="676">
                  <c:v>2.2925384000182006E-4</c:v>
                </c:pt>
                <c:pt idx="677">
                  <c:v>2.5042919468901107E-3</c:v>
                </c:pt>
                <c:pt idx="678">
                  <c:v>9.2926556519821709E-4</c:v>
                </c:pt>
                <c:pt idx="679">
                  <c:v>1.4175237435227041E-4</c:v>
                </c:pt>
                <c:pt idx="680">
                  <c:v>1.6292772903946143E-3</c:v>
                </c:pt>
                <c:pt idx="681">
                  <c:v>4.0425677130091932E-4</c:v>
                </c:pt>
                <c:pt idx="682">
                  <c:v>2.5042919468901107E-3</c:v>
                </c:pt>
                <c:pt idx="683">
                  <c:v>1.3667728934459653E-3</c:v>
                </c:pt>
                <c:pt idx="684">
                  <c:v>1.2792714277964157E-3</c:v>
                </c:pt>
                <c:pt idx="685">
                  <c:v>2.5917934125396602E-3</c:v>
                </c:pt>
                <c:pt idx="686">
                  <c:v>5.5825935084412672E-4</c:v>
                </c:pt>
                <c:pt idx="687">
                  <c:v>3.3250556946828861E-5</c:v>
                </c:pt>
                <c:pt idx="688">
                  <c:v>4.7075788519457701E-4</c:v>
                </c:pt>
                <c:pt idx="689">
                  <c:v>2.5917934125396602E-3</c:v>
                </c:pt>
                <c:pt idx="690">
                  <c:v>2.5917934125396602E-3</c:v>
                </c:pt>
                <c:pt idx="691">
                  <c:v>4.7075788519457701E-4</c:v>
                </c:pt>
                <c:pt idx="692">
                  <c:v>8.2076374779277569E-4</c:v>
                </c:pt>
                <c:pt idx="693">
                  <c:v>2.3292890155910116E-3</c:v>
                </c:pt>
                <c:pt idx="694">
                  <c:v>2.5707930607837682E-3</c:v>
                </c:pt>
                <c:pt idx="695">
                  <c:v>8.4176409954866743E-4</c:v>
                </c:pt>
                <c:pt idx="696">
                  <c:v>4.7075788519457701E-4</c:v>
                </c:pt>
                <c:pt idx="697">
                  <c:v>1.6957784042882719E-3</c:v>
                </c:pt>
                <c:pt idx="698">
                  <c:v>1.8042802216937136E-3</c:v>
                </c:pt>
                <c:pt idx="699">
                  <c:v>5.5825935084412672E-4</c:v>
                </c:pt>
                <c:pt idx="700">
                  <c:v>1.2792714277964157E-3</c:v>
                </c:pt>
                <c:pt idx="701">
                  <c:v>2.2417875499414616E-3</c:v>
                </c:pt>
                <c:pt idx="702">
                  <c:v>8.2076374779277569E-4</c:v>
                </c:pt>
                <c:pt idx="703">
                  <c:v>2.5042919468901107E-3</c:v>
                </c:pt>
                <c:pt idx="704">
                  <c:v>1.6082769386387221E-3</c:v>
                </c:pt>
                <c:pt idx="705">
                  <c:v>1.0832681447414247E-3</c:v>
                </c:pt>
                <c:pt idx="706">
                  <c:v>2.2417875499414616E-3</c:v>
                </c:pt>
                <c:pt idx="707">
                  <c:v>1.2582710760405237E-3</c:v>
                </c:pt>
                <c:pt idx="708">
                  <c:v>1.3667728934459653E-3</c:v>
                </c:pt>
                <c:pt idx="709">
                  <c:v>9.0826521344232534E-4</c:v>
                </c:pt>
                <c:pt idx="710">
                  <c:v>1.454274359095515E-3</c:v>
                </c:pt>
                <c:pt idx="711">
                  <c:v>3.8325641954502741E-4</c:v>
                </c:pt>
                <c:pt idx="712">
                  <c:v>1.5207754729891726E-3</c:v>
                </c:pt>
                <c:pt idx="713">
                  <c:v>4.2333209081252118E-3</c:v>
                </c:pt>
                <c:pt idx="714">
                  <c:v>2.3292890155910116E-3</c:v>
                </c:pt>
                <c:pt idx="715">
                  <c:v>5.5825935084412672E-4</c:v>
                </c:pt>
                <c:pt idx="716">
                  <c:v>2.7667963438387597E-3</c:v>
                </c:pt>
                <c:pt idx="717">
                  <c:v>1.3457725416900735E-3</c:v>
                </c:pt>
                <c:pt idx="718">
                  <c:v>4.9175823695046892E-4</c:v>
                </c:pt>
                <c:pt idx="719">
                  <c:v>3.445807717279265E-3</c:v>
                </c:pt>
                <c:pt idx="720">
                  <c:v>1.0167670308477666E-3</c:v>
                </c:pt>
                <c:pt idx="721">
                  <c:v>1.7167787560441639E-3</c:v>
                </c:pt>
                <c:pt idx="722">
                  <c:v>3.4668080690351565E-3</c:v>
                </c:pt>
                <c:pt idx="723">
                  <c:v>3.3793066033856066E-3</c:v>
                </c:pt>
                <c:pt idx="724">
                  <c:v>1.2792714277964157E-3</c:v>
                </c:pt>
                <c:pt idx="725">
                  <c:v>4.7075788519457701E-4</c:v>
                </c:pt>
                <c:pt idx="726">
                  <c:v>8.4176409954866743E-4</c:v>
                </c:pt>
                <c:pt idx="727">
                  <c:v>2.2417875499414616E-3</c:v>
                </c:pt>
                <c:pt idx="728">
                  <c:v>3.0293007407874084E-3</c:v>
                </c:pt>
                <c:pt idx="729">
                  <c:v>1.1917699621468659E-3</c:v>
                </c:pt>
                <c:pt idx="730">
                  <c:v>1.2582710760405237E-3</c:v>
                </c:pt>
                <c:pt idx="731">
                  <c:v>4.7075788519457701E-4</c:v>
                </c:pt>
                <c:pt idx="732">
                  <c:v>1.6292772903946143E-3</c:v>
                </c:pt>
                <c:pt idx="733">
                  <c:v>5.5825935084412672E-4</c:v>
                </c:pt>
                <c:pt idx="734">
                  <c:v>7.3326228214322603E-4</c:v>
                </c:pt>
                <c:pt idx="735">
                  <c:v>1.2792714277964157E-3</c:v>
                </c:pt>
                <c:pt idx="736">
                  <c:v>2.0825348824592813E-4</c:v>
                </c:pt>
                <c:pt idx="737">
                  <c:v>4.0425677130091932E-4</c:v>
                </c:pt>
                <c:pt idx="738">
                  <c:v>1.2792714277964157E-3</c:v>
                </c:pt>
                <c:pt idx="739">
                  <c:v>1.1917699621468659E-3</c:v>
                </c:pt>
                <c:pt idx="740">
                  <c:v>2.8542978094883088E-3</c:v>
                </c:pt>
                <c:pt idx="741">
                  <c:v>1.1042684964973164E-3</c:v>
                </c:pt>
                <c:pt idx="742">
                  <c:v>9.0826521344232534E-4</c:v>
                </c:pt>
                <c:pt idx="743">
                  <c:v>1.1042684964973164E-3</c:v>
                </c:pt>
                <c:pt idx="744">
                  <c:v>1.9792831529928129E-3</c:v>
                </c:pt>
                <c:pt idx="745">
                  <c:v>2.2925384000182006E-4</c:v>
                </c:pt>
                <c:pt idx="746">
                  <c:v>1.7167787560441639E-3</c:v>
                </c:pt>
                <c:pt idx="747">
                  <c:v>2.9575495389547776E-4</c:v>
                </c:pt>
                <c:pt idx="748">
                  <c:v>1.7167787560441639E-3</c:v>
                </c:pt>
                <c:pt idx="749">
                  <c:v>1.2792714277964157E-3</c:v>
                </c:pt>
                <c:pt idx="750">
                  <c:v>1.6292772903946143E-3</c:v>
                </c:pt>
                <c:pt idx="751">
                  <c:v>1.6957784042882719E-3</c:v>
                </c:pt>
                <c:pt idx="752">
                  <c:v>9.0826521344232534E-4</c:v>
                </c:pt>
                <c:pt idx="753">
                  <c:v>3.6208106485783641E-3</c:v>
                </c:pt>
                <c:pt idx="754">
                  <c:v>2.0667846186423625E-3</c:v>
                </c:pt>
                <c:pt idx="755">
                  <c:v>2.9575495389547776E-4</c:v>
                </c:pt>
                <c:pt idx="756">
                  <c:v>3.1675530565136972E-4</c:v>
                </c:pt>
                <c:pt idx="757">
                  <c:v>3.6418110003342556E-3</c:v>
                </c:pt>
                <c:pt idx="758">
                  <c:v>4.3418227255306524E-3</c:v>
                </c:pt>
                <c:pt idx="759">
                  <c:v>5.4250908702720774E-5</c:v>
                </c:pt>
                <c:pt idx="760">
                  <c:v>1.9792831529928129E-3</c:v>
                </c:pt>
                <c:pt idx="761">
                  <c:v>1.8917816873432632E-3</c:v>
                </c:pt>
                <c:pt idx="762">
                  <c:v>2.4167904812405611E-3</c:v>
                </c:pt>
                <c:pt idx="763">
                  <c:v>1.6292772903946143E-3</c:v>
                </c:pt>
                <c:pt idx="764">
                  <c:v>2.3292890155910116E-3</c:v>
                </c:pt>
                <c:pt idx="765">
                  <c:v>9.9576667909187489E-4</c:v>
                </c:pt>
                <c:pt idx="766">
                  <c:v>1.5417758247450648E-3</c:v>
                </c:pt>
                <c:pt idx="767">
                  <c:v>5.7925970260001858E-4</c:v>
                </c:pt>
                <c:pt idx="768">
                  <c:v>2.4167904812405611E-3</c:v>
                </c:pt>
                <c:pt idx="769">
                  <c:v>7.5426263389911778E-4</c:v>
                </c:pt>
                <c:pt idx="770">
                  <c:v>2.8542978094883088E-3</c:v>
                </c:pt>
                <c:pt idx="771">
                  <c:v>5.4250908702720774E-5</c:v>
                </c:pt>
                <c:pt idx="772">
                  <c:v>2.8542978094883088E-3</c:v>
                </c:pt>
                <c:pt idx="773">
                  <c:v>9.0826521344232534E-4</c:v>
                </c:pt>
                <c:pt idx="774">
                  <c:v>6.4576081649367627E-4</c:v>
                </c:pt>
                <c:pt idx="775">
                  <c:v>9.2926556519821709E-4</c:v>
                </c:pt>
                <c:pt idx="776">
                  <c:v>2.0825348824592813E-4</c:v>
                </c:pt>
                <c:pt idx="777">
                  <c:v>9.9576667909187489E-4</c:v>
                </c:pt>
                <c:pt idx="778">
                  <c:v>2.2925384000182006E-4</c:v>
                </c:pt>
                <c:pt idx="779">
                  <c:v>5.5825935084412672E-4</c:v>
                </c:pt>
                <c:pt idx="780">
                  <c:v>2.8542978094883088E-3</c:v>
                </c:pt>
                <c:pt idx="781">
                  <c:v>1.2075202259637849E-4</c:v>
                </c:pt>
                <c:pt idx="782">
                  <c:v>1.2075202259637849E-4</c:v>
                </c:pt>
                <c:pt idx="783">
                  <c:v>5.5825935084412672E-4</c:v>
                </c:pt>
                <c:pt idx="784">
                  <c:v>2.0667846186423625E-3</c:v>
                </c:pt>
                <c:pt idx="785">
                  <c:v>2.0667846186423625E-3</c:v>
                </c:pt>
                <c:pt idx="786">
                  <c:v>3.3250556946828861E-5</c:v>
                </c:pt>
                <c:pt idx="787">
                  <c:v>3.8325641954502741E-4</c:v>
                </c:pt>
                <c:pt idx="788">
                  <c:v>3.3250556946828861E-5</c:v>
                </c:pt>
                <c:pt idx="789">
                  <c:v>1.2792714277964157E-3</c:v>
                </c:pt>
                <c:pt idx="790">
                  <c:v>5.5825935084412672E-4</c:v>
                </c:pt>
                <c:pt idx="791">
                  <c:v>2.4167904812405611E-3</c:v>
                </c:pt>
                <c:pt idx="792">
                  <c:v>4.0425677130091932E-4</c:v>
                </c:pt>
                <c:pt idx="793">
                  <c:v>1.2582710760405237E-3</c:v>
                </c:pt>
                <c:pt idx="794">
                  <c:v>1.9792831529928129E-3</c:v>
                </c:pt>
                <c:pt idx="795">
                  <c:v>1.9792831529928129E-3</c:v>
                </c:pt>
                <c:pt idx="796">
                  <c:v>4.9175823695046892E-4</c:v>
                </c:pt>
                <c:pt idx="797">
                  <c:v>2.2925384000182006E-4</c:v>
                </c:pt>
                <c:pt idx="798">
                  <c:v>1.6292772903946143E-3</c:v>
                </c:pt>
                <c:pt idx="799">
                  <c:v>1.2075202259637849E-4</c:v>
                </c:pt>
                <c:pt idx="800">
                  <c:v>1.7167787560441639E-3</c:v>
                </c:pt>
                <c:pt idx="801">
                  <c:v>8.2076374779277569E-4</c:v>
                </c:pt>
                <c:pt idx="802">
                  <c:v>2.4167904812405611E-3</c:v>
                </c:pt>
                <c:pt idx="803">
                  <c:v>5.3918403133252487E-3</c:v>
                </c:pt>
                <c:pt idx="804">
                  <c:v>9.2926556519821709E-4</c:v>
                </c:pt>
                <c:pt idx="805">
                  <c:v>2.2925384000182006E-4</c:v>
                </c:pt>
                <c:pt idx="806">
                  <c:v>3.0293007407874084E-3</c:v>
                </c:pt>
                <c:pt idx="807">
                  <c:v>1.6292772903946143E-3</c:v>
                </c:pt>
                <c:pt idx="808">
                  <c:v>2.4167904812405611E-3</c:v>
                </c:pt>
                <c:pt idx="809">
                  <c:v>6.6676116824956823E-4</c:v>
                </c:pt>
                <c:pt idx="810">
                  <c:v>3.0293007407874084E-3</c:v>
                </c:pt>
                <c:pt idx="811">
                  <c:v>2.4167904812405611E-3</c:v>
                </c:pt>
                <c:pt idx="812">
                  <c:v>1.0167670308477666E-3</c:v>
                </c:pt>
                <c:pt idx="813">
                  <c:v>3.5333091829288146E-3</c:v>
                </c:pt>
                <c:pt idx="814">
                  <c:v>2.9575495389547776E-4</c:v>
                </c:pt>
                <c:pt idx="815">
                  <c:v>6.6676116824956823E-4</c:v>
                </c:pt>
                <c:pt idx="816">
                  <c:v>8.4176409954866743E-4</c:v>
                </c:pt>
                <c:pt idx="817">
                  <c:v>1.1917699621468659E-3</c:v>
                </c:pt>
                <c:pt idx="818">
                  <c:v>3.0293007407874084E-3</c:v>
                </c:pt>
                <c:pt idx="819">
                  <c:v>1.1917699621468659E-3</c:v>
                </c:pt>
                <c:pt idx="820">
                  <c:v>8.2076374779277569E-4</c:v>
                </c:pt>
                <c:pt idx="821">
                  <c:v>1.1917699621468659E-3</c:v>
                </c:pt>
                <c:pt idx="822">
                  <c:v>2.0825348824592813E-4</c:v>
                </c:pt>
                <c:pt idx="823">
                  <c:v>1.7167787560441639E-3</c:v>
                </c:pt>
                <c:pt idx="824">
                  <c:v>2.0457842668864705E-3</c:v>
                </c:pt>
                <c:pt idx="825">
                  <c:v>5.5825935084412672E-4</c:v>
                </c:pt>
                <c:pt idx="826">
                  <c:v>3.2708047859801655E-3</c:v>
                </c:pt>
                <c:pt idx="827">
                  <c:v>2.3292890155910116E-3</c:v>
                </c:pt>
                <c:pt idx="828">
                  <c:v>1.8917816873432632E-3</c:v>
                </c:pt>
                <c:pt idx="829">
                  <c:v>3.3250556946828861E-5</c:v>
                </c:pt>
                <c:pt idx="830">
                  <c:v>1.0167670308477666E-3</c:v>
                </c:pt>
                <c:pt idx="831">
                  <c:v>5.5825935084412672E-4</c:v>
                </c:pt>
                <c:pt idx="832">
                  <c:v>6.6676116824956823E-4</c:v>
                </c:pt>
                <c:pt idx="833">
                  <c:v>3.291805137736057E-3</c:v>
                </c:pt>
                <c:pt idx="834">
                  <c:v>3.1833033203306159E-3</c:v>
                </c:pt>
                <c:pt idx="835">
                  <c:v>3.3250556946828861E-5</c:v>
                </c:pt>
                <c:pt idx="836">
                  <c:v>4.7075788519457701E-4</c:v>
                </c:pt>
                <c:pt idx="837">
                  <c:v>1.8042802216937136E-3</c:v>
                </c:pt>
                <c:pt idx="838">
                  <c:v>3.1675530565136972E-4</c:v>
                </c:pt>
                <c:pt idx="839">
                  <c:v>2.6792948781892098E-3</c:v>
                </c:pt>
                <c:pt idx="840">
                  <c:v>2.0667846186423625E-3</c:v>
                </c:pt>
                <c:pt idx="841">
                  <c:v>5.4250908702720774E-5</c:v>
                </c:pt>
                <c:pt idx="842">
                  <c:v>1.6082769386387221E-3</c:v>
                </c:pt>
                <c:pt idx="843">
                  <c:v>1.9792831529928129E-3</c:v>
                </c:pt>
                <c:pt idx="844">
                  <c:v>3.8325641954502741E-4</c:v>
                </c:pt>
                <c:pt idx="845">
                  <c:v>7.3326228214322603E-4</c:v>
                </c:pt>
                <c:pt idx="846">
                  <c:v>2.2925384000182006E-4</c:v>
                </c:pt>
                <c:pt idx="847">
                  <c:v>4.0793183285820038E-3</c:v>
                </c:pt>
                <c:pt idx="848">
                  <c:v>7.3326228214322603E-4</c:v>
                </c:pt>
                <c:pt idx="849">
                  <c:v>3.291805137736057E-3</c:v>
                </c:pt>
                <c:pt idx="850">
                  <c:v>2.2417875499414616E-3</c:v>
                </c:pt>
                <c:pt idx="851">
                  <c:v>1.1917699621468659E-3</c:v>
                </c:pt>
                <c:pt idx="852">
                  <c:v>4.0793183285820038E-3</c:v>
                </c:pt>
                <c:pt idx="853">
                  <c:v>1.454274359095515E-3</c:v>
                </c:pt>
                <c:pt idx="854">
                  <c:v>1.7167787560441639E-3</c:v>
                </c:pt>
                <c:pt idx="855">
                  <c:v>5.4250908702720774E-5</c:v>
                </c:pt>
                <c:pt idx="856">
                  <c:v>1.4175237435227041E-4</c:v>
                </c:pt>
                <c:pt idx="857">
                  <c:v>2.7667963438387597E-3</c:v>
                </c:pt>
                <c:pt idx="858">
                  <c:v>4.9175823695046892E-4</c:v>
                </c:pt>
                <c:pt idx="859">
                  <c:v>8.4176409954866743E-4</c:v>
                </c:pt>
                <c:pt idx="860">
                  <c:v>4.9175823695046892E-4</c:v>
                </c:pt>
                <c:pt idx="861">
                  <c:v>1.6082769386387221E-3</c:v>
                </c:pt>
                <c:pt idx="862">
                  <c:v>1.3667728934459653E-3</c:v>
                </c:pt>
                <c:pt idx="863">
                  <c:v>7.5426263389911778E-4</c:v>
                </c:pt>
                <c:pt idx="864">
                  <c:v>4.7075788519457701E-4</c:v>
                </c:pt>
                <c:pt idx="865">
                  <c:v>2.9207989233819669E-3</c:v>
                </c:pt>
                <c:pt idx="866">
                  <c:v>4.6043271224793019E-3</c:v>
                </c:pt>
                <c:pt idx="867">
                  <c:v>1.0167670308477666E-3</c:v>
                </c:pt>
                <c:pt idx="868">
                  <c:v>6.4576081649367627E-4</c:v>
                </c:pt>
                <c:pt idx="869">
                  <c:v>1.3667728934459653E-3</c:v>
                </c:pt>
                <c:pt idx="870">
                  <c:v>3.5543095346847061E-3</c:v>
                </c:pt>
                <c:pt idx="871">
                  <c:v>2.2417875499414616E-3</c:v>
                </c:pt>
                <c:pt idx="872">
                  <c:v>2.2417875499414616E-3</c:v>
                </c:pt>
                <c:pt idx="873">
                  <c:v>7.5426263389911778E-4</c:v>
                </c:pt>
                <c:pt idx="874">
                  <c:v>4.0425677130091932E-4</c:v>
                </c:pt>
                <c:pt idx="875">
                  <c:v>3.1675530565136972E-4</c:v>
                </c:pt>
                <c:pt idx="876">
                  <c:v>1.3457725416900735E-3</c:v>
                </c:pt>
                <c:pt idx="877">
                  <c:v>3.1675530565136972E-4</c:v>
                </c:pt>
                <c:pt idx="878">
                  <c:v>3.1675530565136972E-4</c:v>
                </c:pt>
                <c:pt idx="879">
                  <c:v>1.9582828012369206E-3</c:v>
                </c:pt>
                <c:pt idx="880">
                  <c:v>1.6292772903946143E-3</c:v>
                </c:pt>
                <c:pt idx="881">
                  <c:v>1.5417758247450648E-3</c:v>
                </c:pt>
                <c:pt idx="882">
                  <c:v>8.4176409954866743E-4</c:v>
                </c:pt>
                <c:pt idx="883">
                  <c:v>4.0425677130091932E-4</c:v>
                </c:pt>
                <c:pt idx="884">
                  <c:v>1.5207754729891726E-3</c:v>
                </c:pt>
                <c:pt idx="885">
                  <c:v>8.4176409954866743E-4</c:v>
                </c:pt>
                <c:pt idx="886">
                  <c:v>1.8917816873432632E-3</c:v>
                </c:pt>
                <c:pt idx="887">
                  <c:v>7.5426263389911778E-4</c:v>
                </c:pt>
                <c:pt idx="888">
                  <c:v>3.9918168629324543E-3</c:v>
                </c:pt>
                <c:pt idx="889">
                  <c:v>9.9576667909187489E-4</c:v>
                </c:pt>
                <c:pt idx="890">
                  <c:v>6.6676116824956823E-4</c:v>
                </c:pt>
                <c:pt idx="891">
                  <c:v>7.3326228214322603E-4</c:v>
                </c:pt>
                <c:pt idx="892">
                  <c:v>4.0425677130091932E-4</c:v>
                </c:pt>
                <c:pt idx="893">
                  <c:v>2.6792948781892098E-3</c:v>
                </c:pt>
                <c:pt idx="894">
                  <c:v>2.2417875499414616E-3</c:v>
                </c:pt>
                <c:pt idx="895">
                  <c:v>4.9175823695046892E-4</c:v>
                </c:pt>
                <c:pt idx="896">
                  <c:v>9.2926556519821709E-4</c:v>
                </c:pt>
                <c:pt idx="897">
                  <c:v>3.291805137736057E-3</c:v>
                </c:pt>
                <c:pt idx="898">
                  <c:v>1.2792714277964157E-3</c:v>
                </c:pt>
                <c:pt idx="899">
                  <c:v>4.9175823695046892E-4</c:v>
                </c:pt>
                <c:pt idx="900">
                  <c:v>6.6676116824956823E-4</c:v>
                </c:pt>
                <c:pt idx="901">
                  <c:v>1.1917699621468659E-3</c:v>
                </c:pt>
                <c:pt idx="902">
                  <c:v>1.1917699621468659E-3</c:v>
                </c:pt>
                <c:pt idx="903">
                  <c:v>2.3292890155910116E-3</c:v>
                </c:pt>
                <c:pt idx="904">
                  <c:v>1.6292772903946143E-3</c:v>
                </c:pt>
                <c:pt idx="905">
                  <c:v>1.2792714277964157E-3</c:v>
                </c:pt>
                <c:pt idx="906">
                  <c:v>7.5426263389911778E-4</c:v>
                </c:pt>
                <c:pt idx="907">
                  <c:v>1.7167787560441639E-3</c:v>
                </c:pt>
                <c:pt idx="908">
                  <c:v>1.1707696103909742E-3</c:v>
                </c:pt>
                <c:pt idx="909">
                  <c:v>6.4576081649367627E-4</c:v>
                </c:pt>
                <c:pt idx="910">
                  <c:v>2.2417875499414616E-3</c:v>
                </c:pt>
                <c:pt idx="911">
                  <c:v>3.3250556946828861E-5</c:v>
                </c:pt>
                <c:pt idx="912">
                  <c:v>2.4167904812405611E-3</c:v>
                </c:pt>
                <c:pt idx="913">
                  <c:v>1.4175237435227041E-4</c:v>
                </c:pt>
                <c:pt idx="914">
                  <c:v>9.2926556519821709E-4</c:v>
                </c:pt>
                <c:pt idx="915">
                  <c:v>2.8542978094883088E-3</c:v>
                </c:pt>
                <c:pt idx="916">
                  <c:v>2.6792948781892098E-3</c:v>
                </c:pt>
                <c:pt idx="917">
                  <c:v>5.5825935084412672E-4</c:v>
                </c:pt>
                <c:pt idx="918">
                  <c:v>1.7167787560441639E-3</c:v>
                </c:pt>
                <c:pt idx="919">
                  <c:v>2.2925384000182006E-4</c:v>
                </c:pt>
                <c:pt idx="920">
                  <c:v>2.0667846186423625E-3</c:v>
                </c:pt>
                <c:pt idx="921">
                  <c:v>9.2926556519821709E-4</c:v>
                </c:pt>
                <c:pt idx="922">
                  <c:v>2.5042919468901107E-3</c:v>
                </c:pt>
                <c:pt idx="923">
                  <c:v>1.6957784042882719E-3</c:v>
                </c:pt>
                <c:pt idx="924">
                  <c:v>2.2417875499414616E-3</c:v>
                </c:pt>
                <c:pt idx="925">
                  <c:v>5.4250908702720774E-5</c:v>
                </c:pt>
                <c:pt idx="926">
                  <c:v>8.4176409954866743E-4</c:v>
                </c:pt>
                <c:pt idx="927">
                  <c:v>1.1917699621468659E-3</c:v>
                </c:pt>
                <c:pt idx="928">
                  <c:v>2.9417992751378584E-3</c:v>
                </c:pt>
                <c:pt idx="929">
                  <c:v>2.2925384000182006E-4</c:v>
                </c:pt>
                <c:pt idx="930">
                  <c:v>2.9417992751378584E-3</c:v>
                </c:pt>
                <c:pt idx="931">
                  <c:v>7.3326228214322603E-4</c:v>
                </c:pt>
                <c:pt idx="932">
                  <c:v>1.8917816873432632E-3</c:v>
                </c:pt>
                <c:pt idx="933">
                  <c:v>3.8168139316333547E-3</c:v>
                </c:pt>
                <c:pt idx="934">
                  <c:v>5.4250908702720774E-5</c:v>
                </c:pt>
                <c:pt idx="935">
                  <c:v>1.8917816873432632E-3</c:v>
                </c:pt>
                <c:pt idx="936">
                  <c:v>2.2925384000182006E-4</c:v>
                </c:pt>
                <c:pt idx="937">
                  <c:v>2.7457959920828673E-3</c:v>
                </c:pt>
                <c:pt idx="938">
                  <c:v>4.7075788519457701E-4</c:v>
                </c:pt>
                <c:pt idx="939">
                  <c:v>7.3326228214322603E-4</c:v>
                </c:pt>
                <c:pt idx="940">
                  <c:v>1.1917699621468659E-3</c:v>
                </c:pt>
                <c:pt idx="941">
                  <c:v>4.429324191180202E-3</c:v>
                </c:pt>
                <c:pt idx="942">
                  <c:v>2.7667963438387597E-3</c:v>
                </c:pt>
                <c:pt idx="943">
                  <c:v>1.7167787560441639E-3</c:v>
                </c:pt>
                <c:pt idx="944">
                  <c:v>2.154286084291912E-3</c:v>
                </c:pt>
                <c:pt idx="945">
                  <c:v>1.8917816873432632E-3</c:v>
                </c:pt>
                <c:pt idx="946">
                  <c:v>9.2926556519821709E-4</c:v>
                </c:pt>
                <c:pt idx="947">
                  <c:v>1.7832798699378215E-3</c:v>
                </c:pt>
                <c:pt idx="948">
                  <c:v>3.5543095346847061E-3</c:v>
                </c:pt>
                <c:pt idx="949">
                  <c:v>3.1168022064369579E-3</c:v>
                </c:pt>
                <c:pt idx="950">
                  <c:v>7.5426263389911778E-4</c:v>
                </c:pt>
                <c:pt idx="951">
                  <c:v>1.8707813355873712E-3</c:v>
                </c:pt>
                <c:pt idx="952">
                  <c:v>2.0457842668864705E-3</c:v>
                </c:pt>
                <c:pt idx="953">
                  <c:v>9.0826521344232534E-4</c:v>
                </c:pt>
                <c:pt idx="954">
                  <c:v>2.8542978094883088E-3</c:v>
                </c:pt>
                <c:pt idx="955">
                  <c:v>8.2076374779277569E-4</c:v>
                </c:pt>
                <c:pt idx="956">
                  <c:v>7.5426263389911778E-4</c:v>
                </c:pt>
                <c:pt idx="957">
                  <c:v>8.2076374779277569E-4</c:v>
                </c:pt>
                <c:pt idx="958">
                  <c:v>5.4250908702720774E-5</c:v>
                </c:pt>
                <c:pt idx="959">
                  <c:v>2.3957901294846692E-3</c:v>
                </c:pt>
                <c:pt idx="960">
                  <c:v>3.4668080690351565E-3</c:v>
                </c:pt>
                <c:pt idx="961">
                  <c:v>3.291805137736057E-3</c:v>
                </c:pt>
                <c:pt idx="962">
                  <c:v>4.9175823695046892E-4</c:v>
                </c:pt>
                <c:pt idx="963">
                  <c:v>5.7925970260001858E-4</c:v>
                </c:pt>
                <c:pt idx="964">
                  <c:v>3.3250556946828861E-5</c:v>
                </c:pt>
                <c:pt idx="965">
                  <c:v>1.3457725416900735E-3</c:v>
                </c:pt>
                <c:pt idx="966">
                  <c:v>9.9576667909187489E-4</c:v>
                </c:pt>
                <c:pt idx="967">
                  <c:v>3.3250556946828861E-5</c:v>
                </c:pt>
                <c:pt idx="968">
                  <c:v>1.4175237435227041E-4</c:v>
                </c:pt>
                <c:pt idx="969">
                  <c:v>3.0293007407874084E-3</c:v>
                </c:pt>
                <c:pt idx="970">
                  <c:v>1.9582828012369206E-3</c:v>
                </c:pt>
                <c:pt idx="971">
                  <c:v>2.7667963438387597E-3</c:v>
                </c:pt>
                <c:pt idx="972">
                  <c:v>1.1707696103909742E-3</c:v>
                </c:pt>
                <c:pt idx="973">
                  <c:v>9.0826521344232534E-4</c:v>
                </c:pt>
                <c:pt idx="974">
                  <c:v>9.2926556519821709E-4</c:v>
                </c:pt>
                <c:pt idx="975">
                  <c:v>1.7832798699378215E-3</c:v>
                </c:pt>
                <c:pt idx="976">
                  <c:v>3.1675530565136972E-4</c:v>
                </c:pt>
                <c:pt idx="977">
                  <c:v>6.4576081649367627E-4</c:v>
                </c:pt>
                <c:pt idx="978">
                  <c:v>2.5707930607837682E-3</c:v>
                </c:pt>
                <c:pt idx="979">
                  <c:v>1.5417758247450648E-3</c:v>
                </c:pt>
                <c:pt idx="980">
                  <c:v>6.6676116824956823E-4</c:v>
                </c:pt>
                <c:pt idx="981">
                  <c:v>2.9417992751378584E-3</c:v>
                </c:pt>
                <c:pt idx="982">
                  <c:v>2.0667846186423625E-3</c:v>
                </c:pt>
                <c:pt idx="983">
                  <c:v>2.0667846186423625E-3</c:v>
                </c:pt>
                <c:pt idx="984">
                  <c:v>2.9575495389547776E-4</c:v>
                </c:pt>
                <c:pt idx="985">
                  <c:v>3.3583062516297155E-3</c:v>
                </c:pt>
                <c:pt idx="986">
                  <c:v>4.9175823695046892E-4</c:v>
                </c:pt>
                <c:pt idx="987">
                  <c:v>3.291805137736057E-3</c:v>
                </c:pt>
                <c:pt idx="988">
                  <c:v>5.4250908702720774E-5</c:v>
                </c:pt>
                <c:pt idx="989">
                  <c:v>2.8542978094883088E-3</c:v>
                </c:pt>
                <c:pt idx="990">
                  <c:v>3.7293124659838052E-3</c:v>
                </c:pt>
                <c:pt idx="991">
                  <c:v>9.9576667909187489E-4</c:v>
                </c:pt>
                <c:pt idx="992">
                  <c:v>1.454274359095515E-3</c:v>
                </c:pt>
                <c:pt idx="993">
                  <c:v>2.6792948781892098E-3</c:v>
                </c:pt>
                <c:pt idx="994">
                  <c:v>6.6676116824956823E-4</c:v>
                </c:pt>
                <c:pt idx="995">
                  <c:v>5.5825935084412672E-4</c:v>
                </c:pt>
                <c:pt idx="996">
                  <c:v>2.8542978094883088E-3</c:v>
                </c:pt>
                <c:pt idx="997">
                  <c:v>5.5825935084412672E-4</c:v>
                </c:pt>
                <c:pt idx="998">
                  <c:v>3.9918168629324543E-3</c:v>
                </c:pt>
                <c:pt idx="999">
                  <c:v>2.154286084291912E-3</c:v>
                </c:pt>
                <c:pt idx="1000">
                  <c:v>3.6418110003342556E-3</c:v>
                </c:pt>
                <c:pt idx="1001">
                  <c:v>7.5426263389911778E-4</c:v>
                </c:pt>
                <c:pt idx="1002">
                  <c:v>8.4176409954866743E-4</c:v>
                </c:pt>
                <c:pt idx="1003">
                  <c:v>2.0667846186423625E-3</c:v>
                </c:pt>
                <c:pt idx="1004">
                  <c:v>5.7925970260001858E-4</c:v>
                </c:pt>
                <c:pt idx="1005">
                  <c:v>3.5333091829288146E-3</c:v>
                </c:pt>
                <c:pt idx="1006">
                  <c:v>2.3292890155910116E-3</c:v>
                </c:pt>
                <c:pt idx="1007">
                  <c:v>3.1675530565136972E-4</c:v>
                </c:pt>
                <c:pt idx="1008">
                  <c:v>3.1675530565136972E-4</c:v>
                </c:pt>
                <c:pt idx="1009">
                  <c:v>2.5707930607837682E-3</c:v>
                </c:pt>
                <c:pt idx="1010">
                  <c:v>4.1668197942315533E-3</c:v>
                </c:pt>
                <c:pt idx="1011">
                  <c:v>2.9575495389547776E-4</c:v>
                </c:pt>
                <c:pt idx="1012">
                  <c:v>1.1042684964973164E-3</c:v>
                </c:pt>
                <c:pt idx="1013">
                  <c:v>1.8042802216937136E-3</c:v>
                </c:pt>
                <c:pt idx="1014">
                  <c:v>2.2925384000182006E-4</c:v>
                </c:pt>
                <c:pt idx="1015">
                  <c:v>4.1668197942315533E-3</c:v>
                </c:pt>
                <c:pt idx="1016">
                  <c:v>1.8042802216937136E-3</c:v>
                </c:pt>
                <c:pt idx="1017">
                  <c:v>7.5426263389911778E-4</c:v>
                </c:pt>
                <c:pt idx="1018">
                  <c:v>1.8917816873432632E-3</c:v>
                </c:pt>
                <c:pt idx="1019">
                  <c:v>3.1675530565136972E-4</c:v>
                </c:pt>
                <c:pt idx="1020">
                  <c:v>1.3667728934459653E-3</c:v>
                </c:pt>
                <c:pt idx="1021">
                  <c:v>5.5825935084412672E-4</c:v>
                </c:pt>
                <c:pt idx="1022">
                  <c:v>1.2582710760405237E-3</c:v>
                </c:pt>
                <c:pt idx="1023">
                  <c:v>6.6676116824956823E-4</c:v>
                </c:pt>
                <c:pt idx="1024">
                  <c:v>7.5426263389911778E-4</c:v>
                </c:pt>
                <c:pt idx="1025">
                  <c:v>1.1042684964973164E-3</c:v>
                </c:pt>
                <c:pt idx="1026">
                  <c:v>3.1675530565136972E-4</c:v>
                </c:pt>
                <c:pt idx="1027">
                  <c:v>8.4176409954866743E-4</c:v>
                </c:pt>
                <c:pt idx="1028">
                  <c:v>5.7925970260001858E-4</c:v>
                </c:pt>
                <c:pt idx="1029">
                  <c:v>2.5042919468901107E-3</c:v>
                </c:pt>
                <c:pt idx="1030">
                  <c:v>2.4167904812405611E-3</c:v>
                </c:pt>
                <c:pt idx="1031">
                  <c:v>3.4668080690351565E-3</c:v>
                </c:pt>
                <c:pt idx="1032">
                  <c:v>7.3326228214322603E-4</c:v>
                </c:pt>
                <c:pt idx="1033">
                  <c:v>7.3326228214322603E-4</c:v>
                </c:pt>
                <c:pt idx="1034">
                  <c:v>1.7167787560441639E-3</c:v>
                </c:pt>
                <c:pt idx="1035">
                  <c:v>1.8917816873432632E-3</c:v>
                </c:pt>
                <c:pt idx="1036">
                  <c:v>2.2925384000182006E-4</c:v>
                </c:pt>
                <c:pt idx="1037">
                  <c:v>1.2582710760405237E-3</c:v>
                </c:pt>
                <c:pt idx="1038">
                  <c:v>2.7667963438387597E-3</c:v>
                </c:pt>
                <c:pt idx="1039">
                  <c:v>5.5825935084412672E-4</c:v>
                </c:pt>
                <c:pt idx="1040">
                  <c:v>1.8917816873432632E-3</c:v>
                </c:pt>
                <c:pt idx="1041">
                  <c:v>1.3667728934459653E-3</c:v>
                </c:pt>
                <c:pt idx="1042">
                  <c:v>1.2075202259637849E-4</c:v>
                </c:pt>
                <c:pt idx="1043">
                  <c:v>3.1675530565136972E-4</c:v>
                </c:pt>
                <c:pt idx="1044">
                  <c:v>5.5825935084412672E-4</c:v>
                </c:pt>
                <c:pt idx="1045">
                  <c:v>2.6792948781892098E-3</c:v>
                </c:pt>
                <c:pt idx="1046">
                  <c:v>8.2076374779277569E-4</c:v>
                </c:pt>
                <c:pt idx="1047">
                  <c:v>9.2926556519821709E-4</c:v>
                </c:pt>
                <c:pt idx="1048">
                  <c:v>2.8332974577324173E-3</c:v>
                </c:pt>
                <c:pt idx="1049">
                  <c:v>8.4176409954866743E-4</c:v>
                </c:pt>
                <c:pt idx="1050">
                  <c:v>9.0826521344232534E-4</c:v>
                </c:pt>
                <c:pt idx="1051">
                  <c:v>1.4175237435227041E-4</c:v>
                </c:pt>
                <c:pt idx="1052">
                  <c:v>8.2076374779277569E-4</c:v>
                </c:pt>
                <c:pt idx="1053">
                  <c:v>9.0826521344232534E-4</c:v>
                </c:pt>
                <c:pt idx="1054">
                  <c:v>2.154286084291912E-3</c:v>
                </c:pt>
                <c:pt idx="1055">
                  <c:v>1.454274359095515E-3</c:v>
                </c:pt>
                <c:pt idx="1056">
                  <c:v>6.4576081649367627E-4</c:v>
                </c:pt>
                <c:pt idx="1057">
                  <c:v>2.5042919468901107E-3</c:v>
                </c:pt>
                <c:pt idx="1058">
                  <c:v>2.9417992751378584E-3</c:v>
                </c:pt>
                <c:pt idx="1059">
                  <c:v>7.5426263389911778E-4</c:v>
                </c:pt>
                <c:pt idx="1060">
                  <c:v>2.2925384000182006E-4</c:v>
                </c:pt>
                <c:pt idx="1061">
                  <c:v>2.2925384000182006E-4</c:v>
                </c:pt>
                <c:pt idx="1062">
                  <c:v>1.7167787560441639E-3</c:v>
                </c:pt>
                <c:pt idx="1063">
                  <c:v>2.0825348824592813E-4</c:v>
                </c:pt>
                <c:pt idx="1064">
                  <c:v>4.7075788519457701E-4</c:v>
                </c:pt>
                <c:pt idx="1065">
                  <c:v>1.2582710760405237E-3</c:v>
                </c:pt>
                <c:pt idx="1066">
                  <c:v>3.6418110003342556E-3</c:v>
                </c:pt>
                <c:pt idx="1067">
                  <c:v>1.3667728934459653E-3</c:v>
                </c:pt>
                <c:pt idx="1068">
                  <c:v>2.9575495389547776E-4</c:v>
                </c:pt>
                <c:pt idx="1069">
                  <c:v>1.5207754729891726E-3</c:v>
                </c:pt>
                <c:pt idx="1070">
                  <c:v>2.2417875499414616E-3</c:v>
                </c:pt>
                <c:pt idx="1071">
                  <c:v>7.3326228214322603E-4</c:v>
                </c:pt>
                <c:pt idx="1072">
                  <c:v>8.4176409954866743E-4</c:v>
                </c:pt>
                <c:pt idx="1073">
                  <c:v>1.0832681447414247E-3</c:v>
                </c:pt>
                <c:pt idx="1074">
                  <c:v>1.6957784042882719E-3</c:v>
                </c:pt>
                <c:pt idx="1075">
                  <c:v>6.4576081649367627E-4</c:v>
                </c:pt>
                <c:pt idx="1076">
                  <c:v>1.6292772903946143E-3</c:v>
                </c:pt>
                <c:pt idx="1077">
                  <c:v>2.5042919468901107E-3</c:v>
                </c:pt>
                <c:pt idx="1078">
                  <c:v>3.6418110003342556E-3</c:v>
                </c:pt>
                <c:pt idx="1079">
                  <c:v>1.0167670308477666E-3</c:v>
                </c:pt>
                <c:pt idx="1080">
                  <c:v>2.0825348824592813E-4</c:v>
                </c:pt>
                <c:pt idx="1081">
                  <c:v>1.7832798699378215E-3</c:v>
                </c:pt>
                <c:pt idx="1082">
                  <c:v>3.1675530565136972E-4</c:v>
                </c:pt>
                <c:pt idx="1083">
                  <c:v>2.9575495389547776E-4</c:v>
                </c:pt>
                <c:pt idx="1084">
                  <c:v>2.2417875499414616E-3</c:v>
                </c:pt>
                <c:pt idx="1085">
                  <c:v>3.291805137736057E-3</c:v>
                </c:pt>
                <c:pt idx="1086">
                  <c:v>1.1917699621468659E-3</c:v>
                </c:pt>
                <c:pt idx="1087">
                  <c:v>2.0457842668864705E-3</c:v>
                </c:pt>
                <c:pt idx="1088">
                  <c:v>8.4176409954866743E-4</c:v>
                </c:pt>
                <c:pt idx="1089">
                  <c:v>4.0425677130091932E-4</c:v>
                </c:pt>
                <c:pt idx="1090">
                  <c:v>2.5042919468901107E-3</c:v>
                </c:pt>
                <c:pt idx="1091">
                  <c:v>2.9207989233819669E-3</c:v>
                </c:pt>
                <c:pt idx="1092">
                  <c:v>4.0425677130091932E-4</c:v>
                </c:pt>
                <c:pt idx="1093">
                  <c:v>3.7083121142279137E-3</c:v>
                </c:pt>
                <c:pt idx="1094">
                  <c:v>8.2076374779277569E-4</c:v>
                </c:pt>
                <c:pt idx="1095">
                  <c:v>2.5707930607837682E-3</c:v>
                </c:pt>
                <c:pt idx="1096">
                  <c:v>1.1917699621468659E-3</c:v>
                </c:pt>
                <c:pt idx="1097">
                  <c:v>1.9792831529928129E-3</c:v>
                </c:pt>
                <c:pt idx="1098">
                  <c:v>1.4175237435227041E-4</c:v>
                </c:pt>
                <c:pt idx="1099">
                  <c:v>2.154286084291912E-3</c:v>
                </c:pt>
                <c:pt idx="1100">
                  <c:v>1.9792831529928129E-3</c:v>
                </c:pt>
                <c:pt idx="1101">
                  <c:v>1.5417758247450648E-3</c:v>
                </c:pt>
                <c:pt idx="1102">
                  <c:v>5.4250908702720774E-5</c:v>
                </c:pt>
                <c:pt idx="1103">
                  <c:v>3.9918168629324543E-3</c:v>
                </c:pt>
                <c:pt idx="1104">
                  <c:v>3.5543095346847061E-3</c:v>
                </c:pt>
                <c:pt idx="1105">
                  <c:v>5.7925970260001858E-4</c:v>
                </c:pt>
                <c:pt idx="1106">
                  <c:v>1.5417758247450648E-3</c:v>
                </c:pt>
                <c:pt idx="1107">
                  <c:v>1.3667728934459653E-3</c:v>
                </c:pt>
                <c:pt idx="1108">
                  <c:v>1.7167787560441639E-3</c:v>
                </c:pt>
                <c:pt idx="1109">
                  <c:v>1.1917699621468659E-3</c:v>
                </c:pt>
                <c:pt idx="1110">
                  <c:v>1.4175237435227041E-4</c:v>
                </c:pt>
                <c:pt idx="1111">
                  <c:v>2.4167904812405611E-3</c:v>
                </c:pt>
                <c:pt idx="1112">
                  <c:v>2.5042919468901107E-3</c:v>
                </c:pt>
                <c:pt idx="1113">
                  <c:v>2.9575495389547776E-4</c:v>
                </c:pt>
                <c:pt idx="1114">
                  <c:v>1.2792714277964157E-3</c:v>
                </c:pt>
                <c:pt idx="1115">
                  <c:v>9.0826521344232534E-4</c:v>
                </c:pt>
                <c:pt idx="1116">
                  <c:v>3.8325641954502741E-4</c:v>
                </c:pt>
                <c:pt idx="1117">
                  <c:v>2.154286084291912E-3</c:v>
                </c:pt>
                <c:pt idx="1118">
                  <c:v>1.6292772903946143E-3</c:v>
                </c:pt>
                <c:pt idx="1119">
                  <c:v>1.1042684964973164E-3</c:v>
                </c:pt>
                <c:pt idx="1120">
                  <c:v>1.2792714277964157E-3</c:v>
                </c:pt>
                <c:pt idx="1121">
                  <c:v>9.2926556519821709E-4</c:v>
                </c:pt>
                <c:pt idx="1122">
                  <c:v>1.2792714277964157E-3</c:v>
                </c:pt>
                <c:pt idx="1123">
                  <c:v>1.7167787560441639E-3</c:v>
                </c:pt>
                <c:pt idx="1124">
                  <c:v>8.4176409954866743E-4</c:v>
                </c:pt>
                <c:pt idx="1125">
                  <c:v>1.5417758247450648E-3</c:v>
                </c:pt>
                <c:pt idx="1126">
                  <c:v>2.8542978094883088E-3</c:v>
                </c:pt>
                <c:pt idx="1127">
                  <c:v>3.3250556946828861E-5</c:v>
                </c:pt>
                <c:pt idx="1128">
                  <c:v>3.291805137736057E-3</c:v>
                </c:pt>
                <c:pt idx="1129">
                  <c:v>3.3250556946828861E-5</c:v>
                </c:pt>
                <c:pt idx="1130">
                  <c:v>3.1675530565136972E-4</c:v>
                </c:pt>
                <c:pt idx="1131">
                  <c:v>5.7925970260001858E-4</c:v>
                </c:pt>
                <c:pt idx="1132">
                  <c:v>1.6292772903946143E-3</c:v>
                </c:pt>
                <c:pt idx="1133">
                  <c:v>2.9575495389547776E-4</c:v>
                </c:pt>
                <c:pt idx="1134">
                  <c:v>6.4576081649367627E-4</c:v>
                </c:pt>
                <c:pt idx="1135">
                  <c:v>1.0167670308477666E-3</c:v>
                </c:pt>
                <c:pt idx="1136">
                  <c:v>1.7167787560441639E-3</c:v>
                </c:pt>
                <c:pt idx="1137">
                  <c:v>9.2926556519821709E-4</c:v>
                </c:pt>
                <c:pt idx="1138">
                  <c:v>2.2207871981855696E-3</c:v>
                </c:pt>
                <c:pt idx="1139">
                  <c:v>2.9417992751378584E-3</c:v>
                </c:pt>
                <c:pt idx="1140">
                  <c:v>1.1707696103909742E-3</c:v>
                </c:pt>
                <c:pt idx="1141">
                  <c:v>1.2792714277964157E-3</c:v>
                </c:pt>
                <c:pt idx="1142">
                  <c:v>3.1168022064369579E-3</c:v>
                </c:pt>
                <c:pt idx="1143">
                  <c:v>3.3250556946828861E-5</c:v>
                </c:pt>
                <c:pt idx="1144">
                  <c:v>5.4250908702720774E-5</c:v>
                </c:pt>
                <c:pt idx="1145">
                  <c:v>9.0826521344232534E-4</c:v>
                </c:pt>
                <c:pt idx="1146">
                  <c:v>1.1042684964973164E-3</c:v>
                </c:pt>
                <c:pt idx="1147">
                  <c:v>2.7667963438387597E-3</c:v>
                </c:pt>
                <c:pt idx="1148">
                  <c:v>1.454274359095515E-3</c:v>
                </c:pt>
                <c:pt idx="1149">
                  <c:v>9.2926556519821709E-4</c:v>
                </c:pt>
                <c:pt idx="1150">
                  <c:v>1.454274359095515E-3</c:v>
                </c:pt>
                <c:pt idx="1151">
                  <c:v>3.8325641954502741E-4</c:v>
                </c:pt>
                <c:pt idx="1152">
                  <c:v>2.4167904812405611E-3</c:v>
                </c:pt>
                <c:pt idx="1153">
                  <c:v>1.1042684964973164E-3</c:v>
                </c:pt>
                <c:pt idx="1154">
                  <c:v>5.5825935084412672E-4</c:v>
                </c:pt>
                <c:pt idx="1155">
                  <c:v>2.0825348824592813E-4</c:v>
                </c:pt>
                <c:pt idx="1156">
                  <c:v>8.2076374779277569E-4</c:v>
                </c:pt>
                <c:pt idx="1157">
                  <c:v>1.0167670308477666E-3</c:v>
                </c:pt>
                <c:pt idx="1158">
                  <c:v>2.5042919468901107E-3</c:v>
                </c:pt>
                <c:pt idx="1159">
                  <c:v>2.2925384000182006E-4</c:v>
                </c:pt>
                <c:pt idx="1160">
                  <c:v>4.0425677130091932E-4</c:v>
                </c:pt>
                <c:pt idx="1161">
                  <c:v>2.4832915951342187E-3</c:v>
                </c:pt>
                <c:pt idx="1162">
                  <c:v>3.0293007407874084E-3</c:v>
                </c:pt>
                <c:pt idx="1163">
                  <c:v>3.0958018546810664E-3</c:v>
                </c:pt>
                <c:pt idx="1164">
                  <c:v>1.9792831529928129E-3</c:v>
                </c:pt>
                <c:pt idx="1165">
                  <c:v>1.2792714277964157E-3</c:v>
                </c:pt>
                <c:pt idx="1166">
                  <c:v>3.4668080690351565E-3</c:v>
                </c:pt>
                <c:pt idx="1167">
                  <c:v>1.3667728934459653E-3</c:v>
                </c:pt>
                <c:pt idx="1168">
                  <c:v>7.5426263389911778E-4</c:v>
                </c:pt>
                <c:pt idx="1169">
                  <c:v>7.5426263389911778E-4</c:v>
                </c:pt>
                <c:pt idx="1170">
                  <c:v>9.9576667909187489E-4</c:v>
                </c:pt>
                <c:pt idx="1171">
                  <c:v>2.1332857325360201E-3</c:v>
                </c:pt>
                <c:pt idx="1172">
                  <c:v>7.5426263389911778E-4</c:v>
                </c:pt>
                <c:pt idx="1173">
                  <c:v>2.2417875499414616E-3</c:v>
                </c:pt>
                <c:pt idx="1174">
                  <c:v>2.0825348824592813E-4</c:v>
                </c:pt>
                <c:pt idx="1175">
                  <c:v>2.0667846186423625E-3</c:v>
                </c:pt>
                <c:pt idx="1176">
                  <c:v>2.5917934125396602E-3</c:v>
                </c:pt>
                <c:pt idx="1177">
                  <c:v>3.7293124659838052E-3</c:v>
                </c:pt>
                <c:pt idx="1178">
                  <c:v>1.3667728934459653E-3</c:v>
                </c:pt>
                <c:pt idx="1179">
                  <c:v>1.5207754729891726E-3</c:v>
                </c:pt>
                <c:pt idx="1180">
                  <c:v>2.3082886638351192E-3</c:v>
                </c:pt>
                <c:pt idx="1181">
                  <c:v>1.7167787560441639E-3</c:v>
                </c:pt>
                <c:pt idx="1182">
                  <c:v>1.1042684964973164E-3</c:v>
                </c:pt>
                <c:pt idx="1183">
                  <c:v>9.0826521344232534E-4</c:v>
                </c:pt>
                <c:pt idx="1184">
                  <c:v>1.2075202259637849E-4</c:v>
                </c:pt>
                <c:pt idx="1185">
                  <c:v>1.2792714277964157E-3</c:v>
                </c:pt>
                <c:pt idx="1186">
                  <c:v>1.6292772903946143E-3</c:v>
                </c:pt>
                <c:pt idx="1187">
                  <c:v>1.6082769386387221E-3</c:v>
                </c:pt>
                <c:pt idx="1188">
                  <c:v>2.0667846186423625E-3</c:v>
                </c:pt>
                <c:pt idx="1189">
                  <c:v>1.2582710760405237E-3</c:v>
                </c:pt>
                <c:pt idx="1190">
                  <c:v>1.2075202259637849E-4</c:v>
                </c:pt>
                <c:pt idx="1191">
                  <c:v>1.4175237435227041E-4</c:v>
                </c:pt>
                <c:pt idx="1192">
                  <c:v>1.9582828012369206E-3</c:v>
                </c:pt>
                <c:pt idx="1193">
                  <c:v>3.2043036720865075E-3</c:v>
                </c:pt>
                <c:pt idx="1194">
                  <c:v>2.3292890155910116E-3</c:v>
                </c:pt>
                <c:pt idx="1195">
                  <c:v>4.429324191180202E-3</c:v>
                </c:pt>
                <c:pt idx="1196">
                  <c:v>1.1042684964973164E-3</c:v>
                </c:pt>
                <c:pt idx="1197">
                  <c:v>1.0167670308477666E-3</c:v>
                </c:pt>
                <c:pt idx="1198">
                  <c:v>1.1917699621468659E-3</c:v>
                </c:pt>
                <c:pt idx="1199">
                  <c:v>5.7925970260001858E-4</c:v>
                </c:pt>
                <c:pt idx="1200">
                  <c:v>7.3326228214322603E-4</c:v>
                </c:pt>
                <c:pt idx="1201">
                  <c:v>3.9918168629324543E-3</c:v>
                </c:pt>
                <c:pt idx="1202">
                  <c:v>7.3326228214322603E-4</c:v>
                </c:pt>
                <c:pt idx="1203">
                  <c:v>1.3667728934459653E-3</c:v>
                </c:pt>
                <c:pt idx="1204">
                  <c:v>3.1675530565136972E-4</c:v>
                </c:pt>
                <c:pt idx="1205">
                  <c:v>2.9575495389547776E-4</c:v>
                </c:pt>
                <c:pt idx="1206">
                  <c:v>2.3082886638351192E-3</c:v>
                </c:pt>
                <c:pt idx="1207">
                  <c:v>7.5426263389911778E-4</c:v>
                </c:pt>
                <c:pt idx="1208">
                  <c:v>1.1917699621468659E-3</c:v>
                </c:pt>
                <c:pt idx="1209">
                  <c:v>1.4332740073396231E-3</c:v>
                </c:pt>
                <c:pt idx="1210">
                  <c:v>2.2417875499414616E-3</c:v>
                </c:pt>
                <c:pt idx="1211">
                  <c:v>5.7925970260001858E-4</c:v>
                </c:pt>
                <c:pt idx="1212">
                  <c:v>2.7667963438387597E-3</c:v>
                </c:pt>
                <c:pt idx="1213">
                  <c:v>3.3250556946828861E-5</c:v>
                </c:pt>
                <c:pt idx="1214">
                  <c:v>1.5417758247450648E-3</c:v>
                </c:pt>
                <c:pt idx="1215">
                  <c:v>1.2792714277964157E-3</c:v>
                </c:pt>
                <c:pt idx="1216">
                  <c:v>7.5426263389911778E-4</c:v>
                </c:pt>
                <c:pt idx="1217">
                  <c:v>1.3457725416900735E-3</c:v>
                </c:pt>
                <c:pt idx="1218">
                  <c:v>1.8917816873432632E-3</c:v>
                </c:pt>
                <c:pt idx="1219">
                  <c:v>2.1332857325360201E-3</c:v>
                </c:pt>
                <c:pt idx="1220">
                  <c:v>1.8917816873432632E-3</c:v>
                </c:pt>
                <c:pt idx="1221">
                  <c:v>1.2792714277964157E-3</c:v>
                </c:pt>
                <c:pt idx="1222">
                  <c:v>2.2417875499414616E-3</c:v>
                </c:pt>
                <c:pt idx="1223">
                  <c:v>1.9792831529928129E-3</c:v>
                </c:pt>
                <c:pt idx="1224">
                  <c:v>1.8042802216937136E-3</c:v>
                </c:pt>
                <c:pt idx="1225">
                  <c:v>1.8917816873432632E-3</c:v>
                </c:pt>
                <c:pt idx="1226">
                  <c:v>2.0825348824592813E-4</c:v>
                </c:pt>
                <c:pt idx="1227">
                  <c:v>1.3667728934459653E-3</c:v>
                </c:pt>
                <c:pt idx="1228">
                  <c:v>1.8042802216937136E-3</c:v>
                </c:pt>
                <c:pt idx="1229">
                  <c:v>2.4167904812405611E-3</c:v>
                </c:pt>
                <c:pt idx="1230">
                  <c:v>2.2925384000182006E-4</c:v>
                </c:pt>
                <c:pt idx="1231">
                  <c:v>1.8917816873432632E-3</c:v>
                </c:pt>
                <c:pt idx="1232">
                  <c:v>1.4175237435227041E-4</c:v>
                </c:pt>
                <c:pt idx="1233">
                  <c:v>1.6957784042882719E-3</c:v>
                </c:pt>
                <c:pt idx="1234">
                  <c:v>1.4332740073396231E-3</c:v>
                </c:pt>
                <c:pt idx="1235">
                  <c:v>1.454274359095515E-3</c:v>
                </c:pt>
                <c:pt idx="1236">
                  <c:v>1.454274359095515E-3</c:v>
                </c:pt>
                <c:pt idx="1237">
                  <c:v>8.2076374779277569E-4</c:v>
                </c:pt>
                <c:pt idx="1238">
                  <c:v>1.8917816873432632E-3</c:v>
                </c:pt>
                <c:pt idx="1239">
                  <c:v>1.1707696103909742E-3</c:v>
                </c:pt>
                <c:pt idx="1240">
                  <c:v>1.2792714277964157E-3</c:v>
                </c:pt>
                <c:pt idx="1241">
                  <c:v>8.4176409954866743E-4</c:v>
                </c:pt>
                <c:pt idx="1242">
                  <c:v>3.7293124659838052E-3</c:v>
                </c:pt>
                <c:pt idx="1243">
                  <c:v>1.1042684964973164E-3</c:v>
                </c:pt>
                <c:pt idx="1244">
                  <c:v>3.3250556946828861E-5</c:v>
                </c:pt>
                <c:pt idx="1245">
                  <c:v>1.4332740073396231E-3</c:v>
                </c:pt>
                <c:pt idx="1246">
                  <c:v>1.0832681447414247E-3</c:v>
                </c:pt>
                <c:pt idx="1247">
                  <c:v>3.0958018546810664E-3</c:v>
                </c:pt>
                <c:pt idx="1248">
                  <c:v>4.0425677130091932E-4</c:v>
                </c:pt>
                <c:pt idx="1249">
                  <c:v>1.7167787560441639E-3</c:v>
                </c:pt>
                <c:pt idx="1250">
                  <c:v>1.7167787560441639E-3</c:v>
                </c:pt>
                <c:pt idx="1251">
                  <c:v>2.3292890155910116E-3</c:v>
                </c:pt>
                <c:pt idx="1252">
                  <c:v>1.7832798699378215E-3</c:v>
                </c:pt>
                <c:pt idx="1253">
                  <c:v>1.4175237435227041E-4</c:v>
                </c:pt>
                <c:pt idx="1254">
                  <c:v>2.2925384000182006E-4</c:v>
                </c:pt>
                <c:pt idx="1255">
                  <c:v>2.5042919468901107E-3</c:v>
                </c:pt>
                <c:pt idx="1256">
                  <c:v>9.2926556519821709E-4</c:v>
                </c:pt>
                <c:pt idx="1257">
                  <c:v>3.1675530565136972E-4</c:v>
                </c:pt>
                <c:pt idx="1258">
                  <c:v>2.8542978094883088E-3</c:v>
                </c:pt>
                <c:pt idx="1259">
                  <c:v>6.4576081649367627E-4</c:v>
                </c:pt>
                <c:pt idx="1260">
                  <c:v>2.9575495389547776E-4</c:v>
                </c:pt>
                <c:pt idx="1261">
                  <c:v>1.0832681447414247E-3</c:v>
                </c:pt>
                <c:pt idx="1262">
                  <c:v>1.9582828012369206E-3</c:v>
                </c:pt>
                <c:pt idx="1263">
                  <c:v>1.7167787560441639E-3</c:v>
                </c:pt>
                <c:pt idx="1264">
                  <c:v>1.7167787560441639E-3</c:v>
                </c:pt>
                <c:pt idx="1265">
                  <c:v>1.2075202259637849E-4</c:v>
                </c:pt>
                <c:pt idx="1266">
                  <c:v>3.0293007407874084E-3</c:v>
                </c:pt>
                <c:pt idx="1267">
                  <c:v>4.7075788519457701E-4</c:v>
                </c:pt>
                <c:pt idx="1268">
                  <c:v>1.0167670308477666E-3</c:v>
                </c:pt>
                <c:pt idx="1269">
                  <c:v>2.0825348824592813E-4</c:v>
                </c:pt>
                <c:pt idx="1270">
                  <c:v>4.7075788519457701E-4</c:v>
                </c:pt>
                <c:pt idx="1271">
                  <c:v>2.0825348824592813E-4</c:v>
                </c:pt>
                <c:pt idx="1272">
                  <c:v>1.9582828012369206E-3</c:v>
                </c:pt>
                <c:pt idx="1273">
                  <c:v>5.4250908702720774E-5</c:v>
                </c:pt>
                <c:pt idx="1274">
                  <c:v>2.4167904812405611E-3</c:v>
                </c:pt>
                <c:pt idx="1275">
                  <c:v>5.4250908702720774E-5</c:v>
                </c:pt>
                <c:pt idx="1276">
                  <c:v>9.2926556519821709E-4</c:v>
                </c:pt>
                <c:pt idx="1277">
                  <c:v>7.3326228214322603E-4</c:v>
                </c:pt>
                <c:pt idx="1278">
                  <c:v>2.3292890155910116E-3</c:v>
                </c:pt>
                <c:pt idx="1279">
                  <c:v>1.2582710760405237E-3</c:v>
                </c:pt>
                <c:pt idx="1280">
                  <c:v>4.0425677130091932E-4</c:v>
                </c:pt>
                <c:pt idx="1281">
                  <c:v>6.4576081649367627E-4</c:v>
                </c:pt>
                <c:pt idx="1282">
                  <c:v>6.6676116824956823E-4</c:v>
                </c:pt>
                <c:pt idx="1283">
                  <c:v>2.2925384000182006E-4</c:v>
                </c:pt>
                <c:pt idx="1284">
                  <c:v>1.0832681447414247E-3</c:v>
                </c:pt>
                <c:pt idx="1285">
                  <c:v>1.5417758247450648E-3</c:v>
                </c:pt>
                <c:pt idx="1286">
                  <c:v>2.7667963438387597E-3</c:v>
                </c:pt>
                <c:pt idx="1287">
                  <c:v>1.454274359095515E-3</c:v>
                </c:pt>
                <c:pt idx="1288">
                  <c:v>5.7925970260001858E-4</c:v>
                </c:pt>
                <c:pt idx="1289">
                  <c:v>2.6792948781892098E-3</c:v>
                </c:pt>
                <c:pt idx="1290">
                  <c:v>1.8917816873432632E-3</c:v>
                </c:pt>
                <c:pt idx="1291">
                  <c:v>1.9582828012369206E-3</c:v>
                </c:pt>
                <c:pt idx="1292">
                  <c:v>2.9417992751378584E-3</c:v>
                </c:pt>
                <c:pt idx="1293">
                  <c:v>1.7832798699378215E-3</c:v>
                </c:pt>
                <c:pt idx="1294">
                  <c:v>2.154286084291912E-3</c:v>
                </c:pt>
                <c:pt idx="1295">
                  <c:v>4.7075788519457701E-4</c:v>
                </c:pt>
                <c:pt idx="1296">
                  <c:v>1.0832681447414247E-3</c:v>
                </c:pt>
                <c:pt idx="1297">
                  <c:v>3.291805137736057E-3</c:v>
                </c:pt>
                <c:pt idx="1298">
                  <c:v>5.4250908702720774E-5</c:v>
                </c:pt>
                <c:pt idx="1299">
                  <c:v>1.4332740073396231E-3</c:v>
                </c:pt>
                <c:pt idx="1300">
                  <c:v>4.6918285881288515E-3</c:v>
                </c:pt>
                <c:pt idx="1301">
                  <c:v>1.1707696103909742E-3</c:v>
                </c:pt>
                <c:pt idx="1302">
                  <c:v>4.0425677130091932E-4</c:v>
                </c:pt>
                <c:pt idx="1303">
                  <c:v>3.1168022064369579E-3</c:v>
                </c:pt>
                <c:pt idx="1304">
                  <c:v>2.2207871981855696E-3</c:v>
                </c:pt>
                <c:pt idx="1305">
                  <c:v>2.0457842668864705E-3</c:v>
                </c:pt>
                <c:pt idx="1306">
                  <c:v>7.5426263389911778E-4</c:v>
                </c:pt>
                <c:pt idx="1307">
                  <c:v>3.5543095346847061E-3</c:v>
                </c:pt>
                <c:pt idx="1308">
                  <c:v>4.9175823695046892E-4</c:v>
                </c:pt>
                <c:pt idx="1309">
                  <c:v>1.2582710760405237E-3</c:v>
                </c:pt>
                <c:pt idx="1310">
                  <c:v>1.1917699621468659E-3</c:v>
                </c:pt>
                <c:pt idx="1311">
                  <c:v>9.2926556519821709E-4</c:v>
                </c:pt>
                <c:pt idx="1312">
                  <c:v>2.0667846186423625E-3</c:v>
                </c:pt>
                <c:pt idx="1313">
                  <c:v>1.0832681447414247E-3</c:v>
                </c:pt>
                <c:pt idx="1314">
                  <c:v>3.2043036720865075E-3</c:v>
                </c:pt>
                <c:pt idx="1315">
                  <c:v>5.7925970260001858E-4</c:v>
                </c:pt>
                <c:pt idx="1316">
                  <c:v>3.8325641954502741E-4</c:v>
                </c:pt>
                <c:pt idx="1317">
                  <c:v>2.2925384000182006E-4</c:v>
                </c:pt>
                <c:pt idx="1318">
                  <c:v>2.5917934125396602E-3</c:v>
                </c:pt>
                <c:pt idx="1319">
                  <c:v>1.6082769386387221E-3</c:v>
                </c:pt>
                <c:pt idx="1320">
                  <c:v>7.5426263389911778E-4</c:v>
                </c:pt>
                <c:pt idx="1321">
                  <c:v>5.5825935084412672E-4</c:v>
                </c:pt>
                <c:pt idx="1322">
                  <c:v>1.9582828012369206E-3</c:v>
                </c:pt>
                <c:pt idx="1323">
                  <c:v>7.3326228214322603E-4</c:v>
                </c:pt>
                <c:pt idx="1324">
                  <c:v>4.0425677130091932E-4</c:v>
                </c:pt>
                <c:pt idx="1325">
                  <c:v>1.0832681447414247E-3</c:v>
                </c:pt>
                <c:pt idx="1326">
                  <c:v>4.9175823695046892E-4</c:v>
                </c:pt>
                <c:pt idx="1327">
                  <c:v>2.6792948781892098E-3</c:v>
                </c:pt>
                <c:pt idx="1328">
                  <c:v>1.3667728934459653E-3</c:v>
                </c:pt>
                <c:pt idx="1329">
                  <c:v>9.2926556519821709E-4</c:v>
                </c:pt>
                <c:pt idx="1330">
                  <c:v>1.7167787560441639E-3</c:v>
                </c:pt>
                <c:pt idx="1331">
                  <c:v>2.3082886638351192E-3</c:v>
                </c:pt>
                <c:pt idx="1332">
                  <c:v>2.2207871981855696E-3</c:v>
                </c:pt>
                <c:pt idx="1333">
                  <c:v>3.291805137736057E-3</c:v>
                </c:pt>
                <c:pt idx="1334">
                  <c:v>1.2792714277964157E-3</c:v>
                </c:pt>
                <c:pt idx="1335">
                  <c:v>1.454274359095515E-3</c:v>
                </c:pt>
                <c:pt idx="1336">
                  <c:v>2.6792948781892098E-3</c:v>
                </c:pt>
                <c:pt idx="1337">
                  <c:v>2.0825348824592813E-4</c:v>
                </c:pt>
                <c:pt idx="1338">
                  <c:v>5.4250908702720774E-5</c:v>
                </c:pt>
                <c:pt idx="1339">
                  <c:v>3.1833033203306159E-3</c:v>
                </c:pt>
                <c:pt idx="1340">
                  <c:v>2.154286084291912E-3</c:v>
                </c:pt>
                <c:pt idx="1341">
                  <c:v>2.3292890155910116E-3</c:v>
                </c:pt>
                <c:pt idx="1342">
                  <c:v>2.0667846186423625E-3</c:v>
                </c:pt>
                <c:pt idx="1343">
                  <c:v>5.5825935084412672E-4</c:v>
                </c:pt>
                <c:pt idx="1344">
                  <c:v>1.9792831529928129E-3</c:v>
                </c:pt>
                <c:pt idx="1345">
                  <c:v>5.4250908702720774E-5</c:v>
                </c:pt>
                <c:pt idx="1346">
                  <c:v>3.9918168629324543E-3</c:v>
                </c:pt>
                <c:pt idx="1347">
                  <c:v>8.2076374779277569E-4</c:v>
                </c:pt>
                <c:pt idx="1348">
                  <c:v>3.291805137736057E-3</c:v>
                </c:pt>
                <c:pt idx="1349">
                  <c:v>2.2417875499414616E-3</c:v>
                </c:pt>
                <c:pt idx="1350">
                  <c:v>1.1917699621468659E-3</c:v>
                </c:pt>
                <c:pt idx="1351">
                  <c:v>9.2926556519821709E-4</c:v>
                </c:pt>
                <c:pt idx="1352">
                  <c:v>2.9575495389547776E-4</c:v>
                </c:pt>
                <c:pt idx="1353">
                  <c:v>1.8917816873432632E-3</c:v>
                </c:pt>
                <c:pt idx="1354">
                  <c:v>1.3667728934459653E-3</c:v>
                </c:pt>
                <c:pt idx="1355">
                  <c:v>1.6292772903946143E-3</c:v>
                </c:pt>
                <c:pt idx="1356">
                  <c:v>8.2076374779277569E-4</c:v>
                </c:pt>
                <c:pt idx="1357">
                  <c:v>5.4250908702720774E-5</c:v>
                </c:pt>
                <c:pt idx="1358">
                  <c:v>1.1917699621468659E-3</c:v>
                </c:pt>
                <c:pt idx="1359">
                  <c:v>3.8325641954502741E-4</c:v>
                </c:pt>
                <c:pt idx="1360">
                  <c:v>3.3250556946828861E-5</c:v>
                </c:pt>
                <c:pt idx="1361">
                  <c:v>6.6676116824956823E-4</c:v>
                </c:pt>
                <c:pt idx="1362">
                  <c:v>1.6082769386387221E-3</c:v>
                </c:pt>
                <c:pt idx="1363">
                  <c:v>1.454274359095515E-3</c:v>
                </c:pt>
                <c:pt idx="1364">
                  <c:v>1.6292772903946143E-3</c:v>
                </c:pt>
                <c:pt idx="1365">
                  <c:v>2.8542978094883088E-3</c:v>
                </c:pt>
                <c:pt idx="1366">
                  <c:v>1.0167670308477666E-3</c:v>
                </c:pt>
                <c:pt idx="1367">
                  <c:v>8.2076374779277569E-4</c:v>
                </c:pt>
                <c:pt idx="1368">
                  <c:v>6.4576081649367627E-4</c:v>
                </c:pt>
                <c:pt idx="1369">
                  <c:v>1.1917699621468659E-3</c:v>
                </c:pt>
                <c:pt idx="1370">
                  <c:v>8.4176409954866743E-4</c:v>
                </c:pt>
                <c:pt idx="1371">
                  <c:v>2.0825348824592813E-4</c:v>
                </c:pt>
                <c:pt idx="1372">
                  <c:v>2.7667963438387597E-3</c:v>
                </c:pt>
                <c:pt idx="1373">
                  <c:v>9.0826521344232534E-4</c:v>
                </c:pt>
                <c:pt idx="1374">
                  <c:v>7.5426263389911778E-4</c:v>
                </c:pt>
                <c:pt idx="1375">
                  <c:v>3.8325641954502741E-4</c:v>
                </c:pt>
                <c:pt idx="1376">
                  <c:v>1.6082769386387221E-3</c:v>
                </c:pt>
                <c:pt idx="1377">
                  <c:v>9.2926556519821709E-4</c:v>
                </c:pt>
                <c:pt idx="1378">
                  <c:v>2.7457959920828673E-3</c:v>
                </c:pt>
                <c:pt idx="1379">
                  <c:v>1.2792714277964157E-3</c:v>
                </c:pt>
                <c:pt idx="1380">
                  <c:v>1.2792714277964157E-3</c:v>
                </c:pt>
                <c:pt idx="1381">
                  <c:v>1.6082769386387221E-3</c:v>
                </c:pt>
                <c:pt idx="1382">
                  <c:v>4.779330053778401E-3</c:v>
                </c:pt>
                <c:pt idx="1383">
                  <c:v>2.4167904812405611E-3</c:v>
                </c:pt>
                <c:pt idx="1384">
                  <c:v>4.6043271224793019E-3</c:v>
                </c:pt>
                <c:pt idx="1385">
                  <c:v>2.3292890155910116E-3</c:v>
                </c:pt>
                <c:pt idx="1386">
                  <c:v>1.2075202259637849E-4</c:v>
                </c:pt>
                <c:pt idx="1387">
                  <c:v>2.6582945264333178E-3</c:v>
                </c:pt>
                <c:pt idx="1388">
                  <c:v>9.9576667909187489E-4</c:v>
                </c:pt>
                <c:pt idx="1389">
                  <c:v>1.6082769386387221E-3</c:v>
                </c:pt>
                <c:pt idx="1390">
                  <c:v>4.7075788519457701E-4</c:v>
                </c:pt>
                <c:pt idx="1391">
                  <c:v>5.5825935084412672E-4</c:v>
                </c:pt>
                <c:pt idx="1392">
                  <c:v>5.5825935084412672E-4</c:v>
                </c:pt>
                <c:pt idx="1393">
                  <c:v>2.4167904812405611E-3</c:v>
                </c:pt>
                <c:pt idx="1394">
                  <c:v>2.3292890155910116E-3</c:v>
                </c:pt>
                <c:pt idx="1395">
                  <c:v>1.8917816873432632E-3</c:v>
                </c:pt>
                <c:pt idx="1396">
                  <c:v>4.0425677130091932E-4</c:v>
                </c:pt>
                <c:pt idx="1397">
                  <c:v>1.2792714277964157E-3</c:v>
                </c:pt>
                <c:pt idx="1398">
                  <c:v>1.6957784042882719E-3</c:v>
                </c:pt>
                <c:pt idx="1399">
                  <c:v>1.2792714277964157E-3</c:v>
                </c:pt>
                <c:pt idx="1400">
                  <c:v>9.0826521344232534E-4</c:v>
                </c:pt>
                <c:pt idx="1401">
                  <c:v>2.0825348824592813E-4</c:v>
                </c:pt>
                <c:pt idx="1402">
                  <c:v>2.154286084291912E-3</c:v>
                </c:pt>
                <c:pt idx="1403">
                  <c:v>1.1917699621468659E-3</c:v>
                </c:pt>
                <c:pt idx="1404">
                  <c:v>9.0826521344232534E-4</c:v>
                </c:pt>
                <c:pt idx="1405">
                  <c:v>1.2075202259637849E-4</c:v>
                </c:pt>
                <c:pt idx="1406">
                  <c:v>1.454274359095515E-3</c:v>
                </c:pt>
                <c:pt idx="1407">
                  <c:v>1.454274359095515E-3</c:v>
                </c:pt>
                <c:pt idx="1408">
                  <c:v>3.8325641954502741E-4</c:v>
                </c:pt>
                <c:pt idx="1409">
                  <c:v>2.0825348824592813E-4</c:v>
                </c:pt>
                <c:pt idx="1410">
                  <c:v>3.9708165111765623E-3</c:v>
                </c:pt>
                <c:pt idx="1411">
                  <c:v>2.154286084291912E-3</c:v>
                </c:pt>
                <c:pt idx="1412">
                  <c:v>1.8042802216937136E-3</c:v>
                </c:pt>
                <c:pt idx="1413">
                  <c:v>1.1707696103909742E-3</c:v>
                </c:pt>
                <c:pt idx="1414">
                  <c:v>1.6292772903946143E-3</c:v>
                </c:pt>
                <c:pt idx="1415">
                  <c:v>5.7925970260001858E-4</c:v>
                </c:pt>
                <c:pt idx="1416">
                  <c:v>1.2075202259637849E-4</c:v>
                </c:pt>
                <c:pt idx="1417">
                  <c:v>1.2582710760405237E-3</c:v>
                </c:pt>
                <c:pt idx="1418">
                  <c:v>1.9792831529928129E-3</c:v>
                </c:pt>
                <c:pt idx="1419">
                  <c:v>4.9175823695046892E-4</c:v>
                </c:pt>
                <c:pt idx="1420">
                  <c:v>3.5543095346847061E-3</c:v>
                </c:pt>
                <c:pt idx="1421">
                  <c:v>3.445807717279265E-3</c:v>
                </c:pt>
                <c:pt idx="1422">
                  <c:v>1.8917816873432632E-3</c:v>
                </c:pt>
                <c:pt idx="1423">
                  <c:v>2.2925384000182006E-4</c:v>
                </c:pt>
                <c:pt idx="1424">
                  <c:v>1.4175237435227041E-4</c:v>
                </c:pt>
                <c:pt idx="1425">
                  <c:v>1.4175237435227041E-4</c:v>
                </c:pt>
                <c:pt idx="1426">
                  <c:v>2.1332857325360201E-3</c:v>
                </c:pt>
                <c:pt idx="1427">
                  <c:v>1.6292772903946143E-3</c:v>
                </c:pt>
                <c:pt idx="1428">
                  <c:v>1.3457725416900735E-3</c:v>
                </c:pt>
                <c:pt idx="1429">
                  <c:v>1.6082769386387221E-3</c:v>
                </c:pt>
                <c:pt idx="1430">
                  <c:v>2.2925384000182006E-4</c:v>
                </c:pt>
                <c:pt idx="1431">
                  <c:v>5.7925970260001858E-4</c:v>
                </c:pt>
                <c:pt idx="1432">
                  <c:v>3.4668080690351565E-3</c:v>
                </c:pt>
                <c:pt idx="1433">
                  <c:v>8.2076374779277569E-4</c:v>
                </c:pt>
                <c:pt idx="1434">
                  <c:v>1.4175237435227041E-4</c:v>
                </c:pt>
                <c:pt idx="1435">
                  <c:v>4.7075788519457701E-4</c:v>
                </c:pt>
                <c:pt idx="1436">
                  <c:v>2.6792948781892098E-3</c:v>
                </c:pt>
                <c:pt idx="1437">
                  <c:v>1.4175237435227041E-4</c:v>
                </c:pt>
                <c:pt idx="1438">
                  <c:v>2.2925384000182006E-4</c:v>
                </c:pt>
                <c:pt idx="1439">
                  <c:v>2.6792948781892098E-3</c:v>
                </c:pt>
                <c:pt idx="1440">
                  <c:v>4.7075788519457701E-4</c:v>
                </c:pt>
                <c:pt idx="1441">
                  <c:v>1.1042684964973164E-3</c:v>
                </c:pt>
                <c:pt idx="1442">
                  <c:v>1.9792831529928129E-3</c:v>
                </c:pt>
                <c:pt idx="1443">
                  <c:v>1.3667728934459653E-3</c:v>
                </c:pt>
                <c:pt idx="1444">
                  <c:v>1.2075202259637849E-4</c:v>
                </c:pt>
                <c:pt idx="1445">
                  <c:v>1.5417758247450648E-3</c:v>
                </c:pt>
                <c:pt idx="1446">
                  <c:v>1.8042802216937136E-3</c:v>
                </c:pt>
                <c:pt idx="1447">
                  <c:v>2.0667846186423625E-3</c:v>
                </c:pt>
                <c:pt idx="1448">
                  <c:v>6.6676116824956823E-4</c:v>
                </c:pt>
                <c:pt idx="1449">
                  <c:v>9.0826521344232534E-4</c:v>
                </c:pt>
                <c:pt idx="1450">
                  <c:v>9.9576667909187489E-4</c:v>
                </c:pt>
                <c:pt idx="1451">
                  <c:v>1.454274359095515E-3</c:v>
                </c:pt>
                <c:pt idx="1452">
                  <c:v>2.154286084291912E-3</c:v>
                </c:pt>
                <c:pt idx="1453">
                  <c:v>3.8325641954502741E-4</c:v>
                </c:pt>
                <c:pt idx="1454">
                  <c:v>2.5042919468901107E-3</c:v>
                </c:pt>
                <c:pt idx="1455">
                  <c:v>2.2417875499414616E-3</c:v>
                </c:pt>
                <c:pt idx="1456">
                  <c:v>1.8707813355873712E-3</c:v>
                </c:pt>
                <c:pt idx="1457">
                  <c:v>3.0083003890315168E-3</c:v>
                </c:pt>
                <c:pt idx="1458">
                  <c:v>1.7167787560441639E-3</c:v>
                </c:pt>
                <c:pt idx="1459">
                  <c:v>1.6292772903946143E-3</c:v>
                </c:pt>
                <c:pt idx="1460">
                  <c:v>7.3326228214322603E-4</c:v>
                </c:pt>
                <c:pt idx="1461">
                  <c:v>4.9175823695046892E-4</c:v>
                </c:pt>
                <c:pt idx="1462">
                  <c:v>1.6292772903946143E-3</c:v>
                </c:pt>
                <c:pt idx="1463">
                  <c:v>2.3292890155910116E-3</c:v>
                </c:pt>
                <c:pt idx="1464">
                  <c:v>1.8042802216937136E-3</c:v>
                </c:pt>
                <c:pt idx="1465">
                  <c:v>1.2075202259637849E-4</c:v>
                </c:pt>
                <c:pt idx="1466">
                  <c:v>1.2075202259637849E-4</c:v>
                </c:pt>
                <c:pt idx="1467">
                  <c:v>1.4175237435227041E-4</c:v>
                </c:pt>
                <c:pt idx="1468">
                  <c:v>2.5917934125396602E-3</c:v>
                </c:pt>
                <c:pt idx="1469">
                  <c:v>1.3667728934459653E-3</c:v>
                </c:pt>
                <c:pt idx="1470">
                  <c:v>1.8042802216937136E-3</c:v>
                </c:pt>
                <c:pt idx="1471">
                  <c:v>1.8707813355873712E-3</c:v>
                </c:pt>
                <c:pt idx="1472">
                  <c:v>2.5042919468901107E-3</c:v>
                </c:pt>
                <c:pt idx="1473">
                  <c:v>3.1833033203306159E-3</c:v>
                </c:pt>
                <c:pt idx="1474">
                  <c:v>2.2925384000182006E-4</c:v>
                </c:pt>
                <c:pt idx="1475">
                  <c:v>3.8168139316333547E-3</c:v>
                </c:pt>
                <c:pt idx="1476">
                  <c:v>3.5543095346847061E-3</c:v>
                </c:pt>
                <c:pt idx="1477">
                  <c:v>2.8332974577324173E-3</c:v>
                </c:pt>
                <c:pt idx="1478">
                  <c:v>3.3250556946828861E-5</c:v>
                </c:pt>
                <c:pt idx="1479">
                  <c:v>1.0167670308477666E-3</c:v>
                </c:pt>
                <c:pt idx="1480">
                  <c:v>8.2076374779277569E-4</c:v>
                </c:pt>
                <c:pt idx="1481">
                  <c:v>3.8325641954502741E-4</c:v>
                </c:pt>
                <c:pt idx="1482">
                  <c:v>2.0825348824592813E-4</c:v>
                </c:pt>
                <c:pt idx="1483">
                  <c:v>3.3250556946828861E-5</c:v>
                </c:pt>
                <c:pt idx="1484">
                  <c:v>1.454274359095515E-3</c:v>
                </c:pt>
                <c:pt idx="1485">
                  <c:v>2.5707930607837682E-3</c:v>
                </c:pt>
                <c:pt idx="1486">
                  <c:v>1.8917816873432632E-3</c:v>
                </c:pt>
                <c:pt idx="1487">
                  <c:v>1.2075202259637849E-4</c:v>
                </c:pt>
                <c:pt idx="1488">
                  <c:v>3.3250556946828861E-5</c:v>
                </c:pt>
                <c:pt idx="1489">
                  <c:v>2.3292890155910116E-3</c:v>
                </c:pt>
                <c:pt idx="1490">
                  <c:v>2.3292890155910116E-3</c:v>
                </c:pt>
                <c:pt idx="1491">
                  <c:v>1.5207754729891726E-3</c:v>
                </c:pt>
                <c:pt idx="1492">
                  <c:v>2.9575495389547776E-4</c:v>
                </c:pt>
                <c:pt idx="1493">
                  <c:v>1.6082769386387221E-3</c:v>
                </c:pt>
                <c:pt idx="1494">
                  <c:v>5.7925970260001858E-4</c:v>
                </c:pt>
                <c:pt idx="1495">
                  <c:v>1.9792831529928129E-3</c:v>
                </c:pt>
                <c:pt idx="1496">
                  <c:v>2.0825348824592813E-4</c:v>
                </c:pt>
                <c:pt idx="1497">
                  <c:v>3.9043153972829047E-3</c:v>
                </c:pt>
                <c:pt idx="1498">
                  <c:v>8.2076374779277569E-4</c:v>
                </c:pt>
                <c:pt idx="1499">
                  <c:v>1.8917816873432632E-3</c:v>
                </c:pt>
                <c:pt idx="1500">
                  <c:v>8.2076374779277569E-4</c:v>
                </c:pt>
                <c:pt idx="1501">
                  <c:v>2.2925384000182006E-4</c:v>
                </c:pt>
                <c:pt idx="1502">
                  <c:v>9.9576667909187489E-4</c:v>
                </c:pt>
                <c:pt idx="1503">
                  <c:v>4.9175823695046892E-4</c:v>
                </c:pt>
                <c:pt idx="1504">
                  <c:v>1.7167787560441639E-3</c:v>
                </c:pt>
                <c:pt idx="1505">
                  <c:v>2.0667846186423625E-3</c:v>
                </c:pt>
                <c:pt idx="1506">
                  <c:v>1.1917699621468659E-3</c:v>
                </c:pt>
                <c:pt idx="1507">
                  <c:v>7.3326228214322603E-4</c:v>
                </c:pt>
                <c:pt idx="1508">
                  <c:v>1.3667728934459653E-3</c:v>
                </c:pt>
                <c:pt idx="1509">
                  <c:v>1.5417758247450648E-3</c:v>
                </c:pt>
                <c:pt idx="1510">
                  <c:v>3.1675530565136972E-4</c:v>
                </c:pt>
                <c:pt idx="1511">
                  <c:v>3.0293007407874084E-3</c:v>
                </c:pt>
                <c:pt idx="1512">
                  <c:v>1.1707696103909742E-3</c:v>
                </c:pt>
                <c:pt idx="1513">
                  <c:v>3.1675530565136972E-4</c:v>
                </c:pt>
                <c:pt idx="1514">
                  <c:v>1.2792714277964157E-3</c:v>
                </c:pt>
                <c:pt idx="1515">
                  <c:v>3.1833033203306159E-3</c:v>
                </c:pt>
                <c:pt idx="1516">
                  <c:v>3.4668080690351565E-3</c:v>
                </c:pt>
                <c:pt idx="1517">
                  <c:v>3.1168022064369579E-3</c:v>
                </c:pt>
                <c:pt idx="1518">
                  <c:v>2.2207871981855696E-3</c:v>
                </c:pt>
                <c:pt idx="1519">
                  <c:v>1.4175237435227041E-4</c:v>
                </c:pt>
                <c:pt idx="1520">
                  <c:v>3.291805137736057E-3</c:v>
                </c:pt>
                <c:pt idx="1521">
                  <c:v>3.6208106485783641E-3</c:v>
                </c:pt>
                <c:pt idx="1522">
                  <c:v>1.3457725416900735E-3</c:v>
                </c:pt>
                <c:pt idx="1523">
                  <c:v>2.6792948781892098E-3</c:v>
                </c:pt>
                <c:pt idx="1524">
                  <c:v>5.3043388476756983E-3</c:v>
                </c:pt>
                <c:pt idx="1525">
                  <c:v>2.9207989233819669E-3</c:v>
                </c:pt>
                <c:pt idx="1526">
                  <c:v>2.9575495389547776E-4</c:v>
                </c:pt>
                <c:pt idx="1527">
                  <c:v>2.0825348824592813E-4</c:v>
                </c:pt>
                <c:pt idx="1528">
                  <c:v>8.4176409954866743E-4</c:v>
                </c:pt>
                <c:pt idx="1529">
                  <c:v>1.3667728934459653E-3</c:v>
                </c:pt>
                <c:pt idx="1530">
                  <c:v>1.0832681447414247E-3</c:v>
                </c:pt>
                <c:pt idx="1531">
                  <c:v>2.9417992751378584E-3</c:v>
                </c:pt>
                <c:pt idx="1532">
                  <c:v>3.9043153972829047E-3</c:v>
                </c:pt>
                <c:pt idx="1533">
                  <c:v>4.0425677130091932E-4</c:v>
                </c:pt>
                <c:pt idx="1534">
                  <c:v>3.9918168629324543E-3</c:v>
                </c:pt>
                <c:pt idx="1535">
                  <c:v>3.1168022064369579E-3</c:v>
                </c:pt>
                <c:pt idx="1536">
                  <c:v>1.7167787560441639E-3</c:v>
                </c:pt>
                <c:pt idx="1537">
                  <c:v>1.454274359095515E-3</c:v>
                </c:pt>
                <c:pt idx="1538">
                  <c:v>9.2926556519821709E-4</c:v>
                </c:pt>
                <c:pt idx="1539">
                  <c:v>2.4167904812405611E-3</c:v>
                </c:pt>
                <c:pt idx="1540">
                  <c:v>4.9175823695046892E-4</c:v>
                </c:pt>
                <c:pt idx="1541">
                  <c:v>1.1707696103909742E-3</c:v>
                </c:pt>
                <c:pt idx="1542">
                  <c:v>1.2792714277964157E-3</c:v>
                </c:pt>
                <c:pt idx="1543">
                  <c:v>8.4176409954866743E-4</c:v>
                </c:pt>
                <c:pt idx="1544">
                  <c:v>3.2043036720865075E-3</c:v>
                </c:pt>
                <c:pt idx="1545">
                  <c:v>8.4176409954866743E-4</c:v>
                </c:pt>
                <c:pt idx="1546">
                  <c:v>1.1917699621468659E-3</c:v>
                </c:pt>
                <c:pt idx="1547">
                  <c:v>4.9175823695046892E-4</c:v>
                </c:pt>
                <c:pt idx="1548">
                  <c:v>1.1917699621468659E-3</c:v>
                </c:pt>
                <c:pt idx="1549">
                  <c:v>2.3957901294846692E-3</c:v>
                </c:pt>
                <c:pt idx="1550">
                  <c:v>9.2926556519821709E-4</c:v>
                </c:pt>
                <c:pt idx="1551">
                  <c:v>1.2582710760405237E-3</c:v>
                </c:pt>
                <c:pt idx="1552">
                  <c:v>2.9417992751378584E-3</c:v>
                </c:pt>
                <c:pt idx="1553">
                  <c:v>1.3457725416900735E-3</c:v>
                </c:pt>
                <c:pt idx="1554">
                  <c:v>9.2926556519821709E-4</c:v>
                </c:pt>
                <c:pt idx="1555">
                  <c:v>3.3583062516297155E-3</c:v>
                </c:pt>
                <c:pt idx="1556">
                  <c:v>1.1917699621468659E-3</c:v>
                </c:pt>
                <c:pt idx="1557">
                  <c:v>2.7667963438387597E-3</c:v>
                </c:pt>
                <c:pt idx="1558">
                  <c:v>2.0667846186423625E-3</c:v>
                </c:pt>
                <c:pt idx="1559">
                  <c:v>1.5207754729891726E-3</c:v>
                </c:pt>
                <c:pt idx="1560">
                  <c:v>4.9175823695046892E-4</c:v>
                </c:pt>
                <c:pt idx="1561">
                  <c:v>2.4167904812405611E-3</c:v>
                </c:pt>
                <c:pt idx="1562">
                  <c:v>3.3793066033856066E-3</c:v>
                </c:pt>
                <c:pt idx="1563">
                  <c:v>1.3667728934459653E-3</c:v>
                </c:pt>
                <c:pt idx="1564">
                  <c:v>2.8542978094883088E-3</c:v>
                </c:pt>
                <c:pt idx="1565">
                  <c:v>2.0667846186423625E-3</c:v>
                </c:pt>
                <c:pt idx="1566">
                  <c:v>3.8325641954502741E-4</c:v>
                </c:pt>
                <c:pt idx="1567">
                  <c:v>3.445807717279265E-3</c:v>
                </c:pt>
                <c:pt idx="1568">
                  <c:v>9.2926556519821709E-4</c:v>
                </c:pt>
                <c:pt idx="1569">
                  <c:v>6.6676116824956823E-4</c:v>
                </c:pt>
                <c:pt idx="1570">
                  <c:v>6.6676116824956823E-4</c:v>
                </c:pt>
                <c:pt idx="1571">
                  <c:v>1.454274359095515E-3</c:v>
                </c:pt>
                <c:pt idx="1572">
                  <c:v>2.0667846186423625E-3</c:v>
                </c:pt>
                <c:pt idx="1573">
                  <c:v>1.8917816873432632E-3</c:v>
                </c:pt>
                <c:pt idx="1574">
                  <c:v>4.9175823695046892E-4</c:v>
                </c:pt>
                <c:pt idx="1575">
                  <c:v>2.7667963438387597E-3</c:v>
                </c:pt>
                <c:pt idx="1576">
                  <c:v>1.6292772903946143E-3</c:v>
                </c:pt>
                <c:pt idx="1577">
                  <c:v>4.7075788519457701E-4</c:v>
                </c:pt>
                <c:pt idx="1578">
                  <c:v>2.4167904812405611E-3</c:v>
                </c:pt>
                <c:pt idx="1579">
                  <c:v>6.4576081649367627E-4</c:v>
                </c:pt>
                <c:pt idx="1580">
                  <c:v>2.9575495389547776E-4</c:v>
                </c:pt>
                <c:pt idx="1581">
                  <c:v>1.6292772903946143E-3</c:v>
                </c:pt>
                <c:pt idx="1582">
                  <c:v>1.3667728934459653E-3</c:v>
                </c:pt>
                <c:pt idx="1583">
                  <c:v>1.1917699621468659E-3</c:v>
                </c:pt>
                <c:pt idx="1584">
                  <c:v>1.1917699621468659E-3</c:v>
                </c:pt>
                <c:pt idx="1585">
                  <c:v>1.6957784042882719E-3</c:v>
                </c:pt>
                <c:pt idx="1586">
                  <c:v>3.6418110003342556E-3</c:v>
                </c:pt>
                <c:pt idx="1587">
                  <c:v>3.1168022064369579E-3</c:v>
                </c:pt>
                <c:pt idx="1588">
                  <c:v>1.1042684964973164E-3</c:v>
                </c:pt>
                <c:pt idx="1589">
                  <c:v>1.8917816873432632E-3</c:v>
                </c:pt>
                <c:pt idx="1590">
                  <c:v>4.0793183285820038E-3</c:v>
                </c:pt>
                <c:pt idx="1591">
                  <c:v>3.8325641954502741E-4</c:v>
                </c:pt>
                <c:pt idx="1592">
                  <c:v>3.8325641954502741E-4</c:v>
                </c:pt>
                <c:pt idx="1593">
                  <c:v>1.9792831529928129E-3</c:v>
                </c:pt>
                <c:pt idx="1594">
                  <c:v>1.2792714277964157E-3</c:v>
                </c:pt>
                <c:pt idx="1595">
                  <c:v>3.8325641954502741E-4</c:v>
                </c:pt>
                <c:pt idx="1596">
                  <c:v>1.8042802216937136E-3</c:v>
                </c:pt>
                <c:pt idx="1597">
                  <c:v>7.3326228214322603E-4</c:v>
                </c:pt>
                <c:pt idx="1598">
                  <c:v>2.7667963438387597E-3</c:v>
                </c:pt>
                <c:pt idx="1599">
                  <c:v>4.0425677130091932E-4</c:v>
                </c:pt>
                <c:pt idx="1600">
                  <c:v>2.3292890155910116E-3</c:v>
                </c:pt>
                <c:pt idx="1601">
                  <c:v>1.1042684964973164E-3</c:v>
                </c:pt>
                <c:pt idx="1602">
                  <c:v>3.0293007407874084E-3</c:v>
                </c:pt>
                <c:pt idx="1603">
                  <c:v>2.9575495389547776E-4</c:v>
                </c:pt>
                <c:pt idx="1604">
                  <c:v>1.6292772903946143E-3</c:v>
                </c:pt>
                <c:pt idx="1605">
                  <c:v>1.1707696103909742E-3</c:v>
                </c:pt>
                <c:pt idx="1606">
                  <c:v>2.9575495389547776E-4</c:v>
                </c:pt>
                <c:pt idx="1607">
                  <c:v>1.1042684964973164E-3</c:v>
                </c:pt>
                <c:pt idx="1608">
                  <c:v>2.0667846186423625E-3</c:v>
                </c:pt>
                <c:pt idx="1609">
                  <c:v>1.9582828012369206E-3</c:v>
                </c:pt>
                <c:pt idx="1610">
                  <c:v>1.1707696103909742E-3</c:v>
                </c:pt>
                <c:pt idx="1611">
                  <c:v>4.0425677130091932E-4</c:v>
                </c:pt>
                <c:pt idx="1612">
                  <c:v>1.1042684964973164E-3</c:v>
                </c:pt>
                <c:pt idx="1613">
                  <c:v>7.5426263389911778E-4</c:v>
                </c:pt>
                <c:pt idx="1614">
                  <c:v>1.454274359095515E-3</c:v>
                </c:pt>
                <c:pt idx="1615">
                  <c:v>5.5825935084412672E-4</c:v>
                </c:pt>
                <c:pt idx="1616">
                  <c:v>1.4332740073396231E-3</c:v>
                </c:pt>
                <c:pt idx="1617">
                  <c:v>5.7925970260001858E-4</c:v>
                </c:pt>
                <c:pt idx="1618">
                  <c:v>2.7667963438387597E-3</c:v>
                </c:pt>
                <c:pt idx="1619">
                  <c:v>5.5825935084412672E-4</c:v>
                </c:pt>
                <c:pt idx="1620">
                  <c:v>3.9043153972829047E-3</c:v>
                </c:pt>
                <c:pt idx="1621">
                  <c:v>1.7167787560441639E-3</c:v>
                </c:pt>
                <c:pt idx="1622">
                  <c:v>3.8325641954502741E-4</c:v>
                </c:pt>
                <c:pt idx="1623">
                  <c:v>7.3326228214322603E-4</c:v>
                </c:pt>
                <c:pt idx="1624">
                  <c:v>1.1042684964973164E-3</c:v>
                </c:pt>
                <c:pt idx="1625">
                  <c:v>1.3457725416900735E-3</c:v>
                </c:pt>
                <c:pt idx="1626">
                  <c:v>8.4176409954866743E-4</c:v>
                </c:pt>
                <c:pt idx="1627">
                  <c:v>6.6676116824956823E-4</c:v>
                </c:pt>
                <c:pt idx="1628">
                  <c:v>1.0832681447414247E-3</c:v>
                </c:pt>
                <c:pt idx="1629">
                  <c:v>2.2417875499414616E-3</c:v>
                </c:pt>
                <c:pt idx="1630">
                  <c:v>1.454274359095515E-3</c:v>
                </c:pt>
                <c:pt idx="1631">
                  <c:v>1.4332740073396231E-3</c:v>
                </c:pt>
                <c:pt idx="1632">
                  <c:v>2.5042919468901107E-3</c:v>
                </c:pt>
                <c:pt idx="1633">
                  <c:v>4.7075788519457701E-4</c:v>
                </c:pt>
                <c:pt idx="1634">
                  <c:v>3.8325641954502741E-4</c:v>
                </c:pt>
                <c:pt idx="1635">
                  <c:v>9.2926556519821709E-4</c:v>
                </c:pt>
                <c:pt idx="1636">
                  <c:v>4.0425677130091932E-4</c:v>
                </c:pt>
                <c:pt idx="1637">
                  <c:v>2.0825348824592813E-4</c:v>
                </c:pt>
                <c:pt idx="1638">
                  <c:v>4.2333209081252118E-3</c:v>
                </c:pt>
                <c:pt idx="1639">
                  <c:v>1.4332740073396231E-3</c:v>
                </c:pt>
                <c:pt idx="1640">
                  <c:v>2.154286084291912E-3</c:v>
                </c:pt>
                <c:pt idx="1641">
                  <c:v>2.154286084291912E-3</c:v>
                </c:pt>
                <c:pt idx="1642">
                  <c:v>2.0825348824592813E-4</c:v>
                </c:pt>
                <c:pt idx="1643">
                  <c:v>1.5417758247450648E-3</c:v>
                </c:pt>
                <c:pt idx="1644">
                  <c:v>2.9575495389547776E-4</c:v>
                </c:pt>
                <c:pt idx="1645">
                  <c:v>2.4167904812405611E-3</c:v>
                </c:pt>
                <c:pt idx="1646">
                  <c:v>1.0167670308477666E-3</c:v>
                </c:pt>
                <c:pt idx="1647">
                  <c:v>1.0832681447414247E-3</c:v>
                </c:pt>
                <c:pt idx="1648">
                  <c:v>2.4167904812405611E-3</c:v>
                </c:pt>
                <c:pt idx="1649">
                  <c:v>4.6043271224793019E-3</c:v>
                </c:pt>
                <c:pt idx="1650">
                  <c:v>8.4176409954866743E-4</c:v>
                </c:pt>
                <c:pt idx="1651">
                  <c:v>2.3292890155910116E-3</c:v>
                </c:pt>
                <c:pt idx="1652">
                  <c:v>2.7667963438387597E-3</c:v>
                </c:pt>
                <c:pt idx="1653">
                  <c:v>3.3793066033856066E-3</c:v>
                </c:pt>
                <c:pt idx="1654">
                  <c:v>2.154286084291912E-3</c:v>
                </c:pt>
                <c:pt idx="1655">
                  <c:v>1.5417758247450648E-3</c:v>
                </c:pt>
                <c:pt idx="1656">
                  <c:v>1.7167787560441639E-3</c:v>
                </c:pt>
                <c:pt idx="1657">
                  <c:v>4.7075788519457701E-4</c:v>
                </c:pt>
                <c:pt idx="1658">
                  <c:v>1.2075202259637849E-4</c:v>
                </c:pt>
                <c:pt idx="1659">
                  <c:v>4.9175823695046892E-4</c:v>
                </c:pt>
                <c:pt idx="1660">
                  <c:v>1.2582710760405237E-3</c:v>
                </c:pt>
                <c:pt idx="1661">
                  <c:v>1.1917699621468659E-3</c:v>
                </c:pt>
                <c:pt idx="1662">
                  <c:v>4.779330053778401E-3</c:v>
                </c:pt>
                <c:pt idx="1663">
                  <c:v>5.7925970260001858E-4</c:v>
                </c:pt>
                <c:pt idx="1664">
                  <c:v>1.8917816873432632E-3</c:v>
                </c:pt>
                <c:pt idx="1665">
                  <c:v>1.2075202259637849E-4</c:v>
                </c:pt>
                <c:pt idx="1666">
                  <c:v>1.1917699621468659E-3</c:v>
                </c:pt>
                <c:pt idx="1667">
                  <c:v>1.0167670308477666E-3</c:v>
                </c:pt>
                <c:pt idx="1668">
                  <c:v>6.6676116824956823E-4</c:v>
                </c:pt>
                <c:pt idx="1669">
                  <c:v>1.8042802216937136E-3</c:v>
                </c:pt>
                <c:pt idx="1670">
                  <c:v>1.7167787560441639E-3</c:v>
                </c:pt>
                <c:pt idx="1671">
                  <c:v>1.4175237435227041E-4</c:v>
                </c:pt>
                <c:pt idx="1672">
                  <c:v>1.8917816873432632E-3</c:v>
                </c:pt>
                <c:pt idx="1673">
                  <c:v>5.4250908702720774E-5</c:v>
                </c:pt>
                <c:pt idx="1674">
                  <c:v>1.8917816873432632E-3</c:v>
                </c:pt>
                <c:pt idx="1675">
                  <c:v>1.1917699621468659E-3</c:v>
                </c:pt>
                <c:pt idx="1676">
                  <c:v>4.0425677130091932E-4</c:v>
                </c:pt>
                <c:pt idx="1677">
                  <c:v>1.5417758247450648E-3</c:v>
                </c:pt>
                <c:pt idx="1678">
                  <c:v>1.8917816873432632E-3</c:v>
                </c:pt>
                <c:pt idx="1679">
                  <c:v>1.1917699621468659E-3</c:v>
                </c:pt>
                <c:pt idx="1680">
                  <c:v>2.1332857325360201E-3</c:v>
                </c:pt>
                <c:pt idx="1681">
                  <c:v>1.4175237435227041E-4</c:v>
                </c:pt>
                <c:pt idx="1682">
                  <c:v>8.2076374779277569E-4</c:v>
                </c:pt>
                <c:pt idx="1683">
                  <c:v>1.0167670308477666E-3</c:v>
                </c:pt>
                <c:pt idx="1684">
                  <c:v>9.0826521344232534E-4</c:v>
                </c:pt>
                <c:pt idx="1685">
                  <c:v>1.0832681447414247E-3</c:v>
                </c:pt>
                <c:pt idx="1686">
                  <c:v>2.6792948781892098E-3</c:v>
                </c:pt>
                <c:pt idx="1687">
                  <c:v>1.9792831529928129E-3</c:v>
                </c:pt>
                <c:pt idx="1688">
                  <c:v>4.0425677130091932E-4</c:v>
                </c:pt>
                <c:pt idx="1689">
                  <c:v>1.6292772903946143E-3</c:v>
                </c:pt>
                <c:pt idx="1690">
                  <c:v>3.3250556946828861E-5</c:v>
                </c:pt>
                <c:pt idx="1691">
                  <c:v>2.0825348824592813E-4</c:v>
                </c:pt>
                <c:pt idx="1692">
                  <c:v>4.9175823695046892E-4</c:v>
                </c:pt>
                <c:pt idx="1693">
                  <c:v>1.9792831529928129E-3</c:v>
                </c:pt>
                <c:pt idx="1694">
                  <c:v>1.8917816873432632E-3</c:v>
                </c:pt>
                <c:pt idx="1695">
                  <c:v>8.4176409954866743E-4</c:v>
                </c:pt>
                <c:pt idx="1696">
                  <c:v>1.1042684964973164E-3</c:v>
                </c:pt>
                <c:pt idx="1697">
                  <c:v>5.4250908702720774E-5</c:v>
                </c:pt>
                <c:pt idx="1698">
                  <c:v>5.7925970260001858E-4</c:v>
                </c:pt>
                <c:pt idx="1699">
                  <c:v>1.1042684964973164E-3</c:v>
                </c:pt>
                <c:pt idx="1700">
                  <c:v>1.8042802216937136E-3</c:v>
                </c:pt>
                <c:pt idx="1701">
                  <c:v>2.2417875499414616E-3</c:v>
                </c:pt>
                <c:pt idx="1702">
                  <c:v>8.4176409954866743E-4</c:v>
                </c:pt>
                <c:pt idx="1703">
                  <c:v>1.1707696103909742E-3</c:v>
                </c:pt>
                <c:pt idx="1704">
                  <c:v>1.0167670308477666E-3</c:v>
                </c:pt>
                <c:pt idx="1705">
                  <c:v>8.2076374779277569E-4</c:v>
                </c:pt>
                <c:pt idx="1706">
                  <c:v>2.4167904812405611E-3</c:v>
                </c:pt>
                <c:pt idx="1707">
                  <c:v>4.9175823695046892E-4</c:v>
                </c:pt>
                <c:pt idx="1708">
                  <c:v>4.9175823695046892E-4</c:v>
                </c:pt>
                <c:pt idx="1709">
                  <c:v>4.0425677130091932E-4</c:v>
                </c:pt>
                <c:pt idx="1710">
                  <c:v>9.9576667909187489E-4</c:v>
                </c:pt>
                <c:pt idx="1711">
                  <c:v>1.1042684964973164E-3</c:v>
                </c:pt>
                <c:pt idx="1712">
                  <c:v>1.5417758247450648E-3</c:v>
                </c:pt>
                <c:pt idx="1713">
                  <c:v>7.3326228214322603E-4</c:v>
                </c:pt>
                <c:pt idx="1714">
                  <c:v>2.3082886638351192E-3</c:v>
                </c:pt>
                <c:pt idx="1715">
                  <c:v>1.1917699621468659E-3</c:v>
                </c:pt>
                <c:pt idx="1716">
                  <c:v>4.7075788519457701E-4</c:v>
                </c:pt>
                <c:pt idx="1717">
                  <c:v>1.0167670308477666E-3</c:v>
                </c:pt>
                <c:pt idx="1718">
                  <c:v>1.5417758247450648E-3</c:v>
                </c:pt>
                <c:pt idx="1719">
                  <c:v>8.4176409954866743E-4</c:v>
                </c:pt>
                <c:pt idx="1720">
                  <c:v>8.4176409954866743E-4</c:v>
                </c:pt>
                <c:pt idx="1721">
                  <c:v>2.4832915951342187E-3</c:v>
                </c:pt>
                <c:pt idx="1722">
                  <c:v>1.4332740073396231E-3</c:v>
                </c:pt>
                <c:pt idx="1723">
                  <c:v>2.2417875499414616E-3</c:v>
                </c:pt>
                <c:pt idx="1724">
                  <c:v>2.2925384000182006E-4</c:v>
                </c:pt>
                <c:pt idx="1725">
                  <c:v>7.3326228214322603E-4</c:v>
                </c:pt>
                <c:pt idx="1726">
                  <c:v>6.6676116824956823E-4</c:v>
                </c:pt>
                <c:pt idx="1727">
                  <c:v>9.2926556519821709E-4</c:v>
                </c:pt>
                <c:pt idx="1728">
                  <c:v>5.5825935084412672E-4</c:v>
                </c:pt>
                <c:pt idx="1729">
                  <c:v>1.5207754729891726E-3</c:v>
                </c:pt>
                <c:pt idx="1730">
                  <c:v>8.2076374779277569E-4</c:v>
                </c:pt>
                <c:pt idx="1731">
                  <c:v>3.3250556946828861E-5</c:v>
                </c:pt>
                <c:pt idx="1732">
                  <c:v>3.8325641954502741E-4</c:v>
                </c:pt>
                <c:pt idx="1733">
                  <c:v>1.2792714277964157E-3</c:v>
                </c:pt>
                <c:pt idx="1734">
                  <c:v>8.2076374779277569E-4</c:v>
                </c:pt>
                <c:pt idx="1735">
                  <c:v>1.3457725416900735E-3</c:v>
                </c:pt>
                <c:pt idx="1736">
                  <c:v>1.454274359095515E-3</c:v>
                </c:pt>
                <c:pt idx="1737">
                  <c:v>1.2075202259637849E-4</c:v>
                </c:pt>
                <c:pt idx="1738">
                  <c:v>3.8325641954502741E-4</c:v>
                </c:pt>
                <c:pt idx="1739">
                  <c:v>7.3326228214322603E-4</c:v>
                </c:pt>
                <c:pt idx="1740">
                  <c:v>1.1917699621468659E-3</c:v>
                </c:pt>
                <c:pt idx="1741">
                  <c:v>2.4832915951342187E-3</c:v>
                </c:pt>
                <c:pt idx="1742">
                  <c:v>1.7832798699378215E-3</c:v>
                </c:pt>
                <c:pt idx="1743">
                  <c:v>1.5207754729891726E-3</c:v>
                </c:pt>
                <c:pt idx="1744">
                  <c:v>1.454274359095515E-3</c:v>
                </c:pt>
                <c:pt idx="1745">
                  <c:v>1.0167670308477666E-3</c:v>
                </c:pt>
                <c:pt idx="1746">
                  <c:v>1.0167670308477666E-3</c:v>
                </c:pt>
                <c:pt idx="1747">
                  <c:v>1.454274359095515E-3</c:v>
                </c:pt>
                <c:pt idx="1748">
                  <c:v>2.9417992751378584E-3</c:v>
                </c:pt>
                <c:pt idx="1749">
                  <c:v>1.1042684964973164E-3</c:v>
                </c:pt>
                <c:pt idx="1750">
                  <c:v>2.7457959920828673E-3</c:v>
                </c:pt>
                <c:pt idx="1751">
                  <c:v>1.3457725416900735E-3</c:v>
                </c:pt>
                <c:pt idx="1752">
                  <c:v>9.9576667909187489E-4</c:v>
                </c:pt>
                <c:pt idx="1753">
                  <c:v>2.2925384000182006E-4</c:v>
                </c:pt>
                <c:pt idx="1754">
                  <c:v>2.3292890155910116E-3</c:v>
                </c:pt>
                <c:pt idx="1755">
                  <c:v>1.4332740073396231E-3</c:v>
                </c:pt>
                <c:pt idx="1756">
                  <c:v>1.3667728934459653E-3</c:v>
                </c:pt>
                <c:pt idx="1757">
                  <c:v>2.4167904812405611E-3</c:v>
                </c:pt>
                <c:pt idx="1758">
                  <c:v>4.9175823695046892E-4</c:v>
                </c:pt>
                <c:pt idx="1759">
                  <c:v>6.6676116824956823E-4</c:v>
                </c:pt>
                <c:pt idx="1760">
                  <c:v>3.1675530565136972E-4</c:v>
                </c:pt>
                <c:pt idx="1761">
                  <c:v>1.2582710760405237E-3</c:v>
                </c:pt>
                <c:pt idx="1762">
                  <c:v>2.154286084291912E-3</c:v>
                </c:pt>
                <c:pt idx="1763">
                  <c:v>2.3957901294846692E-3</c:v>
                </c:pt>
                <c:pt idx="1764">
                  <c:v>1.1917699621468659E-3</c:v>
                </c:pt>
                <c:pt idx="1765">
                  <c:v>1.5207754729891726E-3</c:v>
                </c:pt>
                <c:pt idx="1766">
                  <c:v>1.3667728934459653E-3</c:v>
                </c:pt>
                <c:pt idx="1767">
                  <c:v>3.291805137736057E-3</c:v>
                </c:pt>
                <c:pt idx="1768">
                  <c:v>2.5042919468901107E-3</c:v>
                </c:pt>
                <c:pt idx="1769">
                  <c:v>6.6676116824956823E-4</c:v>
                </c:pt>
                <c:pt idx="1770">
                  <c:v>1.454274359095515E-3</c:v>
                </c:pt>
                <c:pt idx="1771">
                  <c:v>2.3957901294846692E-3</c:v>
                </c:pt>
                <c:pt idx="1772">
                  <c:v>1.8042802216937136E-3</c:v>
                </c:pt>
                <c:pt idx="1773">
                  <c:v>7.5426263389911778E-4</c:v>
                </c:pt>
                <c:pt idx="1774">
                  <c:v>3.8325641954502741E-4</c:v>
                </c:pt>
                <c:pt idx="1775">
                  <c:v>6.4576081649367627E-4</c:v>
                </c:pt>
                <c:pt idx="1776">
                  <c:v>1.0167670308477666E-3</c:v>
                </c:pt>
                <c:pt idx="1777">
                  <c:v>4.0425677130091932E-4</c:v>
                </c:pt>
                <c:pt idx="1778">
                  <c:v>1.0832681447414247E-3</c:v>
                </c:pt>
                <c:pt idx="1779">
                  <c:v>1.1042684964973164E-3</c:v>
                </c:pt>
                <c:pt idx="1780">
                  <c:v>1.7167787560441639E-3</c:v>
                </c:pt>
                <c:pt idx="1781">
                  <c:v>7.3326228214322603E-4</c:v>
                </c:pt>
                <c:pt idx="1782">
                  <c:v>3.1675530565136972E-4</c:v>
                </c:pt>
                <c:pt idx="1783">
                  <c:v>1.9792831529928129E-3</c:v>
                </c:pt>
                <c:pt idx="1784">
                  <c:v>1.2075202259637849E-4</c:v>
                </c:pt>
                <c:pt idx="1785">
                  <c:v>3.8325641954502741E-4</c:v>
                </c:pt>
                <c:pt idx="1786">
                  <c:v>8.4176409954866743E-4</c:v>
                </c:pt>
                <c:pt idx="1787">
                  <c:v>3.3793066033856066E-3</c:v>
                </c:pt>
                <c:pt idx="1788">
                  <c:v>1.9792831529928129E-3</c:v>
                </c:pt>
                <c:pt idx="1789">
                  <c:v>6.6676116824956823E-4</c:v>
                </c:pt>
                <c:pt idx="1790">
                  <c:v>2.2417875499414616E-3</c:v>
                </c:pt>
                <c:pt idx="1791">
                  <c:v>4.7075788519457701E-4</c:v>
                </c:pt>
                <c:pt idx="1792">
                  <c:v>1.5417758247450648E-3</c:v>
                </c:pt>
                <c:pt idx="1793">
                  <c:v>3.8325641954502741E-4</c:v>
                </c:pt>
                <c:pt idx="1794">
                  <c:v>6.4576081649367627E-4</c:v>
                </c:pt>
                <c:pt idx="1795">
                  <c:v>1.7167787560441639E-3</c:v>
                </c:pt>
                <c:pt idx="1796">
                  <c:v>2.4167904812405611E-3</c:v>
                </c:pt>
                <c:pt idx="1797">
                  <c:v>5.4250908702720774E-5</c:v>
                </c:pt>
                <c:pt idx="1798">
                  <c:v>3.445807717279265E-3</c:v>
                </c:pt>
                <c:pt idx="1799">
                  <c:v>9.0826521344232534E-4</c:v>
                </c:pt>
                <c:pt idx="1800">
                  <c:v>2.2207871981855696E-3</c:v>
                </c:pt>
                <c:pt idx="1801">
                  <c:v>1.4332740073396231E-3</c:v>
                </c:pt>
                <c:pt idx="1802">
                  <c:v>2.5042919468901107E-3</c:v>
                </c:pt>
                <c:pt idx="1803">
                  <c:v>5.4250908702720774E-5</c:v>
                </c:pt>
                <c:pt idx="1804">
                  <c:v>3.1675530565136972E-4</c:v>
                </c:pt>
                <c:pt idx="1805">
                  <c:v>1.3457725416900735E-3</c:v>
                </c:pt>
                <c:pt idx="1806">
                  <c:v>4.0425677130091932E-4</c:v>
                </c:pt>
                <c:pt idx="1807">
                  <c:v>1.1917699621468659E-3</c:v>
                </c:pt>
                <c:pt idx="1808">
                  <c:v>1.7167787560441639E-3</c:v>
                </c:pt>
                <c:pt idx="1809">
                  <c:v>1.3667728934459653E-3</c:v>
                </c:pt>
                <c:pt idx="1810">
                  <c:v>1.1042684964973164E-3</c:v>
                </c:pt>
                <c:pt idx="1811">
                  <c:v>2.6582945264333178E-3</c:v>
                </c:pt>
                <c:pt idx="1812">
                  <c:v>4.7075788519457701E-4</c:v>
                </c:pt>
                <c:pt idx="1813">
                  <c:v>1.3457725416900735E-3</c:v>
                </c:pt>
                <c:pt idx="1814">
                  <c:v>2.2925384000182006E-4</c:v>
                </c:pt>
                <c:pt idx="1815">
                  <c:v>1.2075202259637849E-4</c:v>
                </c:pt>
                <c:pt idx="1816">
                  <c:v>1.4332740073396231E-3</c:v>
                </c:pt>
                <c:pt idx="1817">
                  <c:v>1.7832798699378215E-3</c:v>
                </c:pt>
                <c:pt idx="1818">
                  <c:v>2.5917934125396602E-3</c:v>
                </c:pt>
                <c:pt idx="1819">
                  <c:v>1.6957784042882719E-3</c:v>
                </c:pt>
                <c:pt idx="1820">
                  <c:v>1.1707696103909742E-3</c:v>
                </c:pt>
                <c:pt idx="1821">
                  <c:v>2.2925384000182006E-4</c:v>
                </c:pt>
                <c:pt idx="1822">
                  <c:v>1.4332740073396231E-3</c:v>
                </c:pt>
                <c:pt idx="1823">
                  <c:v>4.0793183285820038E-3</c:v>
                </c:pt>
                <c:pt idx="1824">
                  <c:v>8.2076374779277569E-4</c:v>
                </c:pt>
                <c:pt idx="1825">
                  <c:v>2.9417992751378584E-3</c:v>
                </c:pt>
                <c:pt idx="1826">
                  <c:v>6.4576081649367627E-4</c:v>
                </c:pt>
                <c:pt idx="1827">
                  <c:v>6.6676116824956823E-4</c:v>
                </c:pt>
                <c:pt idx="1828">
                  <c:v>8.4176409954866743E-4</c:v>
                </c:pt>
                <c:pt idx="1829">
                  <c:v>2.0825348824592813E-4</c:v>
                </c:pt>
                <c:pt idx="1830">
                  <c:v>3.7083121142279137E-3</c:v>
                </c:pt>
                <c:pt idx="1831">
                  <c:v>1.1917699621468659E-3</c:v>
                </c:pt>
                <c:pt idx="1832">
                  <c:v>8.2076374779277569E-4</c:v>
                </c:pt>
                <c:pt idx="1833">
                  <c:v>1.3457725416900735E-3</c:v>
                </c:pt>
                <c:pt idx="1834">
                  <c:v>1.2792714277964157E-3</c:v>
                </c:pt>
                <c:pt idx="1835">
                  <c:v>2.9207989233819669E-3</c:v>
                </c:pt>
                <c:pt idx="1836">
                  <c:v>5.5825935084412672E-4</c:v>
                </c:pt>
                <c:pt idx="1837">
                  <c:v>1.6292772903946143E-3</c:v>
                </c:pt>
                <c:pt idx="1838">
                  <c:v>5.5825935084412672E-4</c:v>
                </c:pt>
                <c:pt idx="1839">
                  <c:v>1.4175237435227041E-4</c:v>
                </c:pt>
                <c:pt idx="1840">
                  <c:v>1.5417758247450648E-3</c:v>
                </c:pt>
                <c:pt idx="1841">
                  <c:v>1.2075202259637849E-4</c:v>
                </c:pt>
                <c:pt idx="1842">
                  <c:v>6.4576081649367627E-4</c:v>
                </c:pt>
                <c:pt idx="1843">
                  <c:v>1.5207754729891726E-3</c:v>
                </c:pt>
                <c:pt idx="1844">
                  <c:v>1.0832681447414247E-3</c:v>
                </c:pt>
                <c:pt idx="1845">
                  <c:v>1.5207754729891726E-3</c:v>
                </c:pt>
                <c:pt idx="1846">
                  <c:v>2.9575495389547776E-4</c:v>
                </c:pt>
                <c:pt idx="1847">
                  <c:v>1.6082769386387221E-3</c:v>
                </c:pt>
                <c:pt idx="1848">
                  <c:v>2.2207871981855696E-3</c:v>
                </c:pt>
                <c:pt idx="1849">
                  <c:v>2.2417875499414616E-3</c:v>
                </c:pt>
                <c:pt idx="1850">
                  <c:v>4.7075788519457701E-4</c:v>
                </c:pt>
                <c:pt idx="1851">
                  <c:v>8.2076374779277569E-4</c:v>
                </c:pt>
                <c:pt idx="1852">
                  <c:v>3.1833033203306159E-3</c:v>
                </c:pt>
                <c:pt idx="1853">
                  <c:v>1.2075202259637849E-4</c:v>
                </c:pt>
                <c:pt idx="1854">
                  <c:v>1.4332740073396231E-3</c:v>
                </c:pt>
                <c:pt idx="1855">
                  <c:v>4.7075788519457701E-4</c:v>
                </c:pt>
                <c:pt idx="1856">
                  <c:v>5.5825935084412672E-4</c:v>
                </c:pt>
                <c:pt idx="1857">
                  <c:v>4.0583179768261127E-3</c:v>
                </c:pt>
                <c:pt idx="1858">
                  <c:v>4.7583297020225091E-3</c:v>
                </c:pt>
                <c:pt idx="1859">
                  <c:v>6.2458546180648522E-3</c:v>
                </c:pt>
                <c:pt idx="1860">
                  <c:v>5.720845824167555E-3</c:v>
                </c:pt>
                <c:pt idx="1861">
                  <c:v>6.8583648776116999E-3</c:v>
                </c:pt>
                <c:pt idx="1862">
                  <c:v>4.4083238394243109E-3</c:v>
                </c:pt>
                <c:pt idx="1863">
                  <c:v>3.5333091829288146E-3</c:v>
                </c:pt>
                <c:pt idx="1864">
                  <c:v>6.2458546180648522E-3</c:v>
                </c:pt>
                <c:pt idx="1865">
                  <c:v>6.4208575493639522E-3</c:v>
                </c:pt>
                <c:pt idx="1866">
                  <c:v>6.2458546180648522E-3</c:v>
                </c:pt>
                <c:pt idx="1867">
                  <c:v>5.6333443585180054E-3</c:v>
                </c:pt>
                <c:pt idx="1868">
                  <c:v>4.6708282363729595E-3</c:v>
                </c:pt>
                <c:pt idx="1869">
                  <c:v>5.6333443585180054E-3</c:v>
                </c:pt>
                <c:pt idx="1870">
                  <c:v>6.1583531524153027E-3</c:v>
                </c:pt>
                <c:pt idx="1871">
                  <c:v>3.8833150455270132E-3</c:v>
                </c:pt>
                <c:pt idx="1872">
                  <c:v>3.2708047859801655E-3</c:v>
                </c:pt>
                <c:pt idx="1873">
                  <c:v>5.8958487554666541E-3</c:v>
                </c:pt>
                <c:pt idx="1874">
                  <c:v>2.8332974577324173E-3</c:v>
                </c:pt>
                <c:pt idx="1875">
                  <c:v>2.1332857325360201E-3</c:v>
                </c:pt>
                <c:pt idx="1876">
                  <c:v>2.3082886638351192E-3</c:v>
                </c:pt>
                <c:pt idx="1877">
                  <c:v>2.3082886638351192E-3</c:v>
                </c:pt>
                <c:pt idx="1878">
                  <c:v>9.2926556519821709E-4</c:v>
                </c:pt>
                <c:pt idx="1879">
                  <c:v>3.8833150455270132E-3</c:v>
                </c:pt>
                <c:pt idx="1880">
                  <c:v>7.5583766028080972E-3</c:v>
                </c:pt>
                <c:pt idx="1881">
                  <c:v>8.4333912593035944E-3</c:v>
                </c:pt>
                <c:pt idx="1882">
                  <c:v>1.1058435228790083E-2</c:v>
                </c:pt>
                <c:pt idx="1883">
                  <c:v>1.420848799217387E-2</c:v>
                </c:pt>
                <c:pt idx="1884">
                  <c:v>1.8671062740300903E-2</c:v>
                </c:pt>
                <c:pt idx="1885">
                  <c:v>2.2083619900633338E-2</c:v>
                </c:pt>
                <c:pt idx="1886">
                  <c:v>3.2758798709878391E-2</c:v>
                </c:pt>
                <c:pt idx="1887">
                  <c:v>3.8183889580150468E-2</c:v>
                </c:pt>
                <c:pt idx="1888">
                  <c:v>4.5971520022960385E-2</c:v>
                </c:pt>
                <c:pt idx="1889">
                  <c:v>5.3671649000120752E-2</c:v>
                </c:pt>
                <c:pt idx="1890">
                  <c:v>6.3734317549818967E-2</c:v>
                </c:pt>
                <c:pt idx="1891">
                  <c:v>7.4934505152961323E-2</c:v>
                </c:pt>
                <c:pt idx="1892">
                  <c:v>8.8672235259940613E-2</c:v>
                </c:pt>
                <c:pt idx="1893">
                  <c:v>0.10083493898522802</c:v>
                </c:pt>
                <c:pt idx="1894">
                  <c:v>0.11247263391661812</c:v>
                </c:pt>
                <c:pt idx="1895">
                  <c:v>0.12901041092438301</c:v>
                </c:pt>
                <c:pt idx="1896">
                  <c:v>0.13697304429849202</c:v>
                </c:pt>
                <c:pt idx="1897">
                  <c:v>0.15071077440547131</c:v>
                </c:pt>
                <c:pt idx="1898">
                  <c:v>0.15753588872613619</c:v>
                </c:pt>
                <c:pt idx="1899">
                  <c:v>0.17669870970338755</c:v>
                </c:pt>
                <c:pt idx="1900">
                  <c:v>0.19236147205465695</c:v>
                </c:pt>
                <c:pt idx="1901">
                  <c:v>0.19629903800888668</c:v>
                </c:pt>
                <c:pt idx="1902">
                  <c:v>0.20872424613112273</c:v>
                </c:pt>
                <c:pt idx="1903">
                  <c:v>0.22263697916940112</c:v>
                </c:pt>
                <c:pt idx="1904">
                  <c:v>0.23672471513897861</c:v>
                </c:pt>
                <c:pt idx="1905">
                  <c:v>0.25229997602459842</c:v>
                </c:pt>
                <c:pt idx="1906">
                  <c:v>0.25930009327656239</c:v>
                </c:pt>
                <c:pt idx="1907">
                  <c:v>0.27435034536828495</c:v>
                </c:pt>
                <c:pt idx="1908">
                  <c:v>0.27776290252861741</c:v>
                </c:pt>
                <c:pt idx="1909">
                  <c:v>0.29806324255931288</c:v>
                </c:pt>
                <c:pt idx="1910">
                  <c:v>0.31407601077318048</c:v>
                </c:pt>
                <c:pt idx="1911">
                  <c:v>0.32851375260535615</c:v>
                </c:pt>
                <c:pt idx="1912">
                  <c:v>0.35257665565898233</c:v>
                </c:pt>
                <c:pt idx="1913">
                  <c:v>0.37156447370493462</c:v>
                </c:pt>
                <c:pt idx="1914">
                  <c:v>0.39063979321653641</c:v>
                </c:pt>
                <c:pt idx="1915">
                  <c:v>0.40875259660599317</c:v>
                </c:pt>
                <c:pt idx="1916">
                  <c:v>0.43710307147644728</c:v>
                </c:pt>
                <c:pt idx="1917">
                  <c:v>0.44979078399563199</c:v>
                </c:pt>
                <c:pt idx="1918">
                  <c:v>0.48557888344629779</c:v>
                </c:pt>
                <c:pt idx="1919">
                  <c:v>0.52057946970611757</c:v>
                </c:pt>
                <c:pt idx="1920">
                  <c:v>0.54814243138572571</c:v>
                </c:pt>
                <c:pt idx="1921">
                  <c:v>0.56406769813394375</c:v>
                </c:pt>
                <c:pt idx="1922">
                  <c:v>0.6121060027755465</c:v>
                </c:pt>
                <c:pt idx="1923">
                  <c:v>0.64710658903536644</c:v>
                </c:pt>
                <c:pt idx="1924">
                  <c:v>0.68018214305089619</c:v>
                </c:pt>
                <c:pt idx="1925">
                  <c:v>0.70757010179920521</c:v>
                </c:pt>
                <c:pt idx="1926">
                  <c:v>0.73452055321926646</c:v>
                </c:pt>
                <c:pt idx="1927">
                  <c:v>0.76208351489887449</c:v>
                </c:pt>
                <c:pt idx="1928">
                  <c:v>0.81904696903673135</c:v>
                </c:pt>
                <c:pt idx="1929">
                  <c:v>0.8424973618308107</c:v>
                </c:pt>
                <c:pt idx="1930">
                  <c:v>0.84477239993769893</c:v>
                </c:pt>
                <c:pt idx="1931">
                  <c:v>0.88108550818226206</c:v>
                </c:pt>
                <c:pt idx="1932">
                  <c:v>0.90724844641147739</c:v>
                </c:pt>
                <c:pt idx="1933">
                  <c:v>0.93157385386205216</c:v>
                </c:pt>
                <c:pt idx="1934">
                  <c:v>0.94399906198428818</c:v>
                </c:pt>
                <c:pt idx="1935">
                  <c:v>0.97357455737383602</c:v>
                </c:pt>
                <c:pt idx="1936">
                  <c:v>0.98127468635099635</c:v>
                </c:pt>
                <c:pt idx="1937">
                  <c:v>1</c:v>
                </c:pt>
                <c:pt idx="1938">
                  <c:v>0.98302471566398741</c:v>
                </c:pt>
                <c:pt idx="1939">
                  <c:v>0.96631193572492335</c:v>
                </c:pt>
                <c:pt idx="1940">
                  <c:v>0.97698711453416842</c:v>
                </c:pt>
                <c:pt idx="1941">
                  <c:v>0.96814946650356393</c:v>
                </c:pt>
                <c:pt idx="1942">
                  <c:v>0.93612393007582873</c:v>
                </c:pt>
                <c:pt idx="1943">
                  <c:v>0.94076150775525491</c:v>
                </c:pt>
                <c:pt idx="1944">
                  <c:v>0.91372355486954404</c:v>
                </c:pt>
                <c:pt idx="1945">
                  <c:v>0.88257303309830437</c:v>
                </c:pt>
                <c:pt idx="1946">
                  <c:v>0.8711978425638629</c:v>
                </c:pt>
                <c:pt idx="1947">
                  <c:v>0.85089750253316743</c:v>
                </c:pt>
                <c:pt idx="1948">
                  <c:v>0.8077592799679395</c:v>
                </c:pt>
                <c:pt idx="1949">
                  <c:v>0.78080882854787814</c:v>
                </c:pt>
                <c:pt idx="1950">
                  <c:v>0.72997047700548978</c:v>
                </c:pt>
                <c:pt idx="1951">
                  <c:v>0.71518272931071603</c:v>
                </c:pt>
                <c:pt idx="1952">
                  <c:v>0.67291952140198352</c:v>
                </c:pt>
                <c:pt idx="1953">
                  <c:v>0.62838127538636279</c:v>
                </c:pt>
                <c:pt idx="1954">
                  <c:v>0.60659341043962489</c:v>
                </c:pt>
                <c:pt idx="1955">
                  <c:v>0.56398019666829424</c:v>
                </c:pt>
                <c:pt idx="1956">
                  <c:v>0.52066697117176719</c:v>
                </c:pt>
                <c:pt idx="1957">
                  <c:v>0.4849663731867509</c:v>
                </c:pt>
                <c:pt idx="1958">
                  <c:v>0.45591588659110044</c:v>
                </c:pt>
                <c:pt idx="1959">
                  <c:v>0.42572788094200581</c:v>
                </c:pt>
                <c:pt idx="1960">
                  <c:v>0.38153964078898323</c:v>
                </c:pt>
                <c:pt idx="1961">
                  <c:v>0.35423918350632377</c:v>
                </c:pt>
                <c:pt idx="1962">
                  <c:v>0.32116362949079402</c:v>
                </c:pt>
                <c:pt idx="1963">
                  <c:v>0.29333816341423724</c:v>
                </c:pt>
                <c:pt idx="1964">
                  <c:v>0.26481268561248406</c:v>
                </c:pt>
                <c:pt idx="1965">
                  <c:v>0.23742472686417501</c:v>
                </c:pt>
                <c:pt idx="1966">
                  <c:v>0.2153743575204885</c:v>
                </c:pt>
                <c:pt idx="1967">
                  <c:v>0.18553635773399207</c:v>
                </c:pt>
                <c:pt idx="1968">
                  <c:v>0.17486117892474701</c:v>
                </c:pt>
                <c:pt idx="1969">
                  <c:v>0.14729821724513886</c:v>
                </c:pt>
                <c:pt idx="1970">
                  <c:v>0.13994809413057671</c:v>
                </c:pt>
                <c:pt idx="1971">
                  <c:v>0.12087277461897489</c:v>
                </c:pt>
                <c:pt idx="1972">
                  <c:v>0.10739754890894425</c:v>
                </c:pt>
                <c:pt idx="1973">
                  <c:v>9.1734786557674863E-2</c:v>
                </c:pt>
                <c:pt idx="1974">
                  <c:v>8.2197126801873938E-2</c:v>
                </c:pt>
                <c:pt idx="1975">
                  <c:v>6.9596915748338789E-2</c:v>
                </c:pt>
                <c:pt idx="1976">
                  <c:v>6.1634282374229771E-2</c:v>
                </c:pt>
                <c:pt idx="1977">
                  <c:v>5.6559197366555895E-2</c:v>
                </c:pt>
                <c:pt idx="1978">
                  <c:v>4.8859068389395528E-2</c:v>
                </c:pt>
                <c:pt idx="1979">
                  <c:v>4.5009003900815345E-2</c:v>
                </c:pt>
                <c:pt idx="1980">
                  <c:v>3.7658880786253172E-2</c:v>
                </c:pt>
                <c:pt idx="1981">
                  <c:v>3.8008886648851367E-2</c:v>
                </c:pt>
                <c:pt idx="1982">
                  <c:v>2.9871250343443255E-2</c:v>
                </c:pt>
                <c:pt idx="1983">
                  <c:v>2.4971168267068473E-2</c:v>
                </c:pt>
                <c:pt idx="1984">
                  <c:v>2.2433625763231536E-2</c:v>
                </c:pt>
                <c:pt idx="1985">
                  <c:v>2.1908616969334237E-2</c:v>
                </c:pt>
                <c:pt idx="1986">
                  <c:v>1.9371074465497299E-2</c:v>
                </c:pt>
                <c:pt idx="1987">
                  <c:v>1.9633578862445947E-2</c:v>
                </c:pt>
                <c:pt idx="1988">
                  <c:v>1.7796048083805405E-2</c:v>
                </c:pt>
                <c:pt idx="1989">
                  <c:v>1.8671062740300903E-2</c:v>
                </c:pt>
                <c:pt idx="1990">
                  <c:v>1.7358540755557657E-2</c:v>
                </c:pt>
                <c:pt idx="1991">
                  <c:v>1.6833531961660358E-2</c:v>
                </c:pt>
                <c:pt idx="1992">
                  <c:v>1.5258505579968466E-2</c:v>
                </c:pt>
                <c:pt idx="1993">
                  <c:v>1.9721080328095497E-2</c:v>
                </c:pt>
                <c:pt idx="1994">
                  <c:v>1.7621045152506305E-2</c:v>
                </c:pt>
                <c:pt idx="1995">
                  <c:v>1.7358540755557657E-2</c:v>
                </c:pt>
                <c:pt idx="1996">
                  <c:v>1.6046018770814411E-2</c:v>
                </c:pt>
                <c:pt idx="1997">
                  <c:v>1.6396024633412609E-2</c:v>
                </c:pt>
                <c:pt idx="1998">
                  <c:v>1.4908499717370266E-2</c:v>
                </c:pt>
                <c:pt idx="1999">
                  <c:v>1.4908499717370266E-2</c:v>
                </c:pt>
                <c:pt idx="2000">
                  <c:v>1.7183537824258556E-2</c:v>
                </c:pt>
                <c:pt idx="2001">
                  <c:v>1.6396024633412609E-2</c:v>
                </c:pt>
                <c:pt idx="2002">
                  <c:v>1.4558493854772068E-2</c:v>
                </c:pt>
                <c:pt idx="2003">
                  <c:v>1.4733496786071167E-2</c:v>
                </c:pt>
                <c:pt idx="2004">
                  <c:v>1.0708429366191884E-2</c:v>
                </c:pt>
                <c:pt idx="2005">
                  <c:v>1.3770980663926121E-2</c:v>
                </c:pt>
                <c:pt idx="2006">
                  <c:v>1.1233438160089182E-2</c:v>
                </c:pt>
                <c:pt idx="2007">
                  <c:v>8.8708985875513412E-3</c:v>
                </c:pt>
                <c:pt idx="2008">
                  <c:v>1.0008417640995486E-2</c:v>
                </c:pt>
                <c:pt idx="2009">
                  <c:v>7.8208809997567467E-3</c:v>
                </c:pt>
                <c:pt idx="2010">
                  <c:v>8.0833853967053945E-3</c:v>
                </c:pt>
                <c:pt idx="2011">
                  <c:v>4.6708282363729595E-3</c:v>
                </c:pt>
                <c:pt idx="2012">
                  <c:v>8.6958956562522421E-3</c:v>
                </c:pt>
                <c:pt idx="2013">
                  <c:v>6.5083590150135017E-3</c:v>
                </c:pt>
                <c:pt idx="2014">
                  <c:v>3.445807717279265E-3</c:v>
                </c:pt>
                <c:pt idx="2015">
                  <c:v>4.7583297020225091E-3</c:v>
                </c:pt>
                <c:pt idx="2016">
                  <c:v>1.8707813355873712E-3</c:v>
                </c:pt>
                <c:pt idx="2017">
                  <c:v>6.1583531524153027E-3</c:v>
                </c:pt>
                <c:pt idx="2018">
                  <c:v>2.1332857325360201E-3</c:v>
                </c:pt>
                <c:pt idx="2019">
                  <c:v>2.9207989233819669E-3</c:v>
                </c:pt>
                <c:pt idx="2020">
                  <c:v>1.7832798699378215E-3</c:v>
                </c:pt>
                <c:pt idx="2021">
                  <c:v>9.9576667909187489E-4</c:v>
                </c:pt>
                <c:pt idx="2022">
                  <c:v>1.2792714277964157E-3</c:v>
                </c:pt>
                <c:pt idx="2023">
                  <c:v>2.1332857325360201E-3</c:v>
                </c:pt>
                <c:pt idx="2024">
                  <c:v>8.4176409954866743E-4</c:v>
                </c:pt>
                <c:pt idx="2025">
                  <c:v>2.1332857325360201E-3</c:v>
                </c:pt>
                <c:pt idx="2026">
                  <c:v>4.0425677130091932E-4</c:v>
                </c:pt>
                <c:pt idx="2027">
                  <c:v>1.9582828012369206E-3</c:v>
                </c:pt>
                <c:pt idx="2028">
                  <c:v>1.2075202259637849E-4</c:v>
                </c:pt>
                <c:pt idx="2029">
                  <c:v>2.5707930607837682E-3</c:v>
                </c:pt>
                <c:pt idx="2030">
                  <c:v>1.7832798699378215E-3</c:v>
                </c:pt>
                <c:pt idx="2031">
                  <c:v>3.3583062516297155E-3</c:v>
                </c:pt>
                <c:pt idx="2032">
                  <c:v>7.5426263389911778E-4</c:v>
                </c:pt>
                <c:pt idx="2033">
                  <c:v>3.3583062516297155E-3</c:v>
                </c:pt>
                <c:pt idx="2034">
                  <c:v>1.3457725416900735E-3</c:v>
                </c:pt>
                <c:pt idx="2035">
                  <c:v>5.5825935084412672E-4</c:v>
                </c:pt>
                <c:pt idx="2036">
                  <c:v>4.7075788519457701E-4</c:v>
                </c:pt>
                <c:pt idx="2037">
                  <c:v>2.4832915951342187E-3</c:v>
                </c:pt>
                <c:pt idx="2038">
                  <c:v>3.1833033203306159E-3</c:v>
                </c:pt>
                <c:pt idx="2039">
                  <c:v>1.3457725416900735E-3</c:v>
                </c:pt>
                <c:pt idx="2040">
                  <c:v>2.9575495389547776E-4</c:v>
                </c:pt>
                <c:pt idx="2041">
                  <c:v>3.5333091829288146E-3</c:v>
                </c:pt>
                <c:pt idx="2042">
                  <c:v>1.6957784042882719E-3</c:v>
                </c:pt>
                <c:pt idx="2043">
                  <c:v>3.2708047859801655E-3</c:v>
                </c:pt>
                <c:pt idx="2044">
                  <c:v>1.0167670308477666E-3</c:v>
                </c:pt>
                <c:pt idx="2045">
                  <c:v>1.4332740073396231E-3</c:v>
                </c:pt>
                <c:pt idx="2046">
                  <c:v>5.5825935084412672E-4</c:v>
                </c:pt>
                <c:pt idx="2047">
                  <c:v>2.4832915951342187E-3</c:v>
                </c:pt>
                <c:pt idx="2048">
                  <c:v>1.0832681447414247E-3</c:v>
                </c:pt>
                <c:pt idx="2049">
                  <c:v>5.4250908702720774E-5</c:v>
                </c:pt>
                <c:pt idx="2050">
                  <c:v>1.2075202259637849E-4</c:v>
                </c:pt>
                <c:pt idx="2051">
                  <c:v>1.5417758247450648E-3</c:v>
                </c:pt>
                <c:pt idx="2052">
                  <c:v>5.5825935084412672E-4</c:v>
                </c:pt>
                <c:pt idx="2053">
                  <c:v>1.6957784042882719E-3</c:v>
                </c:pt>
                <c:pt idx="2054">
                  <c:v>1.4332740073396231E-3</c:v>
                </c:pt>
                <c:pt idx="2055">
                  <c:v>5.4250908702720774E-5</c:v>
                </c:pt>
                <c:pt idx="2056">
                  <c:v>3.3583062516297155E-3</c:v>
                </c:pt>
                <c:pt idx="2057">
                  <c:v>2.0825348824592813E-4</c:v>
                </c:pt>
                <c:pt idx="2058">
                  <c:v>2.1332857325360201E-3</c:v>
                </c:pt>
                <c:pt idx="2059">
                  <c:v>1.6082769386387221E-3</c:v>
                </c:pt>
                <c:pt idx="2060">
                  <c:v>3.8325641954502741E-4</c:v>
                </c:pt>
                <c:pt idx="2061">
                  <c:v>6.4576081649367627E-4</c:v>
                </c:pt>
                <c:pt idx="2062">
                  <c:v>2.7667963438387597E-3</c:v>
                </c:pt>
                <c:pt idx="2063">
                  <c:v>6.6676116824956823E-4</c:v>
                </c:pt>
                <c:pt idx="2064">
                  <c:v>4.9175823695046892E-4</c:v>
                </c:pt>
                <c:pt idx="2065">
                  <c:v>1.1917699621468659E-3</c:v>
                </c:pt>
                <c:pt idx="2066">
                  <c:v>4.7075788519457701E-4</c:v>
                </c:pt>
                <c:pt idx="2067">
                  <c:v>6.6676116824956823E-4</c:v>
                </c:pt>
                <c:pt idx="2068">
                  <c:v>7.5426263389911778E-4</c:v>
                </c:pt>
                <c:pt idx="2069">
                  <c:v>1.6957784042882719E-3</c:v>
                </c:pt>
                <c:pt idx="2070">
                  <c:v>7.5426263389911778E-4</c:v>
                </c:pt>
                <c:pt idx="2071">
                  <c:v>2.9575495389547776E-4</c:v>
                </c:pt>
                <c:pt idx="2072">
                  <c:v>5.7925970260001858E-4</c:v>
                </c:pt>
                <c:pt idx="2073">
                  <c:v>1.454274359095515E-3</c:v>
                </c:pt>
                <c:pt idx="2074">
                  <c:v>4.7075788519457701E-4</c:v>
                </c:pt>
                <c:pt idx="2075">
                  <c:v>4.7075788519457701E-4</c:v>
                </c:pt>
                <c:pt idx="2076">
                  <c:v>3.3250556946828861E-5</c:v>
                </c:pt>
                <c:pt idx="2077">
                  <c:v>1.1042684964973164E-3</c:v>
                </c:pt>
                <c:pt idx="2078">
                  <c:v>6.4576081649367627E-4</c:v>
                </c:pt>
                <c:pt idx="2079">
                  <c:v>6.4576081649367627E-4</c:v>
                </c:pt>
                <c:pt idx="2080">
                  <c:v>6.6676116824956823E-4</c:v>
                </c:pt>
                <c:pt idx="2081">
                  <c:v>1.1707696103909742E-3</c:v>
                </c:pt>
                <c:pt idx="2082">
                  <c:v>1.2075202259637849E-4</c:v>
                </c:pt>
                <c:pt idx="2083">
                  <c:v>7.5426263389911778E-4</c:v>
                </c:pt>
                <c:pt idx="2084">
                  <c:v>2.154286084291912E-3</c:v>
                </c:pt>
                <c:pt idx="2085">
                  <c:v>3.3250556946828861E-5</c:v>
                </c:pt>
                <c:pt idx="2086">
                  <c:v>2.9575495389547776E-4</c:v>
                </c:pt>
                <c:pt idx="2087">
                  <c:v>8.4176409954866743E-4</c:v>
                </c:pt>
                <c:pt idx="2088">
                  <c:v>1.1707696103909742E-3</c:v>
                </c:pt>
                <c:pt idx="2089">
                  <c:v>2.0457842668864705E-3</c:v>
                </c:pt>
                <c:pt idx="2090">
                  <c:v>9.2926556519821709E-4</c:v>
                </c:pt>
                <c:pt idx="2091">
                  <c:v>8.4176409954866743E-4</c:v>
                </c:pt>
                <c:pt idx="2092">
                  <c:v>2.8332974577324173E-3</c:v>
                </c:pt>
                <c:pt idx="2093">
                  <c:v>4.0425677130091932E-4</c:v>
                </c:pt>
                <c:pt idx="2094">
                  <c:v>9.2926556519821709E-4</c:v>
                </c:pt>
                <c:pt idx="2095">
                  <c:v>1.4332740073396231E-3</c:v>
                </c:pt>
                <c:pt idx="2096">
                  <c:v>1.8917816873432632E-3</c:v>
                </c:pt>
                <c:pt idx="2097">
                  <c:v>2.7667963438387597E-3</c:v>
                </c:pt>
                <c:pt idx="2098">
                  <c:v>3.2043036720865075E-3</c:v>
                </c:pt>
                <c:pt idx="2099">
                  <c:v>2.9417992751378584E-3</c:v>
                </c:pt>
                <c:pt idx="2100">
                  <c:v>1.4175237435227041E-4</c:v>
                </c:pt>
                <c:pt idx="2101">
                  <c:v>3.8325641954502741E-4</c:v>
                </c:pt>
                <c:pt idx="2102">
                  <c:v>2.9575495389547776E-4</c:v>
                </c:pt>
                <c:pt idx="2103">
                  <c:v>7.5426263389911778E-4</c:v>
                </c:pt>
                <c:pt idx="2104">
                  <c:v>2.0667846186423625E-3</c:v>
                </c:pt>
                <c:pt idx="2105">
                  <c:v>5.7925970260001858E-4</c:v>
                </c:pt>
                <c:pt idx="2106">
                  <c:v>4.0425677130091932E-4</c:v>
                </c:pt>
                <c:pt idx="2107">
                  <c:v>2.0825348824592813E-4</c:v>
                </c:pt>
                <c:pt idx="2108">
                  <c:v>6.6676116824956823E-4</c:v>
                </c:pt>
                <c:pt idx="2109">
                  <c:v>1.4175237435227041E-4</c:v>
                </c:pt>
                <c:pt idx="2110">
                  <c:v>1.5417758247450648E-3</c:v>
                </c:pt>
                <c:pt idx="2111">
                  <c:v>1.6292772903946143E-3</c:v>
                </c:pt>
                <c:pt idx="2112">
                  <c:v>1.6957784042882719E-3</c:v>
                </c:pt>
                <c:pt idx="2113">
                  <c:v>1.0832681447414247E-3</c:v>
                </c:pt>
                <c:pt idx="2114">
                  <c:v>1.0832681447414247E-3</c:v>
                </c:pt>
                <c:pt idx="2115">
                  <c:v>1.4175237435227041E-4</c:v>
                </c:pt>
                <c:pt idx="2116">
                  <c:v>5.5825935084412672E-4</c:v>
                </c:pt>
                <c:pt idx="2117">
                  <c:v>1.6292772903946143E-3</c:v>
                </c:pt>
                <c:pt idx="2118">
                  <c:v>4.7583297020225091E-3</c:v>
                </c:pt>
                <c:pt idx="2119">
                  <c:v>1.5207754729891726E-3</c:v>
                </c:pt>
                <c:pt idx="2120">
                  <c:v>1.1042684964973164E-3</c:v>
                </c:pt>
                <c:pt idx="2121">
                  <c:v>7.5426263389911778E-4</c:v>
                </c:pt>
                <c:pt idx="2122">
                  <c:v>1.8707813355873712E-3</c:v>
                </c:pt>
                <c:pt idx="2123">
                  <c:v>1.4175237435227041E-4</c:v>
                </c:pt>
                <c:pt idx="2124">
                  <c:v>1.4175237435227041E-4</c:v>
                </c:pt>
                <c:pt idx="2125">
                  <c:v>5.4250908702720774E-5</c:v>
                </c:pt>
                <c:pt idx="2126">
                  <c:v>1.1917699621468659E-3</c:v>
                </c:pt>
                <c:pt idx="2127">
                  <c:v>3.1675530565136972E-4</c:v>
                </c:pt>
                <c:pt idx="2128">
                  <c:v>1.8707813355873712E-3</c:v>
                </c:pt>
                <c:pt idx="2129">
                  <c:v>1.4175237435227041E-4</c:v>
                </c:pt>
                <c:pt idx="2130">
                  <c:v>1.454274359095515E-3</c:v>
                </c:pt>
                <c:pt idx="2131">
                  <c:v>1.2075202259637849E-4</c:v>
                </c:pt>
                <c:pt idx="2132">
                  <c:v>3.1675530565136972E-4</c:v>
                </c:pt>
                <c:pt idx="2133">
                  <c:v>6.6676116824956823E-4</c:v>
                </c:pt>
                <c:pt idx="2134">
                  <c:v>2.9575495389547776E-4</c:v>
                </c:pt>
                <c:pt idx="2135">
                  <c:v>8.4176409954866743E-4</c:v>
                </c:pt>
                <c:pt idx="2136">
                  <c:v>3.9043153972829047E-3</c:v>
                </c:pt>
                <c:pt idx="2137">
                  <c:v>9.0826521344232534E-4</c:v>
                </c:pt>
                <c:pt idx="2138">
                  <c:v>5.4250908702720774E-5</c:v>
                </c:pt>
                <c:pt idx="2139">
                  <c:v>1.5207754729891726E-3</c:v>
                </c:pt>
                <c:pt idx="2140">
                  <c:v>1.2075202259637849E-4</c:v>
                </c:pt>
                <c:pt idx="2141">
                  <c:v>1.1917699621468659E-3</c:v>
                </c:pt>
                <c:pt idx="2142">
                  <c:v>2.9575495389547776E-4</c:v>
                </c:pt>
                <c:pt idx="2143">
                  <c:v>2.3082886638351192E-3</c:v>
                </c:pt>
                <c:pt idx="2144">
                  <c:v>3.8833150455270132E-3</c:v>
                </c:pt>
                <c:pt idx="2145">
                  <c:v>1.4175237435227041E-4</c:v>
                </c:pt>
                <c:pt idx="2146">
                  <c:v>1.4332740073396231E-3</c:v>
                </c:pt>
                <c:pt idx="2147">
                  <c:v>2.3957901294846692E-3</c:v>
                </c:pt>
                <c:pt idx="2148">
                  <c:v>7.5426263389911778E-4</c:v>
                </c:pt>
                <c:pt idx="2149">
                  <c:v>2.0667846186423625E-3</c:v>
                </c:pt>
                <c:pt idx="2150">
                  <c:v>5.4250908702720774E-5</c:v>
                </c:pt>
                <c:pt idx="2151">
                  <c:v>1.4175237435227041E-4</c:v>
                </c:pt>
                <c:pt idx="2152">
                  <c:v>9.0826521344232534E-4</c:v>
                </c:pt>
                <c:pt idx="2153">
                  <c:v>2.5917934125396602E-3</c:v>
                </c:pt>
                <c:pt idx="2154">
                  <c:v>2.2925384000182006E-4</c:v>
                </c:pt>
                <c:pt idx="2155">
                  <c:v>1.9582828012369206E-3</c:v>
                </c:pt>
                <c:pt idx="2156">
                  <c:v>1.0167670308477666E-3</c:v>
                </c:pt>
                <c:pt idx="2157">
                  <c:v>2.2417875499414616E-3</c:v>
                </c:pt>
                <c:pt idx="2158">
                  <c:v>1.0167670308477666E-3</c:v>
                </c:pt>
                <c:pt idx="2159">
                  <c:v>4.7075788519457701E-4</c:v>
                </c:pt>
                <c:pt idx="2160">
                  <c:v>1.5207754729891726E-3</c:v>
                </c:pt>
                <c:pt idx="2161">
                  <c:v>1.3457725416900735E-3</c:v>
                </c:pt>
                <c:pt idx="2162">
                  <c:v>5.5825935084412672E-4</c:v>
                </c:pt>
                <c:pt idx="2163">
                  <c:v>1.454274359095515E-3</c:v>
                </c:pt>
                <c:pt idx="2164">
                  <c:v>5.5825935084412672E-4</c:v>
                </c:pt>
                <c:pt idx="2165">
                  <c:v>3.8325641954502741E-4</c:v>
                </c:pt>
                <c:pt idx="2166">
                  <c:v>3.8833150455270132E-3</c:v>
                </c:pt>
                <c:pt idx="2167">
                  <c:v>2.9575495389547776E-4</c:v>
                </c:pt>
                <c:pt idx="2168">
                  <c:v>2.2925384000182006E-4</c:v>
                </c:pt>
                <c:pt idx="2169">
                  <c:v>2.6582945264333178E-3</c:v>
                </c:pt>
                <c:pt idx="2170">
                  <c:v>4.0425677130091932E-4</c:v>
                </c:pt>
                <c:pt idx="2171">
                  <c:v>1.1917699621468659E-3</c:v>
                </c:pt>
                <c:pt idx="2172">
                  <c:v>1.5417758247450648E-3</c:v>
                </c:pt>
                <c:pt idx="2173">
                  <c:v>1.6292772903946143E-3</c:v>
                </c:pt>
                <c:pt idx="2174">
                  <c:v>8.4176409954866743E-4</c:v>
                </c:pt>
                <c:pt idx="2175">
                  <c:v>1.7167787560441639E-3</c:v>
                </c:pt>
                <c:pt idx="2176">
                  <c:v>1.5207754729891726E-3</c:v>
                </c:pt>
                <c:pt idx="2177">
                  <c:v>8.4176409954866743E-4</c:v>
                </c:pt>
                <c:pt idx="2178">
                  <c:v>1.6292772903946143E-3</c:v>
                </c:pt>
                <c:pt idx="2179">
                  <c:v>1.8917816873432632E-3</c:v>
                </c:pt>
                <c:pt idx="2180">
                  <c:v>1.1707696103909742E-3</c:v>
                </c:pt>
                <c:pt idx="2181">
                  <c:v>1.1917699621468659E-3</c:v>
                </c:pt>
                <c:pt idx="2182">
                  <c:v>1.454274359095515E-3</c:v>
                </c:pt>
                <c:pt idx="2183">
                  <c:v>4.9175823695046892E-4</c:v>
                </c:pt>
                <c:pt idx="2184">
                  <c:v>4.0793183285820038E-3</c:v>
                </c:pt>
                <c:pt idx="2185">
                  <c:v>2.1332857325360201E-3</c:v>
                </c:pt>
                <c:pt idx="2186">
                  <c:v>3.1675530565136972E-4</c:v>
                </c:pt>
                <c:pt idx="2187">
                  <c:v>1.1042684964973164E-3</c:v>
                </c:pt>
                <c:pt idx="2188">
                  <c:v>8.4176409954866743E-4</c:v>
                </c:pt>
                <c:pt idx="2189">
                  <c:v>1.2582710760405237E-3</c:v>
                </c:pt>
                <c:pt idx="2190">
                  <c:v>1.2075202259637849E-4</c:v>
                </c:pt>
                <c:pt idx="2191">
                  <c:v>1.5417758247450648E-3</c:v>
                </c:pt>
                <c:pt idx="2192">
                  <c:v>1.7167787560441639E-3</c:v>
                </c:pt>
                <c:pt idx="2193">
                  <c:v>2.7457959920828673E-3</c:v>
                </c:pt>
                <c:pt idx="2194">
                  <c:v>1.9792831529928129E-3</c:v>
                </c:pt>
                <c:pt idx="2195">
                  <c:v>2.0667846186423625E-3</c:v>
                </c:pt>
                <c:pt idx="2196">
                  <c:v>5.4250908702720774E-5</c:v>
                </c:pt>
                <c:pt idx="2197">
                  <c:v>1.3667728934459653E-3</c:v>
                </c:pt>
                <c:pt idx="2198">
                  <c:v>1.6292772903946143E-3</c:v>
                </c:pt>
                <c:pt idx="2199">
                  <c:v>9.9576667909187489E-4</c:v>
                </c:pt>
                <c:pt idx="2200">
                  <c:v>2.5707930607837682E-3</c:v>
                </c:pt>
                <c:pt idx="2201">
                  <c:v>8.4176409954866743E-4</c:v>
                </c:pt>
                <c:pt idx="2202">
                  <c:v>2.1332857325360201E-3</c:v>
                </c:pt>
                <c:pt idx="2203">
                  <c:v>1.9582828012369206E-3</c:v>
                </c:pt>
                <c:pt idx="2204">
                  <c:v>6.4576081649367627E-4</c:v>
                </c:pt>
                <c:pt idx="2205">
                  <c:v>1.6082769386387221E-3</c:v>
                </c:pt>
                <c:pt idx="2206">
                  <c:v>4.0425677130091932E-4</c:v>
                </c:pt>
                <c:pt idx="2207">
                  <c:v>1.5207754729891726E-3</c:v>
                </c:pt>
                <c:pt idx="2208">
                  <c:v>1.2792714277964157E-3</c:v>
                </c:pt>
                <c:pt idx="2209">
                  <c:v>5.4250908702720774E-5</c:v>
                </c:pt>
                <c:pt idx="2210">
                  <c:v>2.4167904812405611E-3</c:v>
                </c:pt>
                <c:pt idx="2211">
                  <c:v>2.3292890155910116E-3</c:v>
                </c:pt>
                <c:pt idx="2212">
                  <c:v>5.4250908702720774E-5</c:v>
                </c:pt>
                <c:pt idx="2213">
                  <c:v>1.454274359095515E-3</c:v>
                </c:pt>
                <c:pt idx="2214">
                  <c:v>1.0167670308477666E-3</c:v>
                </c:pt>
                <c:pt idx="2215">
                  <c:v>1.7832798699378215E-3</c:v>
                </c:pt>
                <c:pt idx="2216">
                  <c:v>1.0167670308477666E-3</c:v>
                </c:pt>
                <c:pt idx="2217">
                  <c:v>1.8917816873432632E-3</c:v>
                </c:pt>
                <c:pt idx="2218">
                  <c:v>1.8042802216937136E-3</c:v>
                </c:pt>
                <c:pt idx="2219">
                  <c:v>1.0167670308477666E-3</c:v>
                </c:pt>
                <c:pt idx="2220">
                  <c:v>1.1917699621468659E-3</c:v>
                </c:pt>
                <c:pt idx="2221">
                  <c:v>4.7075788519457701E-4</c:v>
                </c:pt>
                <c:pt idx="2222">
                  <c:v>1.2582710760405237E-3</c:v>
                </c:pt>
                <c:pt idx="2223">
                  <c:v>4.9175823695046892E-4</c:v>
                </c:pt>
                <c:pt idx="2224">
                  <c:v>4.0425677130091932E-4</c:v>
                </c:pt>
                <c:pt idx="2225">
                  <c:v>1.8917816873432632E-3</c:v>
                </c:pt>
                <c:pt idx="2226">
                  <c:v>1.6292772903946143E-3</c:v>
                </c:pt>
                <c:pt idx="2227">
                  <c:v>3.7293124659838052E-3</c:v>
                </c:pt>
                <c:pt idx="2228">
                  <c:v>4.9175823695046892E-4</c:v>
                </c:pt>
                <c:pt idx="2229">
                  <c:v>8.2076374779277569E-4</c:v>
                </c:pt>
                <c:pt idx="2230">
                  <c:v>2.9417992751378584E-3</c:v>
                </c:pt>
                <c:pt idx="2231">
                  <c:v>1.0167670308477666E-3</c:v>
                </c:pt>
                <c:pt idx="2232">
                  <c:v>4.0793183285820038E-3</c:v>
                </c:pt>
                <c:pt idx="2233">
                  <c:v>1.1917699621468659E-3</c:v>
                </c:pt>
                <c:pt idx="2234">
                  <c:v>1.1917699621468659E-3</c:v>
                </c:pt>
                <c:pt idx="2235">
                  <c:v>2.2925384000182006E-4</c:v>
                </c:pt>
                <c:pt idx="2236">
                  <c:v>3.3250556946828861E-5</c:v>
                </c:pt>
                <c:pt idx="2237">
                  <c:v>1.2075202259637849E-4</c:v>
                </c:pt>
                <c:pt idx="2238">
                  <c:v>1.1042684964973164E-3</c:v>
                </c:pt>
                <c:pt idx="2239">
                  <c:v>2.2417875499414616E-3</c:v>
                </c:pt>
                <c:pt idx="2240">
                  <c:v>1.9792831529928129E-3</c:v>
                </c:pt>
                <c:pt idx="2241">
                  <c:v>2.0667846186423625E-3</c:v>
                </c:pt>
                <c:pt idx="2242">
                  <c:v>2.7667963438387597E-3</c:v>
                </c:pt>
                <c:pt idx="2243">
                  <c:v>3.8325641954502741E-4</c:v>
                </c:pt>
                <c:pt idx="2244">
                  <c:v>9.2926556519821709E-4</c:v>
                </c:pt>
                <c:pt idx="2245">
                  <c:v>8.4176409954866743E-4</c:v>
                </c:pt>
                <c:pt idx="2246">
                  <c:v>1.2075202259637849E-4</c:v>
                </c:pt>
                <c:pt idx="2247">
                  <c:v>5.5825935084412672E-4</c:v>
                </c:pt>
                <c:pt idx="2248">
                  <c:v>2.5917934125396602E-3</c:v>
                </c:pt>
                <c:pt idx="2249">
                  <c:v>2.5707930607837682E-3</c:v>
                </c:pt>
                <c:pt idx="2250">
                  <c:v>1.8707813355873712E-3</c:v>
                </c:pt>
                <c:pt idx="2251">
                  <c:v>3.1675530565136972E-4</c:v>
                </c:pt>
                <c:pt idx="2252">
                  <c:v>7.3326228214322603E-4</c:v>
                </c:pt>
                <c:pt idx="2253">
                  <c:v>1.1042684964973164E-3</c:v>
                </c:pt>
                <c:pt idx="2254">
                  <c:v>1.8042802216937136E-3</c:v>
                </c:pt>
                <c:pt idx="2255">
                  <c:v>1.7832798699378215E-3</c:v>
                </c:pt>
                <c:pt idx="2256">
                  <c:v>6.6676116824956823E-4</c:v>
                </c:pt>
                <c:pt idx="2257">
                  <c:v>1.1917699621468659E-3</c:v>
                </c:pt>
                <c:pt idx="2258">
                  <c:v>1.6292772903946143E-3</c:v>
                </c:pt>
                <c:pt idx="2259">
                  <c:v>1.454274359095515E-3</c:v>
                </c:pt>
                <c:pt idx="2260">
                  <c:v>2.0667846186423625E-3</c:v>
                </c:pt>
                <c:pt idx="2261">
                  <c:v>4.9175823695046892E-4</c:v>
                </c:pt>
                <c:pt idx="2262">
                  <c:v>2.4167904812405611E-3</c:v>
                </c:pt>
                <c:pt idx="2263">
                  <c:v>2.5707930607837682E-3</c:v>
                </c:pt>
                <c:pt idx="2264">
                  <c:v>2.5917934125396602E-3</c:v>
                </c:pt>
                <c:pt idx="2265">
                  <c:v>7.3326228214322603E-4</c:v>
                </c:pt>
                <c:pt idx="2266">
                  <c:v>3.1675530565136972E-4</c:v>
                </c:pt>
                <c:pt idx="2267">
                  <c:v>1.8042802216937136E-3</c:v>
                </c:pt>
                <c:pt idx="2268">
                  <c:v>9.2926556519821709E-4</c:v>
                </c:pt>
                <c:pt idx="2269">
                  <c:v>4.0425677130091932E-4</c:v>
                </c:pt>
                <c:pt idx="2270">
                  <c:v>1.6082769386387221E-3</c:v>
                </c:pt>
                <c:pt idx="2271">
                  <c:v>8.2076374779277569E-4</c:v>
                </c:pt>
                <c:pt idx="2272">
                  <c:v>1.6292772903946143E-3</c:v>
                </c:pt>
                <c:pt idx="2273">
                  <c:v>1.8042802216937136E-3</c:v>
                </c:pt>
                <c:pt idx="2274">
                  <c:v>3.0293007407874084E-3</c:v>
                </c:pt>
                <c:pt idx="2275">
                  <c:v>1.9792831529928129E-3</c:v>
                </c:pt>
                <c:pt idx="2276">
                  <c:v>8.4176409954866743E-4</c:v>
                </c:pt>
                <c:pt idx="2277">
                  <c:v>1.2075202259637849E-4</c:v>
                </c:pt>
                <c:pt idx="2278">
                  <c:v>2.8542978094883088E-3</c:v>
                </c:pt>
                <c:pt idx="2279">
                  <c:v>9.2926556519821709E-4</c:v>
                </c:pt>
                <c:pt idx="2280">
                  <c:v>4.7075788519457701E-4</c:v>
                </c:pt>
                <c:pt idx="2281">
                  <c:v>2.6582945264333178E-3</c:v>
                </c:pt>
                <c:pt idx="2282">
                  <c:v>3.1675530565136972E-4</c:v>
                </c:pt>
                <c:pt idx="2283">
                  <c:v>4.7075788519457701E-4</c:v>
                </c:pt>
                <c:pt idx="2284">
                  <c:v>1.4175237435227041E-4</c:v>
                </c:pt>
                <c:pt idx="2285">
                  <c:v>3.291805137736057E-3</c:v>
                </c:pt>
                <c:pt idx="2286">
                  <c:v>4.9175823695046892E-4</c:v>
                </c:pt>
                <c:pt idx="2287">
                  <c:v>2.5042919468901107E-3</c:v>
                </c:pt>
                <c:pt idx="2288">
                  <c:v>3.7293124659838052E-3</c:v>
                </c:pt>
                <c:pt idx="2289">
                  <c:v>4.9175823695046892E-4</c:v>
                </c:pt>
                <c:pt idx="2290">
                  <c:v>2.4167904812405611E-3</c:v>
                </c:pt>
                <c:pt idx="2291">
                  <c:v>1.6292772903946143E-3</c:v>
                </c:pt>
                <c:pt idx="2292">
                  <c:v>2.2207871981855696E-3</c:v>
                </c:pt>
                <c:pt idx="2293">
                  <c:v>2.154286084291912E-3</c:v>
                </c:pt>
                <c:pt idx="2294">
                  <c:v>1.8707813355873712E-3</c:v>
                </c:pt>
                <c:pt idx="2295">
                  <c:v>1.1042684964973164E-3</c:v>
                </c:pt>
                <c:pt idx="2296">
                  <c:v>2.0825348824592813E-4</c:v>
                </c:pt>
                <c:pt idx="2297">
                  <c:v>2.2417875499414616E-3</c:v>
                </c:pt>
                <c:pt idx="2298">
                  <c:v>9.0826521344232534E-4</c:v>
                </c:pt>
                <c:pt idx="2299">
                  <c:v>2.9207989233819669E-3</c:v>
                </c:pt>
                <c:pt idx="2300">
                  <c:v>1.2792714277964157E-3</c:v>
                </c:pt>
                <c:pt idx="2301">
                  <c:v>4.9175823695046892E-4</c:v>
                </c:pt>
                <c:pt idx="2302">
                  <c:v>2.0667846186423625E-3</c:v>
                </c:pt>
                <c:pt idx="2303">
                  <c:v>4.0425677130091932E-4</c:v>
                </c:pt>
                <c:pt idx="2304">
                  <c:v>2.8542978094883088E-3</c:v>
                </c:pt>
                <c:pt idx="2305">
                  <c:v>2.5707930607837682E-3</c:v>
                </c:pt>
                <c:pt idx="2306">
                  <c:v>1.454274359095515E-3</c:v>
                </c:pt>
                <c:pt idx="2307">
                  <c:v>4.429324191180202E-3</c:v>
                </c:pt>
                <c:pt idx="2308">
                  <c:v>2.5042919468901107E-3</c:v>
                </c:pt>
                <c:pt idx="2309">
                  <c:v>2.0457842668864705E-3</c:v>
                </c:pt>
                <c:pt idx="2310">
                  <c:v>1.1707696103909742E-3</c:v>
                </c:pt>
                <c:pt idx="2311">
                  <c:v>1.0167670308477666E-3</c:v>
                </c:pt>
                <c:pt idx="2312">
                  <c:v>2.0667846186423625E-3</c:v>
                </c:pt>
                <c:pt idx="2313">
                  <c:v>1.3457725416900735E-3</c:v>
                </c:pt>
                <c:pt idx="2314">
                  <c:v>6.6676116824956823E-4</c:v>
                </c:pt>
                <c:pt idx="2315">
                  <c:v>1.6957784042882719E-3</c:v>
                </c:pt>
                <c:pt idx="2316">
                  <c:v>1.0167670308477666E-3</c:v>
                </c:pt>
                <c:pt idx="2317">
                  <c:v>8.2076374779277569E-4</c:v>
                </c:pt>
                <c:pt idx="2318">
                  <c:v>3.2043036720865075E-3</c:v>
                </c:pt>
                <c:pt idx="2319">
                  <c:v>4.7075788519457701E-4</c:v>
                </c:pt>
                <c:pt idx="2320">
                  <c:v>2.8542978094883088E-3</c:v>
                </c:pt>
                <c:pt idx="2321">
                  <c:v>4.7075788519457701E-4</c:v>
                </c:pt>
                <c:pt idx="2322">
                  <c:v>3.4668080690351565E-3</c:v>
                </c:pt>
                <c:pt idx="2323">
                  <c:v>9.0826521344232534E-4</c:v>
                </c:pt>
                <c:pt idx="2324">
                  <c:v>6.4576081649367627E-4</c:v>
                </c:pt>
                <c:pt idx="2325">
                  <c:v>3.3250556946828861E-5</c:v>
                </c:pt>
                <c:pt idx="2326">
                  <c:v>1.5207754729891726E-3</c:v>
                </c:pt>
                <c:pt idx="2327">
                  <c:v>3.3250556946828861E-5</c:v>
                </c:pt>
                <c:pt idx="2328">
                  <c:v>6.6676116824956823E-4</c:v>
                </c:pt>
                <c:pt idx="2329">
                  <c:v>2.0457842668864705E-3</c:v>
                </c:pt>
                <c:pt idx="2330">
                  <c:v>8.2076374779277569E-4</c:v>
                </c:pt>
                <c:pt idx="2331">
                  <c:v>1.2075202259637849E-4</c:v>
                </c:pt>
                <c:pt idx="2332">
                  <c:v>2.0667846186423625E-3</c:v>
                </c:pt>
                <c:pt idx="2333">
                  <c:v>3.3250556946828861E-5</c:v>
                </c:pt>
                <c:pt idx="2334">
                  <c:v>1.454274359095515E-3</c:v>
                </c:pt>
                <c:pt idx="2335">
                  <c:v>2.3292890155910116E-3</c:v>
                </c:pt>
                <c:pt idx="2336">
                  <c:v>1.2075202259637849E-4</c:v>
                </c:pt>
                <c:pt idx="2337">
                  <c:v>1.2075202259637849E-4</c:v>
                </c:pt>
                <c:pt idx="2338">
                  <c:v>5.4250908702720774E-5</c:v>
                </c:pt>
                <c:pt idx="2339">
                  <c:v>1.0167670308477666E-3</c:v>
                </c:pt>
                <c:pt idx="2340">
                  <c:v>3.1168022064369579E-3</c:v>
                </c:pt>
                <c:pt idx="2341">
                  <c:v>1.4175237435227041E-4</c:v>
                </c:pt>
                <c:pt idx="2342">
                  <c:v>5.5825935084412672E-4</c:v>
                </c:pt>
                <c:pt idx="2343">
                  <c:v>1.1042684964973164E-3</c:v>
                </c:pt>
                <c:pt idx="2344">
                  <c:v>2.3082886638351192E-3</c:v>
                </c:pt>
                <c:pt idx="2345">
                  <c:v>5.5825935084412672E-4</c:v>
                </c:pt>
                <c:pt idx="2346">
                  <c:v>1.454274359095515E-3</c:v>
                </c:pt>
                <c:pt idx="2347">
                  <c:v>2.2417875499414616E-3</c:v>
                </c:pt>
                <c:pt idx="2348">
                  <c:v>2.8542978094883088E-3</c:v>
                </c:pt>
                <c:pt idx="2349">
                  <c:v>1.1042684964973164E-3</c:v>
                </c:pt>
                <c:pt idx="2350">
                  <c:v>8.4176409954866743E-4</c:v>
                </c:pt>
                <c:pt idx="2351">
                  <c:v>2.0825348824592813E-4</c:v>
                </c:pt>
                <c:pt idx="2352">
                  <c:v>1.6957784042882719E-3</c:v>
                </c:pt>
                <c:pt idx="2353">
                  <c:v>8.2076374779277569E-4</c:v>
                </c:pt>
                <c:pt idx="2354">
                  <c:v>1.454274359095515E-3</c:v>
                </c:pt>
                <c:pt idx="2355">
                  <c:v>3.291805137736057E-3</c:v>
                </c:pt>
                <c:pt idx="2356">
                  <c:v>5.2168373820261488E-3</c:v>
                </c:pt>
                <c:pt idx="2357">
                  <c:v>1.4175237435227041E-4</c:v>
                </c:pt>
                <c:pt idx="2358">
                  <c:v>1.2075202259637849E-4</c:v>
                </c:pt>
                <c:pt idx="2359">
                  <c:v>1.9792831529928129E-3</c:v>
                </c:pt>
                <c:pt idx="2360">
                  <c:v>1.5417758247450648E-3</c:v>
                </c:pt>
                <c:pt idx="2361">
                  <c:v>1.454274359095515E-3</c:v>
                </c:pt>
                <c:pt idx="2362">
                  <c:v>2.9575495389547776E-4</c:v>
                </c:pt>
                <c:pt idx="2363">
                  <c:v>9.9576667909187489E-4</c:v>
                </c:pt>
                <c:pt idx="2364">
                  <c:v>3.4668080690351565E-3</c:v>
                </c:pt>
                <c:pt idx="2365">
                  <c:v>4.7075788519457701E-4</c:v>
                </c:pt>
                <c:pt idx="2366">
                  <c:v>1.7167787560441639E-3</c:v>
                </c:pt>
                <c:pt idx="2367">
                  <c:v>3.8325641954502741E-4</c:v>
                </c:pt>
                <c:pt idx="2368">
                  <c:v>7.5426263389911778E-4</c:v>
                </c:pt>
                <c:pt idx="2369">
                  <c:v>1.6957784042882719E-3</c:v>
                </c:pt>
                <c:pt idx="2370">
                  <c:v>4.9175823695046892E-4</c:v>
                </c:pt>
                <c:pt idx="2371">
                  <c:v>1.5207754729891726E-3</c:v>
                </c:pt>
                <c:pt idx="2372">
                  <c:v>1.9792831529928129E-3</c:v>
                </c:pt>
                <c:pt idx="2373">
                  <c:v>4.0425677130091932E-4</c:v>
                </c:pt>
                <c:pt idx="2374">
                  <c:v>1.0832681447414247E-3</c:v>
                </c:pt>
                <c:pt idx="2375">
                  <c:v>2.2417875499414616E-3</c:v>
                </c:pt>
                <c:pt idx="2376">
                  <c:v>2.154286084291912E-3</c:v>
                </c:pt>
                <c:pt idx="2377">
                  <c:v>1.454274359095515E-3</c:v>
                </c:pt>
                <c:pt idx="2378">
                  <c:v>2.5042919468901107E-3</c:v>
                </c:pt>
                <c:pt idx="2379">
                  <c:v>2.3292890155910116E-3</c:v>
                </c:pt>
                <c:pt idx="2380">
                  <c:v>1.2075202259637849E-4</c:v>
                </c:pt>
                <c:pt idx="2381">
                  <c:v>8.2076374779277569E-4</c:v>
                </c:pt>
                <c:pt idx="2382">
                  <c:v>7.5426263389911778E-4</c:v>
                </c:pt>
                <c:pt idx="2383">
                  <c:v>8.2076374779277569E-4</c:v>
                </c:pt>
                <c:pt idx="2384">
                  <c:v>1.4332740073396231E-3</c:v>
                </c:pt>
                <c:pt idx="2385">
                  <c:v>1.8042802216937136E-3</c:v>
                </c:pt>
                <c:pt idx="2386">
                  <c:v>1.3457725416900735E-3</c:v>
                </c:pt>
                <c:pt idx="2387">
                  <c:v>7.5426263389911778E-4</c:v>
                </c:pt>
                <c:pt idx="2388">
                  <c:v>2.5042919468901107E-3</c:v>
                </c:pt>
                <c:pt idx="2389">
                  <c:v>1.454274359095515E-3</c:v>
                </c:pt>
                <c:pt idx="2390">
                  <c:v>2.5707930607837682E-3</c:v>
                </c:pt>
                <c:pt idx="2391">
                  <c:v>3.291805137736057E-3</c:v>
                </c:pt>
                <c:pt idx="2392">
                  <c:v>3.8168139316333547E-3</c:v>
                </c:pt>
                <c:pt idx="2393">
                  <c:v>9.0826521344232534E-4</c:v>
                </c:pt>
                <c:pt idx="2394">
                  <c:v>1.1917699621468659E-3</c:v>
                </c:pt>
                <c:pt idx="2395">
                  <c:v>4.7075788519457701E-4</c:v>
                </c:pt>
                <c:pt idx="2396">
                  <c:v>1.2792714277964157E-3</c:v>
                </c:pt>
                <c:pt idx="2397">
                  <c:v>2.7457959920828673E-3</c:v>
                </c:pt>
                <c:pt idx="2398">
                  <c:v>2.5042919468901107E-3</c:v>
                </c:pt>
                <c:pt idx="2399">
                  <c:v>2.6792948781892098E-3</c:v>
                </c:pt>
                <c:pt idx="2400">
                  <c:v>2.154286084291912E-3</c:v>
                </c:pt>
                <c:pt idx="2401">
                  <c:v>7.3326228214322603E-4</c:v>
                </c:pt>
                <c:pt idx="2402">
                  <c:v>5.4250908702720774E-5</c:v>
                </c:pt>
                <c:pt idx="2403">
                  <c:v>1.5207754729891726E-3</c:v>
                </c:pt>
                <c:pt idx="2404">
                  <c:v>1.8917816873432632E-3</c:v>
                </c:pt>
                <c:pt idx="2405">
                  <c:v>2.2925384000182006E-4</c:v>
                </c:pt>
                <c:pt idx="2406">
                  <c:v>1.1917699621468659E-3</c:v>
                </c:pt>
                <c:pt idx="2407">
                  <c:v>2.5042919468901107E-3</c:v>
                </c:pt>
                <c:pt idx="2408">
                  <c:v>7.3326228214322603E-4</c:v>
                </c:pt>
                <c:pt idx="2409">
                  <c:v>7.3326228214322603E-4</c:v>
                </c:pt>
                <c:pt idx="2410">
                  <c:v>1.0167670308477666E-3</c:v>
                </c:pt>
                <c:pt idx="2411">
                  <c:v>1.5417758247450648E-3</c:v>
                </c:pt>
                <c:pt idx="2412">
                  <c:v>2.2417875499414616E-3</c:v>
                </c:pt>
                <c:pt idx="2413">
                  <c:v>5.7925970260001858E-4</c:v>
                </c:pt>
                <c:pt idx="2414">
                  <c:v>2.9207989233819669E-3</c:v>
                </c:pt>
                <c:pt idx="2415">
                  <c:v>2.2925384000182006E-4</c:v>
                </c:pt>
                <c:pt idx="2416">
                  <c:v>2.8542978094883088E-3</c:v>
                </c:pt>
                <c:pt idx="2417">
                  <c:v>1.2792714277964157E-3</c:v>
                </c:pt>
                <c:pt idx="2418">
                  <c:v>1.8707813355873712E-3</c:v>
                </c:pt>
                <c:pt idx="2419">
                  <c:v>1.454274359095515E-3</c:v>
                </c:pt>
                <c:pt idx="2420">
                  <c:v>1.9582828012369206E-3</c:v>
                </c:pt>
                <c:pt idx="2421">
                  <c:v>1.9582828012369206E-3</c:v>
                </c:pt>
                <c:pt idx="2422">
                  <c:v>2.9417992751378584E-3</c:v>
                </c:pt>
                <c:pt idx="2423">
                  <c:v>2.2925384000182006E-4</c:v>
                </c:pt>
                <c:pt idx="2424">
                  <c:v>1.9792831529928129E-3</c:v>
                </c:pt>
                <c:pt idx="2425">
                  <c:v>2.4167904812405611E-3</c:v>
                </c:pt>
                <c:pt idx="2426">
                  <c:v>2.0667846186423625E-3</c:v>
                </c:pt>
                <c:pt idx="2427">
                  <c:v>1.0832681447414247E-3</c:v>
                </c:pt>
                <c:pt idx="2428">
                  <c:v>1.9792831529928129E-3</c:v>
                </c:pt>
                <c:pt idx="2429">
                  <c:v>1.4332740073396231E-3</c:v>
                </c:pt>
                <c:pt idx="2430">
                  <c:v>2.5917934125396602E-3</c:v>
                </c:pt>
                <c:pt idx="2431">
                  <c:v>1.1917699621468659E-3</c:v>
                </c:pt>
                <c:pt idx="2432">
                  <c:v>7.3326228214322603E-4</c:v>
                </c:pt>
                <c:pt idx="2433">
                  <c:v>9.9576667909187489E-4</c:v>
                </c:pt>
                <c:pt idx="2434">
                  <c:v>9.2926556519821709E-4</c:v>
                </c:pt>
                <c:pt idx="2435">
                  <c:v>1.8917816873432632E-3</c:v>
                </c:pt>
                <c:pt idx="2436">
                  <c:v>8.2076374779277569E-4</c:v>
                </c:pt>
                <c:pt idx="2437">
                  <c:v>2.4167904812405611E-3</c:v>
                </c:pt>
                <c:pt idx="2438">
                  <c:v>1.6957784042882719E-3</c:v>
                </c:pt>
                <c:pt idx="2439">
                  <c:v>5.7925970260001858E-4</c:v>
                </c:pt>
                <c:pt idx="2440">
                  <c:v>2.0667846186423625E-3</c:v>
                </c:pt>
                <c:pt idx="2441">
                  <c:v>2.2925384000182006E-4</c:v>
                </c:pt>
                <c:pt idx="2442">
                  <c:v>2.4167904812405611E-3</c:v>
                </c:pt>
                <c:pt idx="2443">
                  <c:v>1.0832681447414247E-3</c:v>
                </c:pt>
                <c:pt idx="2444">
                  <c:v>1.1707696103909742E-3</c:v>
                </c:pt>
                <c:pt idx="2445">
                  <c:v>2.6582945264333178E-3</c:v>
                </c:pt>
                <c:pt idx="2446">
                  <c:v>1.0832681447414247E-3</c:v>
                </c:pt>
                <c:pt idx="2447">
                  <c:v>3.2043036720865075E-3</c:v>
                </c:pt>
                <c:pt idx="2448">
                  <c:v>1.454274359095515E-3</c:v>
                </c:pt>
                <c:pt idx="2449">
                  <c:v>1.454274359095515E-3</c:v>
                </c:pt>
                <c:pt idx="2450">
                  <c:v>2.3292890155910116E-3</c:v>
                </c:pt>
                <c:pt idx="2451">
                  <c:v>2.2925384000182006E-4</c:v>
                </c:pt>
                <c:pt idx="2452">
                  <c:v>3.6418110003342556E-3</c:v>
                </c:pt>
                <c:pt idx="2453">
                  <c:v>1.2792714277964157E-3</c:v>
                </c:pt>
                <c:pt idx="2454">
                  <c:v>1.0167670308477666E-3</c:v>
                </c:pt>
                <c:pt idx="2455">
                  <c:v>2.0667846186423625E-3</c:v>
                </c:pt>
                <c:pt idx="2456">
                  <c:v>4.9175823695046892E-4</c:v>
                </c:pt>
                <c:pt idx="2457">
                  <c:v>5.7925970260001858E-4</c:v>
                </c:pt>
                <c:pt idx="2458">
                  <c:v>7.5426263389911778E-4</c:v>
                </c:pt>
                <c:pt idx="2459">
                  <c:v>1.0832681447414247E-3</c:v>
                </c:pt>
                <c:pt idx="2460">
                  <c:v>1.1917699621468659E-3</c:v>
                </c:pt>
                <c:pt idx="2461">
                  <c:v>2.4832915951342187E-3</c:v>
                </c:pt>
                <c:pt idx="2462">
                  <c:v>1.8042802216937136E-3</c:v>
                </c:pt>
                <c:pt idx="2463">
                  <c:v>1.5417758247450648E-3</c:v>
                </c:pt>
                <c:pt idx="2464">
                  <c:v>1.9792831529928129E-3</c:v>
                </c:pt>
                <c:pt idx="2465">
                  <c:v>9.0826521344232534E-4</c:v>
                </c:pt>
                <c:pt idx="2466">
                  <c:v>1.3667728934459653E-3</c:v>
                </c:pt>
                <c:pt idx="2467">
                  <c:v>7.3326228214322603E-4</c:v>
                </c:pt>
                <c:pt idx="2468">
                  <c:v>2.0667846186423625E-3</c:v>
                </c:pt>
                <c:pt idx="2469">
                  <c:v>9.0826521344232534E-4</c:v>
                </c:pt>
                <c:pt idx="2470">
                  <c:v>8.4176409954866743E-4</c:v>
                </c:pt>
                <c:pt idx="2471">
                  <c:v>1.454274359095515E-3</c:v>
                </c:pt>
                <c:pt idx="2472">
                  <c:v>2.5042919468901107E-3</c:v>
                </c:pt>
                <c:pt idx="2473">
                  <c:v>3.3250556946828861E-5</c:v>
                </c:pt>
                <c:pt idx="2474">
                  <c:v>3.3250556946828861E-5</c:v>
                </c:pt>
                <c:pt idx="2475">
                  <c:v>3.1675530565136972E-4</c:v>
                </c:pt>
                <c:pt idx="2476">
                  <c:v>1.5417758247450648E-3</c:v>
                </c:pt>
                <c:pt idx="2477">
                  <c:v>1.9582828012369206E-3</c:v>
                </c:pt>
                <c:pt idx="2478">
                  <c:v>7.5426263389911778E-4</c:v>
                </c:pt>
                <c:pt idx="2479">
                  <c:v>1.4332740073396231E-3</c:v>
                </c:pt>
                <c:pt idx="2480">
                  <c:v>6.6676116824956823E-4</c:v>
                </c:pt>
                <c:pt idx="2481">
                  <c:v>1.2075202259637849E-4</c:v>
                </c:pt>
                <c:pt idx="2482">
                  <c:v>3.1833033203306159E-3</c:v>
                </c:pt>
                <c:pt idx="2483">
                  <c:v>2.4167904812405611E-3</c:v>
                </c:pt>
                <c:pt idx="2484">
                  <c:v>9.0826521344232534E-4</c:v>
                </c:pt>
                <c:pt idx="2485">
                  <c:v>1.7167787560441639E-3</c:v>
                </c:pt>
                <c:pt idx="2486">
                  <c:v>6.6676116824956823E-4</c:v>
                </c:pt>
                <c:pt idx="2487">
                  <c:v>2.5917934125396602E-3</c:v>
                </c:pt>
                <c:pt idx="2488">
                  <c:v>6.4576081649367627E-4</c:v>
                </c:pt>
                <c:pt idx="2489">
                  <c:v>1.5417758247450648E-3</c:v>
                </c:pt>
                <c:pt idx="2490">
                  <c:v>1.1917699621468659E-3</c:v>
                </c:pt>
                <c:pt idx="2491">
                  <c:v>7.3326228214322603E-4</c:v>
                </c:pt>
                <c:pt idx="2492">
                  <c:v>2.3292890155910116E-3</c:v>
                </c:pt>
                <c:pt idx="2493">
                  <c:v>1.8042802216937136E-3</c:v>
                </c:pt>
                <c:pt idx="2494">
                  <c:v>3.8325641954502741E-4</c:v>
                </c:pt>
                <c:pt idx="2495">
                  <c:v>1.454274359095515E-3</c:v>
                </c:pt>
                <c:pt idx="2496">
                  <c:v>3.9043153972829047E-3</c:v>
                </c:pt>
                <c:pt idx="2497">
                  <c:v>1.3457725416900735E-3</c:v>
                </c:pt>
                <c:pt idx="2498">
                  <c:v>1.2075202259637849E-4</c:v>
                </c:pt>
                <c:pt idx="2499">
                  <c:v>1.3457725416900735E-3</c:v>
                </c:pt>
                <c:pt idx="2500">
                  <c:v>1.454274359095515E-3</c:v>
                </c:pt>
                <c:pt idx="2501">
                  <c:v>9.9576667909187489E-4</c:v>
                </c:pt>
                <c:pt idx="2502">
                  <c:v>1.8917816873432632E-3</c:v>
                </c:pt>
                <c:pt idx="2503">
                  <c:v>1.0167670308477666E-3</c:v>
                </c:pt>
                <c:pt idx="2504">
                  <c:v>2.0825348824592813E-4</c:v>
                </c:pt>
                <c:pt idx="2505">
                  <c:v>2.2925384000182006E-4</c:v>
                </c:pt>
                <c:pt idx="2506">
                  <c:v>1.2075202259637849E-4</c:v>
                </c:pt>
                <c:pt idx="2507">
                  <c:v>1.4175237435227041E-4</c:v>
                </c:pt>
                <c:pt idx="2508">
                  <c:v>2.2925384000182006E-4</c:v>
                </c:pt>
                <c:pt idx="2509">
                  <c:v>2.0667846186423625E-3</c:v>
                </c:pt>
                <c:pt idx="2510">
                  <c:v>3.4668080690351565E-3</c:v>
                </c:pt>
                <c:pt idx="2511">
                  <c:v>8.4176409954866743E-4</c:v>
                </c:pt>
                <c:pt idx="2512">
                  <c:v>1.8917816873432632E-3</c:v>
                </c:pt>
                <c:pt idx="2513">
                  <c:v>3.3250556946828861E-5</c:v>
                </c:pt>
                <c:pt idx="2514">
                  <c:v>3.4668080690351565E-3</c:v>
                </c:pt>
                <c:pt idx="2515">
                  <c:v>1.0167670308477666E-3</c:v>
                </c:pt>
                <c:pt idx="2516">
                  <c:v>2.3292890155910116E-3</c:v>
                </c:pt>
                <c:pt idx="2517">
                  <c:v>1.3457725416900735E-3</c:v>
                </c:pt>
                <c:pt idx="2518">
                  <c:v>2.3292890155910116E-3</c:v>
                </c:pt>
                <c:pt idx="2519">
                  <c:v>2.2207871981855696E-3</c:v>
                </c:pt>
                <c:pt idx="2520">
                  <c:v>2.3292890155910116E-3</c:v>
                </c:pt>
                <c:pt idx="2521">
                  <c:v>7.5426263389911778E-4</c:v>
                </c:pt>
                <c:pt idx="2522">
                  <c:v>4.7075788519457701E-4</c:v>
                </c:pt>
                <c:pt idx="2523">
                  <c:v>4.0425677130091932E-4</c:v>
                </c:pt>
                <c:pt idx="2524">
                  <c:v>1.7167787560441639E-3</c:v>
                </c:pt>
                <c:pt idx="2525">
                  <c:v>1.7167787560441639E-3</c:v>
                </c:pt>
                <c:pt idx="2526">
                  <c:v>1.0832681447414247E-3</c:v>
                </c:pt>
                <c:pt idx="2527">
                  <c:v>5.7925970260001858E-4</c:v>
                </c:pt>
                <c:pt idx="2528">
                  <c:v>2.6792948781892098E-3</c:v>
                </c:pt>
                <c:pt idx="2529">
                  <c:v>1.0167670308477666E-3</c:v>
                </c:pt>
                <c:pt idx="2530">
                  <c:v>1.8042802216937136E-3</c:v>
                </c:pt>
                <c:pt idx="2531">
                  <c:v>2.0825348824592813E-4</c:v>
                </c:pt>
                <c:pt idx="2532">
                  <c:v>1.5207754729891726E-3</c:v>
                </c:pt>
                <c:pt idx="2533">
                  <c:v>3.1675530565136972E-4</c:v>
                </c:pt>
                <c:pt idx="2534">
                  <c:v>1.8042802216937136E-3</c:v>
                </c:pt>
                <c:pt idx="2535">
                  <c:v>3.1168022064369579E-3</c:v>
                </c:pt>
                <c:pt idx="2536">
                  <c:v>1.3667728934459653E-3</c:v>
                </c:pt>
                <c:pt idx="2537">
                  <c:v>3.9043153972829047E-3</c:v>
                </c:pt>
                <c:pt idx="2538">
                  <c:v>2.8332974577324173E-3</c:v>
                </c:pt>
                <c:pt idx="2539">
                  <c:v>1.6082769386387221E-3</c:v>
                </c:pt>
                <c:pt idx="2540">
                  <c:v>1.0832681447414247E-3</c:v>
                </c:pt>
                <c:pt idx="2541">
                  <c:v>7.5426263389911778E-4</c:v>
                </c:pt>
                <c:pt idx="2542">
                  <c:v>2.0667846186423625E-3</c:v>
                </c:pt>
                <c:pt idx="2543">
                  <c:v>9.0826521344232534E-4</c:v>
                </c:pt>
                <c:pt idx="2544">
                  <c:v>1.7167787560441639E-3</c:v>
                </c:pt>
                <c:pt idx="2545">
                  <c:v>2.3292890155910116E-3</c:v>
                </c:pt>
                <c:pt idx="2546">
                  <c:v>1.7167787560441639E-3</c:v>
                </c:pt>
                <c:pt idx="2547">
                  <c:v>2.9575495389547776E-4</c:v>
                </c:pt>
                <c:pt idx="2548">
                  <c:v>2.5042919468901107E-3</c:v>
                </c:pt>
                <c:pt idx="2549">
                  <c:v>2.6582945264333178E-3</c:v>
                </c:pt>
                <c:pt idx="2550">
                  <c:v>2.3292890155910116E-3</c:v>
                </c:pt>
                <c:pt idx="2551">
                  <c:v>2.6792948781892098E-3</c:v>
                </c:pt>
                <c:pt idx="2552">
                  <c:v>1.7167787560441639E-3</c:v>
                </c:pt>
                <c:pt idx="2553">
                  <c:v>3.3250556946828861E-5</c:v>
                </c:pt>
                <c:pt idx="2554">
                  <c:v>1.7167787560441639E-3</c:v>
                </c:pt>
                <c:pt idx="2555">
                  <c:v>3.3250556946828861E-5</c:v>
                </c:pt>
                <c:pt idx="2556">
                  <c:v>2.154286084291912E-3</c:v>
                </c:pt>
                <c:pt idx="2557">
                  <c:v>9.9576667909187489E-4</c:v>
                </c:pt>
                <c:pt idx="2558">
                  <c:v>2.9575495389547776E-4</c:v>
                </c:pt>
                <c:pt idx="2559">
                  <c:v>1.8707813355873712E-3</c:v>
                </c:pt>
                <c:pt idx="2560">
                  <c:v>3.1675530565136972E-4</c:v>
                </c:pt>
                <c:pt idx="2561">
                  <c:v>5.5825935084412672E-4</c:v>
                </c:pt>
                <c:pt idx="2562">
                  <c:v>8.4176409954866743E-4</c:v>
                </c:pt>
                <c:pt idx="2563">
                  <c:v>3.5543095346847061E-3</c:v>
                </c:pt>
                <c:pt idx="2564">
                  <c:v>2.0667846186423625E-3</c:v>
                </c:pt>
                <c:pt idx="2565">
                  <c:v>3.3250556946828861E-5</c:v>
                </c:pt>
                <c:pt idx="2566">
                  <c:v>7.5426263389911778E-4</c:v>
                </c:pt>
                <c:pt idx="2567">
                  <c:v>7.5426263389911778E-4</c:v>
                </c:pt>
                <c:pt idx="2568">
                  <c:v>1.8707813355873712E-3</c:v>
                </c:pt>
                <c:pt idx="2569">
                  <c:v>1.6292772903946143E-3</c:v>
                </c:pt>
                <c:pt idx="2570">
                  <c:v>1.5207754729891726E-3</c:v>
                </c:pt>
                <c:pt idx="2571">
                  <c:v>6.6676116824956823E-4</c:v>
                </c:pt>
                <c:pt idx="2572">
                  <c:v>4.7075788519457701E-4</c:v>
                </c:pt>
                <c:pt idx="2573">
                  <c:v>5.5825935084412672E-4</c:v>
                </c:pt>
                <c:pt idx="2574">
                  <c:v>5.7925970260001858E-4</c:v>
                </c:pt>
                <c:pt idx="2575">
                  <c:v>2.3957901294846692E-3</c:v>
                </c:pt>
                <c:pt idx="2576">
                  <c:v>5.7925970260001858E-4</c:v>
                </c:pt>
                <c:pt idx="2577">
                  <c:v>6.6676116824956823E-4</c:v>
                </c:pt>
                <c:pt idx="2578">
                  <c:v>3.6418110003342556E-3</c:v>
                </c:pt>
                <c:pt idx="2579">
                  <c:v>3.3250556946828861E-5</c:v>
                </c:pt>
                <c:pt idx="2580">
                  <c:v>9.2926556519821709E-4</c:v>
                </c:pt>
                <c:pt idx="2581">
                  <c:v>4.7075788519457701E-4</c:v>
                </c:pt>
                <c:pt idx="2582">
                  <c:v>2.2925384000182006E-4</c:v>
                </c:pt>
                <c:pt idx="2583">
                  <c:v>9.2926556519821709E-4</c:v>
                </c:pt>
                <c:pt idx="2584">
                  <c:v>2.154286084291912E-3</c:v>
                </c:pt>
                <c:pt idx="2585">
                  <c:v>4.5168256568297524E-3</c:v>
                </c:pt>
                <c:pt idx="2586">
                  <c:v>5.7925970260001858E-4</c:v>
                </c:pt>
                <c:pt idx="2587">
                  <c:v>1.8042802216937136E-3</c:v>
                </c:pt>
                <c:pt idx="2588">
                  <c:v>5.5825935084412672E-4</c:v>
                </c:pt>
                <c:pt idx="2589">
                  <c:v>2.8332974577324173E-3</c:v>
                </c:pt>
                <c:pt idx="2590">
                  <c:v>9.2926556519821709E-4</c:v>
                </c:pt>
                <c:pt idx="2591">
                  <c:v>1.8917816873432632E-3</c:v>
                </c:pt>
                <c:pt idx="2592">
                  <c:v>1.1042684964973164E-3</c:v>
                </c:pt>
                <c:pt idx="2593">
                  <c:v>5.7925970260001858E-4</c:v>
                </c:pt>
                <c:pt idx="2594">
                  <c:v>1.2792714277964157E-3</c:v>
                </c:pt>
                <c:pt idx="2595">
                  <c:v>4.4083238394243109E-3</c:v>
                </c:pt>
                <c:pt idx="2596">
                  <c:v>3.3250556946828861E-5</c:v>
                </c:pt>
                <c:pt idx="2597">
                  <c:v>1.9792831529928129E-3</c:v>
                </c:pt>
                <c:pt idx="2598">
                  <c:v>2.154286084291912E-3</c:v>
                </c:pt>
                <c:pt idx="2599">
                  <c:v>3.291805137736057E-3</c:v>
                </c:pt>
                <c:pt idx="2600">
                  <c:v>3.1168022064369579E-3</c:v>
                </c:pt>
                <c:pt idx="2601">
                  <c:v>3.1675530565136972E-4</c:v>
                </c:pt>
                <c:pt idx="2602">
                  <c:v>1.0832681447414247E-3</c:v>
                </c:pt>
                <c:pt idx="2603">
                  <c:v>4.0425677130091932E-4</c:v>
                </c:pt>
                <c:pt idx="2604">
                  <c:v>1.2792714277964157E-3</c:v>
                </c:pt>
                <c:pt idx="2605">
                  <c:v>2.2925384000182006E-4</c:v>
                </c:pt>
                <c:pt idx="2606">
                  <c:v>1.0832681447414247E-3</c:v>
                </c:pt>
                <c:pt idx="2607">
                  <c:v>1.4332740073396231E-3</c:v>
                </c:pt>
                <c:pt idx="2608">
                  <c:v>2.0667846186423625E-3</c:v>
                </c:pt>
                <c:pt idx="2609">
                  <c:v>1.1707696103909742E-3</c:v>
                </c:pt>
                <c:pt idx="2610">
                  <c:v>3.8168139316333547E-3</c:v>
                </c:pt>
                <c:pt idx="2611">
                  <c:v>7.5426263389911778E-4</c:v>
                </c:pt>
                <c:pt idx="2612">
                  <c:v>1.2792714277964157E-3</c:v>
                </c:pt>
                <c:pt idx="2613">
                  <c:v>1.4175237435227041E-4</c:v>
                </c:pt>
                <c:pt idx="2614">
                  <c:v>2.0457842668864705E-3</c:v>
                </c:pt>
                <c:pt idx="2615">
                  <c:v>1.3667728934459653E-3</c:v>
                </c:pt>
                <c:pt idx="2616">
                  <c:v>3.0293007407874084E-3</c:v>
                </c:pt>
                <c:pt idx="2617">
                  <c:v>9.2926556519821709E-4</c:v>
                </c:pt>
                <c:pt idx="2618">
                  <c:v>2.0825348824592813E-4</c:v>
                </c:pt>
                <c:pt idx="2619">
                  <c:v>1.5417758247450648E-3</c:v>
                </c:pt>
                <c:pt idx="2620">
                  <c:v>1.3667728934459653E-3</c:v>
                </c:pt>
                <c:pt idx="2621">
                  <c:v>2.9575495389547776E-4</c:v>
                </c:pt>
                <c:pt idx="2622">
                  <c:v>5.7925970260001858E-4</c:v>
                </c:pt>
                <c:pt idx="2623">
                  <c:v>1.2792714277964157E-3</c:v>
                </c:pt>
                <c:pt idx="2624">
                  <c:v>1.6292772903946143E-3</c:v>
                </c:pt>
                <c:pt idx="2625">
                  <c:v>1.1042684964973164E-3</c:v>
                </c:pt>
                <c:pt idx="2626">
                  <c:v>1.8917816873432632E-3</c:v>
                </c:pt>
                <c:pt idx="2627">
                  <c:v>7.5426263389911778E-4</c:v>
                </c:pt>
                <c:pt idx="2628">
                  <c:v>4.58332677072341E-3</c:v>
                </c:pt>
                <c:pt idx="2629">
                  <c:v>5.7925970260001858E-4</c:v>
                </c:pt>
                <c:pt idx="2630">
                  <c:v>4.7075788519457701E-4</c:v>
                </c:pt>
                <c:pt idx="2631">
                  <c:v>2.0825348824592813E-4</c:v>
                </c:pt>
                <c:pt idx="2632">
                  <c:v>3.1675530565136972E-4</c:v>
                </c:pt>
                <c:pt idx="2633">
                  <c:v>5.7925970260001858E-4</c:v>
                </c:pt>
                <c:pt idx="2634">
                  <c:v>1.9582828012369206E-3</c:v>
                </c:pt>
                <c:pt idx="2635">
                  <c:v>2.0457842668864705E-3</c:v>
                </c:pt>
                <c:pt idx="2636">
                  <c:v>1.0832681447414247E-3</c:v>
                </c:pt>
                <c:pt idx="2637">
                  <c:v>1.0167670308477666E-3</c:v>
                </c:pt>
                <c:pt idx="2638">
                  <c:v>1.6292772903946143E-3</c:v>
                </c:pt>
                <c:pt idx="2639">
                  <c:v>1.1042684964973164E-3</c:v>
                </c:pt>
                <c:pt idx="2640">
                  <c:v>1.8042802216937136E-3</c:v>
                </c:pt>
                <c:pt idx="2641">
                  <c:v>1.6292772903946143E-3</c:v>
                </c:pt>
                <c:pt idx="2642">
                  <c:v>4.9175823695046892E-4</c:v>
                </c:pt>
                <c:pt idx="2643">
                  <c:v>3.8325641954502741E-4</c:v>
                </c:pt>
                <c:pt idx="2644">
                  <c:v>2.2417875499414616E-3</c:v>
                </c:pt>
                <c:pt idx="2645">
                  <c:v>1.4175237435227041E-4</c:v>
                </c:pt>
                <c:pt idx="2646">
                  <c:v>3.1675530565136972E-4</c:v>
                </c:pt>
                <c:pt idx="2647">
                  <c:v>3.2043036720865075E-3</c:v>
                </c:pt>
                <c:pt idx="2648">
                  <c:v>1.6957784042882719E-3</c:v>
                </c:pt>
                <c:pt idx="2649">
                  <c:v>2.0825348824592813E-4</c:v>
                </c:pt>
                <c:pt idx="2650">
                  <c:v>2.2207871981855696E-3</c:v>
                </c:pt>
                <c:pt idx="2651">
                  <c:v>1.6292772903946143E-3</c:v>
                </c:pt>
                <c:pt idx="2652">
                  <c:v>1.5417758247450648E-3</c:v>
                </c:pt>
                <c:pt idx="2653">
                  <c:v>2.2925384000182006E-4</c:v>
                </c:pt>
                <c:pt idx="2654">
                  <c:v>6.6676116824956823E-4</c:v>
                </c:pt>
                <c:pt idx="2655">
                  <c:v>1.9792831529928129E-3</c:v>
                </c:pt>
                <c:pt idx="2656">
                  <c:v>1.3667728934459653E-3</c:v>
                </c:pt>
                <c:pt idx="2657">
                  <c:v>6.6676116824956823E-4</c:v>
                </c:pt>
                <c:pt idx="2658">
                  <c:v>3.5543095346847061E-3</c:v>
                </c:pt>
                <c:pt idx="2659">
                  <c:v>2.9575495389547776E-4</c:v>
                </c:pt>
                <c:pt idx="2660">
                  <c:v>8.4176409954866743E-4</c:v>
                </c:pt>
                <c:pt idx="2661">
                  <c:v>2.5917934125396602E-3</c:v>
                </c:pt>
                <c:pt idx="2662">
                  <c:v>6.4576081649367627E-4</c:v>
                </c:pt>
                <c:pt idx="2663">
                  <c:v>5.7925970260001858E-4</c:v>
                </c:pt>
                <c:pt idx="2664">
                  <c:v>5.7925970260001858E-4</c:v>
                </c:pt>
                <c:pt idx="2665">
                  <c:v>1.8707813355873712E-3</c:v>
                </c:pt>
                <c:pt idx="2666">
                  <c:v>2.8542978094883088E-3</c:v>
                </c:pt>
                <c:pt idx="2667">
                  <c:v>9.9576667909187489E-4</c:v>
                </c:pt>
                <c:pt idx="2668">
                  <c:v>1.5207754729891726E-3</c:v>
                </c:pt>
                <c:pt idx="2669">
                  <c:v>1.1707696103909742E-3</c:v>
                </c:pt>
                <c:pt idx="2670">
                  <c:v>1.1707696103909742E-3</c:v>
                </c:pt>
                <c:pt idx="2671">
                  <c:v>1.3667728934459653E-3</c:v>
                </c:pt>
                <c:pt idx="2672">
                  <c:v>6.4576081649367627E-4</c:v>
                </c:pt>
                <c:pt idx="2673">
                  <c:v>3.3250556946828861E-5</c:v>
                </c:pt>
                <c:pt idx="2674">
                  <c:v>6.6676116824956823E-4</c:v>
                </c:pt>
                <c:pt idx="2675">
                  <c:v>7.3326228214322603E-4</c:v>
                </c:pt>
                <c:pt idx="2676">
                  <c:v>2.2925384000182006E-4</c:v>
                </c:pt>
                <c:pt idx="2677">
                  <c:v>1.8707813355873712E-3</c:v>
                </c:pt>
                <c:pt idx="2678">
                  <c:v>1.4332740073396231E-3</c:v>
                </c:pt>
                <c:pt idx="2679">
                  <c:v>1.4175237435227041E-4</c:v>
                </c:pt>
                <c:pt idx="2680">
                  <c:v>2.2417875499414616E-3</c:v>
                </c:pt>
                <c:pt idx="2681">
                  <c:v>1.1042684964973164E-3</c:v>
                </c:pt>
                <c:pt idx="2682">
                  <c:v>1.5417758247450648E-3</c:v>
                </c:pt>
                <c:pt idx="2683">
                  <c:v>2.5042919468901107E-3</c:v>
                </c:pt>
                <c:pt idx="2684">
                  <c:v>3.0293007407874084E-3</c:v>
                </c:pt>
                <c:pt idx="2685">
                  <c:v>1.7832798699378215E-3</c:v>
                </c:pt>
                <c:pt idx="2686">
                  <c:v>3.6208106485783641E-3</c:v>
                </c:pt>
                <c:pt idx="2687">
                  <c:v>3.1675530565136972E-4</c:v>
                </c:pt>
                <c:pt idx="2688">
                  <c:v>2.3292890155910116E-3</c:v>
                </c:pt>
                <c:pt idx="2689">
                  <c:v>4.0793183285820038E-3</c:v>
                </c:pt>
                <c:pt idx="2690">
                  <c:v>1.6292772903946143E-3</c:v>
                </c:pt>
                <c:pt idx="2691">
                  <c:v>1.3667728934459653E-3</c:v>
                </c:pt>
                <c:pt idx="2692">
                  <c:v>6.6676116824956823E-4</c:v>
                </c:pt>
                <c:pt idx="2693">
                  <c:v>4.0425677130091932E-4</c:v>
                </c:pt>
                <c:pt idx="2694">
                  <c:v>4.429324191180202E-3</c:v>
                </c:pt>
                <c:pt idx="2695">
                  <c:v>1.2792714277964157E-3</c:v>
                </c:pt>
                <c:pt idx="2696">
                  <c:v>2.4832915951342187E-3</c:v>
                </c:pt>
                <c:pt idx="2697">
                  <c:v>4.9175823695046892E-4</c:v>
                </c:pt>
                <c:pt idx="2698">
                  <c:v>4.2543212598811029E-3</c:v>
                </c:pt>
                <c:pt idx="2699">
                  <c:v>1.6082769386387221E-3</c:v>
                </c:pt>
                <c:pt idx="2700">
                  <c:v>1.454274359095515E-3</c:v>
                </c:pt>
                <c:pt idx="2701">
                  <c:v>3.3250556946828861E-5</c:v>
                </c:pt>
                <c:pt idx="2702">
                  <c:v>2.2417875499414616E-3</c:v>
                </c:pt>
                <c:pt idx="2703">
                  <c:v>3.3250556946828861E-5</c:v>
                </c:pt>
                <c:pt idx="2704">
                  <c:v>1.2075202259637849E-4</c:v>
                </c:pt>
                <c:pt idx="2705">
                  <c:v>1.9792831529928129E-3</c:v>
                </c:pt>
                <c:pt idx="2706">
                  <c:v>2.9417992751378584E-3</c:v>
                </c:pt>
                <c:pt idx="2707">
                  <c:v>7.5426263389911778E-4</c:v>
                </c:pt>
                <c:pt idx="2708">
                  <c:v>1.2075202259637849E-4</c:v>
                </c:pt>
                <c:pt idx="2709">
                  <c:v>2.0825348824592813E-4</c:v>
                </c:pt>
                <c:pt idx="2710">
                  <c:v>3.8168139316333547E-3</c:v>
                </c:pt>
                <c:pt idx="2711">
                  <c:v>4.9175823695046892E-4</c:v>
                </c:pt>
                <c:pt idx="2712">
                  <c:v>1.9792831529928129E-3</c:v>
                </c:pt>
                <c:pt idx="2713">
                  <c:v>1.6082769386387221E-3</c:v>
                </c:pt>
                <c:pt idx="2714">
                  <c:v>2.2417875499414616E-3</c:v>
                </c:pt>
                <c:pt idx="2715">
                  <c:v>2.7667963438387597E-3</c:v>
                </c:pt>
                <c:pt idx="2716">
                  <c:v>1.7167787560441639E-3</c:v>
                </c:pt>
                <c:pt idx="2717">
                  <c:v>3.291805137736057E-3</c:v>
                </c:pt>
                <c:pt idx="2718">
                  <c:v>1.0167670308477666E-3</c:v>
                </c:pt>
                <c:pt idx="2719">
                  <c:v>7.3326228214322603E-4</c:v>
                </c:pt>
                <c:pt idx="2720">
                  <c:v>8.4176409954866743E-4</c:v>
                </c:pt>
                <c:pt idx="2721">
                  <c:v>3.4668080690351565E-3</c:v>
                </c:pt>
                <c:pt idx="2722">
                  <c:v>1.1707696103909742E-3</c:v>
                </c:pt>
                <c:pt idx="2723">
                  <c:v>1.2075202259637849E-4</c:v>
                </c:pt>
                <c:pt idx="2724">
                  <c:v>1.8042802216937136E-3</c:v>
                </c:pt>
                <c:pt idx="2725">
                  <c:v>1.1917699621468659E-3</c:v>
                </c:pt>
                <c:pt idx="2726">
                  <c:v>3.5333091829288146E-3</c:v>
                </c:pt>
                <c:pt idx="2727">
                  <c:v>1.7167787560441639E-3</c:v>
                </c:pt>
                <c:pt idx="2728">
                  <c:v>9.2926556519821709E-4</c:v>
                </c:pt>
                <c:pt idx="2729">
                  <c:v>4.9175823695046892E-4</c:v>
                </c:pt>
                <c:pt idx="2730">
                  <c:v>1.3667728934459653E-3</c:v>
                </c:pt>
                <c:pt idx="2731">
                  <c:v>8.2076374779277569E-4</c:v>
                </c:pt>
                <c:pt idx="2732">
                  <c:v>1.6292772903946143E-3</c:v>
                </c:pt>
                <c:pt idx="2733">
                  <c:v>1.454274359095515E-3</c:v>
                </c:pt>
                <c:pt idx="2734">
                  <c:v>6.6676116824956823E-4</c:v>
                </c:pt>
                <c:pt idx="2735">
                  <c:v>3.1675530565136972E-4</c:v>
                </c:pt>
                <c:pt idx="2736">
                  <c:v>2.0457842668864705E-3</c:v>
                </c:pt>
                <c:pt idx="2737">
                  <c:v>3.3250556946828861E-5</c:v>
                </c:pt>
                <c:pt idx="2738">
                  <c:v>1.4175237435227041E-4</c:v>
                </c:pt>
                <c:pt idx="2739">
                  <c:v>1.4175237435227041E-4</c:v>
                </c:pt>
                <c:pt idx="2740">
                  <c:v>6.6676116824956823E-4</c:v>
                </c:pt>
                <c:pt idx="2741">
                  <c:v>3.3250556946828861E-5</c:v>
                </c:pt>
                <c:pt idx="2742">
                  <c:v>8.4176409954866743E-4</c:v>
                </c:pt>
                <c:pt idx="2743">
                  <c:v>1.2075202259637849E-4</c:v>
                </c:pt>
                <c:pt idx="2744">
                  <c:v>4.6043271224793019E-3</c:v>
                </c:pt>
                <c:pt idx="2745">
                  <c:v>1.1042684964973164E-3</c:v>
                </c:pt>
                <c:pt idx="2746">
                  <c:v>2.0667846186423625E-3</c:v>
                </c:pt>
                <c:pt idx="2747">
                  <c:v>2.0667846186423625E-3</c:v>
                </c:pt>
                <c:pt idx="2748">
                  <c:v>2.0825348824592813E-4</c:v>
                </c:pt>
                <c:pt idx="2749">
                  <c:v>1.454274359095515E-3</c:v>
                </c:pt>
                <c:pt idx="2750">
                  <c:v>9.0826521344232534E-4</c:v>
                </c:pt>
                <c:pt idx="2751">
                  <c:v>8.4176409954866743E-4</c:v>
                </c:pt>
                <c:pt idx="2752">
                  <c:v>5.5825935084412672E-4</c:v>
                </c:pt>
                <c:pt idx="2753">
                  <c:v>2.9575495389547776E-4</c:v>
                </c:pt>
                <c:pt idx="2754">
                  <c:v>3.291805137736057E-3</c:v>
                </c:pt>
                <c:pt idx="2755">
                  <c:v>9.2926556519821709E-4</c:v>
                </c:pt>
                <c:pt idx="2756">
                  <c:v>2.3292890155910116E-3</c:v>
                </c:pt>
                <c:pt idx="2757">
                  <c:v>1.0167670308477666E-3</c:v>
                </c:pt>
                <c:pt idx="2758">
                  <c:v>2.1332857325360201E-3</c:v>
                </c:pt>
                <c:pt idx="2759">
                  <c:v>5.5825935084412672E-4</c:v>
                </c:pt>
                <c:pt idx="2760">
                  <c:v>3.1168022064369579E-3</c:v>
                </c:pt>
                <c:pt idx="2761">
                  <c:v>2.9575495389547776E-4</c:v>
                </c:pt>
                <c:pt idx="2762">
                  <c:v>2.2417875499414616E-3</c:v>
                </c:pt>
                <c:pt idx="2763">
                  <c:v>5.4250908702720774E-5</c:v>
                </c:pt>
                <c:pt idx="2764">
                  <c:v>2.3292890155910116E-3</c:v>
                </c:pt>
                <c:pt idx="2765">
                  <c:v>3.0293007407874084E-3</c:v>
                </c:pt>
                <c:pt idx="2766">
                  <c:v>1.6082769386387221E-3</c:v>
                </c:pt>
                <c:pt idx="2767">
                  <c:v>7.3326228214322603E-4</c:v>
                </c:pt>
                <c:pt idx="2768">
                  <c:v>5.8293476415729973E-3</c:v>
                </c:pt>
                <c:pt idx="2769">
                  <c:v>4.0425677130091932E-4</c:v>
                </c:pt>
                <c:pt idx="2770">
                  <c:v>4.0793183285820038E-3</c:v>
                </c:pt>
                <c:pt idx="2771">
                  <c:v>3.3250556946828861E-5</c:v>
                </c:pt>
                <c:pt idx="2772">
                  <c:v>6.4576081649367627E-4</c:v>
                </c:pt>
                <c:pt idx="2773">
                  <c:v>1.454274359095515E-3</c:v>
                </c:pt>
                <c:pt idx="2774">
                  <c:v>8.4176409954866743E-4</c:v>
                </c:pt>
                <c:pt idx="2775">
                  <c:v>6.4576081649367627E-4</c:v>
                </c:pt>
                <c:pt idx="2776">
                  <c:v>2.5042919468901107E-3</c:v>
                </c:pt>
                <c:pt idx="2777">
                  <c:v>3.1168022064369579E-3</c:v>
                </c:pt>
                <c:pt idx="2778">
                  <c:v>2.0667846186423625E-3</c:v>
                </c:pt>
                <c:pt idx="2779">
                  <c:v>2.2417875499414616E-3</c:v>
                </c:pt>
                <c:pt idx="2780">
                  <c:v>1.1042684964973164E-3</c:v>
                </c:pt>
                <c:pt idx="2781">
                  <c:v>1.2075202259637849E-4</c:v>
                </c:pt>
                <c:pt idx="2782">
                  <c:v>2.5917934125396602E-3</c:v>
                </c:pt>
                <c:pt idx="2783">
                  <c:v>1.8042802216937136E-3</c:v>
                </c:pt>
                <c:pt idx="2784">
                  <c:v>5.7925970260001858E-4</c:v>
                </c:pt>
                <c:pt idx="2785">
                  <c:v>1.6082769386387221E-3</c:v>
                </c:pt>
                <c:pt idx="2786">
                  <c:v>7.5426263389911778E-4</c:v>
                </c:pt>
                <c:pt idx="2787">
                  <c:v>1.2582710760405237E-3</c:v>
                </c:pt>
                <c:pt idx="2788">
                  <c:v>1.1042684964973164E-3</c:v>
                </c:pt>
                <c:pt idx="2789">
                  <c:v>6.4576081649367627E-4</c:v>
                </c:pt>
                <c:pt idx="2790">
                  <c:v>6.6676116824956823E-4</c:v>
                </c:pt>
                <c:pt idx="2791">
                  <c:v>1.5417758247450648E-3</c:v>
                </c:pt>
                <c:pt idx="2792">
                  <c:v>4.7075788519457701E-4</c:v>
                </c:pt>
                <c:pt idx="2793">
                  <c:v>3.8325641954502741E-4</c:v>
                </c:pt>
                <c:pt idx="2794">
                  <c:v>1.1042684964973164E-3</c:v>
                </c:pt>
                <c:pt idx="2795">
                  <c:v>4.0793183285820038E-3</c:v>
                </c:pt>
                <c:pt idx="2796">
                  <c:v>1.0167670308477666E-3</c:v>
                </c:pt>
                <c:pt idx="2797">
                  <c:v>1.1042684964973164E-3</c:v>
                </c:pt>
                <c:pt idx="2798">
                  <c:v>3.1168022064369579E-3</c:v>
                </c:pt>
                <c:pt idx="2799">
                  <c:v>2.2925384000182006E-4</c:v>
                </c:pt>
                <c:pt idx="2800">
                  <c:v>1.3667728934459653E-3</c:v>
                </c:pt>
                <c:pt idx="2801">
                  <c:v>1.6082769386387221E-3</c:v>
                </c:pt>
                <c:pt idx="2802">
                  <c:v>1.3667728934459653E-3</c:v>
                </c:pt>
                <c:pt idx="2803">
                  <c:v>6.6676116824956823E-4</c:v>
                </c:pt>
                <c:pt idx="2804">
                  <c:v>1.7832798699378215E-3</c:v>
                </c:pt>
                <c:pt idx="2805">
                  <c:v>6.4576081649367627E-4</c:v>
                </c:pt>
                <c:pt idx="2806">
                  <c:v>9.9576667909187489E-4</c:v>
                </c:pt>
                <c:pt idx="2807">
                  <c:v>6.4576081649367627E-4</c:v>
                </c:pt>
                <c:pt idx="2808">
                  <c:v>4.0425677130091932E-4</c:v>
                </c:pt>
                <c:pt idx="2809">
                  <c:v>1.2582710760405237E-3</c:v>
                </c:pt>
                <c:pt idx="2810">
                  <c:v>1.1917699621468659E-3</c:v>
                </c:pt>
                <c:pt idx="2811">
                  <c:v>3.3250556946828861E-5</c:v>
                </c:pt>
                <c:pt idx="2812">
                  <c:v>1.454274359095515E-3</c:v>
                </c:pt>
                <c:pt idx="2813">
                  <c:v>9.2926556519821709E-4</c:v>
                </c:pt>
                <c:pt idx="2814">
                  <c:v>2.6792948781892098E-3</c:v>
                </c:pt>
                <c:pt idx="2815">
                  <c:v>3.3250556946828861E-5</c:v>
                </c:pt>
                <c:pt idx="2816">
                  <c:v>1.5207754729891726E-3</c:v>
                </c:pt>
                <c:pt idx="2817">
                  <c:v>3.3250556946828861E-5</c:v>
                </c:pt>
                <c:pt idx="2818">
                  <c:v>2.2207871981855696E-3</c:v>
                </c:pt>
                <c:pt idx="2819">
                  <c:v>1.2792714277964157E-3</c:v>
                </c:pt>
                <c:pt idx="2820">
                  <c:v>1.1917699621468659E-3</c:v>
                </c:pt>
                <c:pt idx="2821">
                  <c:v>7.5426263389911778E-4</c:v>
                </c:pt>
                <c:pt idx="2822">
                  <c:v>4.0425677130091932E-4</c:v>
                </c:pt>
                <c:pt idx="2823">
                  <c:v>1.1917699621468659E-3</c:v>
                </c:pt>
                <c:pt idx="2824">
                  <c:v>1.0167670308477666E-3</c:v>
                </c:pt>
                <c:pt idx="2825">
                  <c:v>3.3250556946828861E-5</c:v>
                </c:pt>
                <c:pt idx="2826">
                  <c:v>3.291805137736057E-3</c:v>
                </c:pt>
                <c:pt idx="2827">
                  <c:v>1.4175237435227041E-4</c:v>
                </c:pt>
                <c:pt idx="2828">
                  <c:v>6.6676116824956823E-4</c:v>
                </c:pt>
                <c:pt idx="2829">
                  <c:v>1.2582710760405237E-3</c:v>
                </c:pt>
                <c:pt idx="2830">
                  <c:v>2.7667963438387597E-3</c:v>
                </c:pt>
                <c:pt idx="2831">
                  <c:v>1.0167670308477666E-3</c:v>
                </c:pt>
                <c:pt idx="2832">
                  <c:v>1.454274359095515E-3</c:v>
                </c:pt>
                <c:pt idx="2833">
                  <c:v>5.4250908702720774E-5</c:v>
                </c:pt>
                <c:pt idx="2834">
                  <c:v>1.8042802216937136E-3</c:v>
                </c:pt>
                <c:pt idx="2835">
                  <c:v>9.0826521344232534E-4</c:v>
                </c:pt>
                <c:pt idx="2836">
                  <c:v>1.7167787560441639E-3</c:v>
                </c:pt>
                <c:pt idx="2837">
                  <c:v>6.6676116824956823E-4</c:v>
                </c:pt>
                <c:pt idx="2838">
                  <c:v>1.1917699621468659E-3</c:v>
                </c:pt>
                <c:pt idx="2839">
                  <c:v>2.154286084291912E-3</c:v>
                </c:pt>
                <c:pt idx="2840">
                  <c:v>1.8917816873432632E-3</c:v>
                </c:pt>
                <c:pt idx="2841">
                  <c:v>6.4576081649367627E-4</c:v>
                </c:pt>
                <c:pt idx="2842">
                  <c:v>2.0825348824592813E-4</c:v>
                </c:pt>
                <c:pt idx="2843">
                  <c:v>4.7075788519457701E-4</c:v>
                </c:pt>
                <c:pt idx="2844">
                  <c:v>2.7667963438387597E-3</c:v>
                </c:pt>
                <c:pt idx="2845">
                  <c:v>3.8325641954502741E-4</c:v>
                </c:pt>
                <c:pt idx="2846">
                  <c:v>1.2792714277964157E-3</c:v>
                </c:pt>
                <c:pt idx="2847">
                  <c:v>1.1042684964973164E-3</c:v>
                </c:pt>
                <c:pt idx="2848">
                  <c:v>3.8325641954502741E-4</c:v>
                </c:pt>
                <c:pt idx="2849">
                  <c:v>1.1042684964973164E-3</c:v>
                </c:pt>
                <c:pt idx="2850">
                  <c:v>7.3326228214322603E-4</c:v>
                </c:pt>
                <c:pt idx="2851">
                  <c:v>8.4176409954866743E-4</c:v>
                </c:pt>
                <c:pt idx="2852">
                  <c:v>1.2075202259637849E-4</c:v>
                </c:pt>
                <c:pt idx="2853">
                  <c:v>1.6292772903946143E-3</c:v>
                </c:pt>
                <c:pt idx="2854">
                  <c:v>3.291805137736057E-3</c:v>
                </c:pt>
                <c:pt idx="2855">
                  <c:v>9.2926556519821709E-4</c:v>
                </c:pt>
                <c:pt idx="2856">
                  <c:v>1.8042802216937136E-3</c:v>
                </c:pt>
                <c:pt idx="2857">
                  <c:v>1.5417758247450648E-3</c:v>
                </c:pt>
                <c:pt idx="2858">
                  <c:v>1.8042802216937136E-3</c:v>
                </c:pt>
                <c:pt idx="2859">
                  <c:v>1.3457725416900735E-3</c:v>
                </c:pt>
                <c:pt idx="2860">
                  <c:v>1.8707813355873712E-3</c:v>
                </c:pt>
                <c:pt idx="2861">
                  <c:v>1.8917816873432632E-3</c:v>
                </c:pt>
                <c:pt idx="2862">
                  <c:v>1.5417758247450648E-3</c:v>
                </c:pt>
                <c:pt idx="2863">
                  <c:v>1.0832681447414247E-3</c:v>
                </c:pt>
                <c:pt idx="2864">
                  <c:v>1.5417758247450648E-3</c:v>
                </c:pt>
                <c:pt idx="2865">
                  <c:v>6.6676116824956823E-4</c:v>
                </c:pt>
                <c:pt idx="2866">
                  <c:v>2.3292890155910116E-3</c:v>
                </c:pt>
                <c:pt idx="2867">
                  <c:v>2.154286084291912E-3</c:v>
                </c:pt>
                <c:pt idx="2868">
                  <c:v>1.7167787560441639E-3</c:v>
                </c:pt>
                <c:pt idx="2869">
                  <c:v>2.5042919468901107E-3</c:v>
                </c:pt>
                <c:pt idx="2870">
                  <c:v>1.8917816873432632E-3</c:v>
                </c:pt>
                <c:pt idx="2871">
                  <c:v>1.9792831529928129E-3</c:v>
                </c:pt>
                <c:pt idx="2872">
                  <c:v>9.2926556519821709E-4</c:v>
                </c:pt>
                <c:pt idx="2873">
                  <c:v>6.6676116824956823E-4</c:v>
                </c:pt>
                <c:pt idx="2874">
                  <c:v>9.2926556519821709E-4</c:v>
                </c:pt>
                <c:pt idx="2875">
                  <c:v>2.3292890155910116E-3</c:v>
                </c:pt>
                <c:pt idx="2876">
                  <c:v>1.1707696103909742E-3</c:v>
                </c:pt>
                <c:pt idx="2877">
                  <c:v>9.2926556519821709E-4</c:v>
                </c:pt>
                <c:pt idx="2878">
                  <c:v>1.1917699621468659E-3</c:v>
                </c:pt>
                <c:pt idx="2879">
                  <c:v>1.1042684964973164E-3</c:v>
                </c:pt>
                <c:pt idx="2880">
                  <c:v>7.5426263389911778E-4</c:v>
                </c:pt>
                <c:pt idx="2881">
                  <c:v>1.0832681447414247E-3</c:v>
                </c:pt>
                <c:pt idx="2882">
                  <c:v>2.6582945264333178E-3</c:v>
                </c:pt>
                <c:pt idx="2883">
                  <c:v>6.4576081649367627E-4</c:v>
                </c:pt>
                <c:pt idx="2884">
                  <c:v>1.8917816873432632E-3</c:v>
                </c:pt>
                <c:pt idx="2885">
                  <c:v>2.2417875499414616E-3</c:v>
                </c:pt>
                <c:pt idx="2886">
                  <c:v>2.2925384000182006E-4</c:v>
                </c:pt>
                <c:pt idx="2887">
                  <c:v>2.4167904812405611E-3</c:v>
                </c:pt>
                <c:pt idx="2888">
                  <c:v>2.4167904812405611E-3</c:v>
                </c:pt>
                <c:pt idx="2889">
                  <c:v>5.4250908702720774E-5</c:v>
                </c:pt>
                <c:pt idx="2890">
                  <c:v>2.5042919468901107E-3</c:v>
                </c:pt>
                <c:pt idx="2891">
                  <c:v>5.4250908702720774E-5</c:v>
                </c:pt>
                <c:pt idx="2892">
                  <c:v>2.7667963438387597E-3</c:v>
                </c:pt>
                <c:pt idx="2893">
                  <c:v>3.6418110003342556E-3</c:v>
                </c:pt>
                <c:pt idx="2894">
                  <c:v>4.6043271224793019E-3</c:v>
                </c:pt>
                <c:pt idx="2895">
                  <c:v>1.5207754729891726E-3</c:v>
                </c:pt>
                <c:pt idx="2896">
                  <c:v>2.0457842668864705E-3</c:v>
                </c:pt>
                <c:pt idx="2897">
                  <c:v>3.3250556946828861E-5</c:v>
                </c:pt>
                <c:pt idx="2898">
                  <c:v>5.7925970260001858E-4</c:v>
                </c:pt>
                <c:pt idx="2899">
                  <c:v>2.7667963438387597E-3</c:v>
                </c:pt>
                <c:pt idx="2900">
                  <c:v>1.5417758247450648E-3</c:v>
                </c:pt>
                <c:pt idx="2901">
                  <c:v>1.3667728934459653E-3</c:v>
                </c:pt>
                <c:pt idx="2902">
                  <c:v>2.5917934125396602E-3</c:v>
                </c:pt>
                <c:pt idx="2903">
                  <c:v>5.2168373820261488E-3</c:v>
                </c:pt>
                <c:pt idx="2904">
                  <c:v>1.2582710760405237E-3</c:v>
                </c:pt>
                <c:pt idx="2905">
                  <c:v>1.9792831529928129E-3</c:v>
                </c:pt>
                <c:pt idx="2906">
                  <c:v>7.5426263389911778E-4</c:v>
                </c:pt>
                <c:pt idx="2907">
                  <c:v>9.9576667909187489E-4</c:v>
                </c:pt>
                <c:pt idx="2908">
                  <c:v>2.8542978094883088E-3</c:v>
                </c:pt>
                <c:pt idx="2909">
                  <c:v>6.4576081649367627E-4</c:v>
                </c:pt>
                <c:pt idx="2910">
                  <c:v>1.4175237435227041E-4</c:v>
                </c:pt>
                <c:pt idx="2911">
                  <c:v>1.2075202259637849E-4</c:v>
                </c:pt>
                <c:pt idx="2912">
                  <c:v>1.2792714277964157E-3</c:v>
                </c:pt>
                <c:pt idx="2913">
                  <c:v>1.9792831529928129E-3</c:v>
                </c:pt>
                <c:pt idx="2914">
                  <c:v>9.2926556519821709E-4</c:v>
                </c:pt>
                <c:pt idx="2915">
                  <c:v>1.8917816873432632E-3</c:v>
                </c:pt>
                <c:pt idx="2916">
                  <c:v>9.0826521344232534E-4</c:v>
                </c:pt>
                <c:pt idx="2917">
                  <c:v>4.2543212598811029E-3</c:v>
                </c:pt>
                <c:pt idx="2918">
                  <c:v>2.154286084291912E-3</c:v>
                </c:pt>
                <c:pt idx="2919">
                  <c:v>2.5917934125396602E-3</c:v>
                </c:pt>
                <c:pt idx="2920">
                  <c:v>1.3667728934459653E-3</c:v>
                </c:pt>
                <c:pt idx="2921">
                  <c:v>2.3082886638351192E-3</c:v>
                </c:pt>
                <c:pt idx="2922">
                  <c:v>1.454274359095515E-3</c:v>
                </c:pt>
                <c:pt idx="2923">
                  <c:v>1.7167787560441639E-3</c:v>
                </c:pt>
                <c:pt idx="2924">
                  <c:v>3.9918168629324543E-3</c:v>
                </c:pt>
                <c:pt idx="2925">
                  <c:v>4.7075788519457701E-4</c:v>
                </c:pt>
                <c:pt idx="2926">
                  <c:v>1.8917816873432632E-3</c:v>
                </c:pt>
                <c:pt idx="2927">
                  <c:v>2.5917934125396602E-3</c:v>
                </c:pt>
                <c:pt idx="2928">
                  <c:v>2.2417875499414616E-3</c:v>
                </c:pt>
                <c:pt idx="2929">
                  <c:v>5.4250908702720774E-5</c:v>
                </c:pt>
                <c:pt idx="2930">
                  <c:v>2.4167904812405611E-3</c:v>
                </c:pt>
                <c:pt idx="2931">
                  <c:v>1.1042684964973164E-3</c:v>
                </c:pt>
                <c:pt idx="2932">
                  <c:v>3.1168022064369579E-3</c:v>
                </c:pt>
                <c:pt idx="2933">
                  <c:v>3.3250556946828861E-5</c:v>
                </c:pt>
                <c:pt idx="2934">
                  <c:v>1.1917699621468659E-3</c:v>
                </c:pt>
                <c:pt idx="2935">
                  <c:v>3.0293007407874084E-3</c:v>
                </c:pt>
                <c:pt idx="2936">
                  <c:v>1.3667728934459653E-3</c:v>
                </c:pt>
                <c:pt idx="2937">
                  <c:v>2.9417992751378584E-3</c:v>
                </c:pt>
                <c:pt idx="2938">
                  <c:v>2.9575495389547776E-4</c:v>
                </c:pt>
                <c:pt idx="2939">
                  <c:v>2.2207871981855696E-3</c:v>
                </c:pt>
                <c:pt idx="2940">
                  <c:v>8.2076374779277569E-4</c:v>
                </c:pt>
                <c:pt idx="2941">
                  <c:v>5.7925970260001858E-4</c:v>
                </c:pt>
                <c:pt idx="2942">
                  <c:v>1.3667728934459653E-3</c:v>
                </c:pt>
                <c:pt idx="2943">
                  <c:v>4.8668315194279506E-3</c:v>
                </c:pt>
                <c:pt idx="2944">
                  <c:v>9.0826521344232534E-4</c:v>
                </c:pt>
                <c:pt idx="2945">
                  <c:v>9.2926556519821709E-4</c:v>
                </c:pt>
                <c:pt idx="2946">
                  <c:v>2.5917934125396602E-3</c:v>
                </c:pt>
                <c:pt idx="2947">
                  <c:v>1.6292772903946143E-3</c:v>
                </c:pt>
                <c:pt idx="2948">
                  <c:v>2.7667963438387597E-3</c:v>
                </c:pt>
                <c:pt idx="2949">
                  <c:v>1.1917699621468659E-3</c:v>
                </c:pt>
                <c:pt idx="2950">
                  <c:v>1.5417758247450648E-3</c:v>
                </c:pt>
                <c:pt idx="2951">
                  <c:v>3.8325641954502741E-4</c:v>
                </c:pt>
                <c:pt idx="2952">
                  <c:v>2.9575495389547776E-4</c:v>
                </c:pt>
                <c:pt idx="2953">
                  <c:v>1.2792714277964157E-3</c:v>
                </c:pt>
                <c:pt idx="2954">
                  <c:v>1.2792714277964157E-3</c:v>
                </c:pt>
                <c:pt idx="2955">
                  <c:v>9.0826521344232534E-4</c:v>
                </c:pt>
                <c:pt idx="2956">
                  <c:v>5.4250908702720774E-5</c:v>
                </c:pt>
                <c:pt idx="2957">
                  <c:v>1.7167787560441639E-3</c:v>
                </c:pt>
                <c:pt idx="2958">
                  <c:v>4.0425677130091932E-4</c:v>
                </c:pt>
                <c:pt idx="2959">
                  <c:v>2.154286084291912E-3</c:v>
                </c:pt>
                <c:pt idx="2960">
                  <c:v>1.5417758247450648E-3</c:v>
                </c:pt>
                <c:pt idx="2961">
                  <c:v>4.7075788519457701E-4</c:v>
                </c:pt>
                <c:pt idx="2962">
                  <c:v>1.0167670308477666E-3</c:v>
                </c:pt>
                <c:pt idx="2963">
                  <c:v>5.4250908702720774E-5</c:v>
                </c:pt>
                <c:pt idx="2964">
                  <c:v>9.2926556519821709E-4</c:v>
                </c:pt>
                <c:pt idx="2965">
                  <c:v>2.4167904812405611E-3</c:v>
                </c:pt>
                <c:pt idx="2966">
                  <c:v>1.454274359095515E-3</c:v>
                </c:pt>
                <c:pt idx="2967">
                  <c:v>1.2075202259637849E-4</c:v>
                </c:pt>
                <c:pt idx="2968">
                  <c:v>4.9175823695046892E-4</c:v>
                </c:pt>
                <c:pt idx="2969">
                  <c:v>2.6792948781892098E-3</c:v>
                </c:pt>
                <c:pt idx="2970">
                  <c:v>2.9207989233819669E-3</c:v>
                </c:pt>
                <c:pt idx="2971">
                  <c:v>7.5426263389911778E-4</c:v>
                </c:pt>
                <c:pt idx="2972">
                  <c:v>1.6292772903946143E-3</c:v>
                </c:pt>
                <c:pt idx="2973">
                  <c:v>1.0167670308477666E-3</c:v>
                </c:pt>
                <c:pt idx="2974">
                  <c:v>6.4576081649367627E-4</c:v>
                </c:pt>
                <c:pt idx="2975">
                  <c:v>1.6292772903946143E-3</c:v>
                </c:pt>
                <c:pt idx="2976">
                  <c:v>1.8917816873432632E-3</c:v>
                </c:pt>
                <c:pt idx="2977">
                  <c:v>3.3793066033856066E-3</c:v>
                </c:pt>
                <c:pt idx="2978">
                  <c:v>5.4250908702720774E-5</c:v>
                </c:pt>
                <c:pt idx="2979">
                  <c:v>4.9175823695046892E-4</c:v>
                </c:pt>
                <c:pt idx="2980">
                  <c:v>1.2075202259637849E-4</c:v>
                </c:pt>
                <c:pt idx="2981">
                  <c:v>1.2075202259637849E-4</c:v>
                </c:pt>
                <c:pt idx="2982">
                  <c:v>1.3457725416900735E-3</c:v>
                </c:pt>
                <c:pt idx="2983">
                  <c:v>1.1917699621468659E-3</c:v>
                </c:pt>
                <c:pt idx="2984">
                  <c:v>2.5917934125396602E-3</c:v>
                </c:pt>
                <c:pt idx="2985">
                  <c:v>1.4175237435227041E-4</c:v>
                </c:pt>
                <c:pt idx="2986">
                  <c:v>4.0425677130091932E-4</c:v>
                </c:pt>
                <c:pt idx="2987">
                  <c:v>1.5207754729891726E-3</c:v>
                </c:pt>
                <c:pt idx="2988">
                  <c:v>2.8332974577324173E-3</c:v>
                </c:pt>
                <c:pt idx="2989">
                  <c:v>1.2792714277964157E-3</c:v>
                </c:pt>
                <c:pt idx="2990">
                  <c:v>2.6792948781892098E-3</c:v>
                </c:pt>
                <c:pt idx="2991">
                  <c:v>3.8168139316333547E-3</c:v>
                </c:pt>
                <c:pt idx="2992">
                  <c:v>2.0667846186423625E-3</c:v>
                </c:pt>
                <c:pt idx="2993">
                  <c:v>1.4175237435227041E-4</c:v>
                </c:pt>
                <c:pt idx="2994">
                  <c:v>2.3292890155910116E-3</c:v>
                </c:pt>
                <c:pt idx="2995">
                  <c:v>2.0825348824592813E-4</c:v>
                </c:pt>
                <c:pt idx="2996">
                  <c:v>4.7075788519457701E-4</c:v>
                </c:pt>
                <c:pt idx="2997">
                  <c:v>1.3667728934459653E-3</c:v>
                </c:pt>
                <c:pt idx="2998">
                  <c:v>2.9575495389547776E-4</c:v>
                </c:pt>
                <c:pt idx="2999">
                  <c:v>1.1917699621468659E-3</c:v>
                </c:pt>
                <c:pt idx="3000">
                  <c:v>9.0826521344232534E-4</c:v>
                </c:pt>
                <c:pt idx="3001">
                  <c:v>1.1707696103909742E-3</c:v>
                </c:pt>
                <c:pt idx="3002">
                  <c:v>9.9576667909187489E-4</c:v>
                </c:pt>
                <c:pt idx="3003">
                  <c:v>1.1042684964973164E-3</c:v>
                </c:pt>
                <c:pt idx="3004">
                  <c:v>3.1675530565136972E-4</c:v>
                </c:pt>
                <c:pt idx="3005">
                  <c:v>1.2582710760405237E-3</c:v>
                </c:pt>
                <c:pt idx="3006">
                  <c:v>1.1042684964973164E-3</c:v>
                </c:pt>
                <c:pt idx="3007">
                  <c:v>5.0418344507270497E-3</c:v>
                </c:pt>
                <c:pt idx="3008">
                  <c:v>5.7925970260001858E-4</c:v>
                </c:pt>
                <c:pt idx="3009">
                  <c:v>1.6082769386387221E-3</c:v>
                </c:pt>
                <c:pt idx="3010">
                  <c:v>5.7925970260001858E-4</c:v>
                </c:pt>
                <c:pt idx="3011">
                  <c:v>1.3457725416900735E-3</c:v>
                </c:pt>
                <c:pt idx="3012">
                  <c:v>1.2792714277964157E-3</c:v>
                </c:pt>
                <c:pt idx="3013">
                  <c:v>1.4175237435227041E-4</c:v>
                </c:pt>
                <c:pt idx="3014">
                  <c:v>2.0457842668864705E-3</c:v>
                </c:pt>
                <c:pt idx="3015">
                  <c:v>7.5426263389911778E-4</c:v>
                </c:pt>
                <c:pt idx="3016">
                  <c:v>4.0425677130091932E-4</c:v>
                </c:pt>
                <c:pt idx="3017">
                  <c:v>9.0826521344232534E-4</c:v>
                </c:pt>
                <c:pt idx="3018">
                  <c:v>3.1675530565136972E-4</c:v>
                </c:pt>
                <c:pt idx="3019">
                  <c:v>7.5426263389911778E-4</c:v>
                </c:pt>
                <c:pt idx="3020">
                  <c:v>1.1917699621468659E-3</c:v>
                </c:pt>
                <c:pt idx="3021">
                  <c:v>7.5426263389911778E-4</c:v>
                </c:pt>
                <c:pt idx="3022">
                  <c:v>8.4176409954866743E-4</c:v>
                </c:pt>
                <c:pt idx="3023">
                  <c:v>2.0825348824592813E-4</c:v>
                </c:pt>
                <c:pt idx="3024">
                  <c:v>1.4175237435227041E-4</c:v>
                </c:pt>
                <c:pt idx="3025">
                  <c:v>1.6082769386387221E-3</c:v>
                </c:pt>
                <c:pt idx="3026">
                  <c:v>5.7925970260001858E-4</c:v>
                </c:pt>
                <c:pt idx="3027">
                  <c:v>5.4250908702720774E-5</c:v>
                </c:pt>
                <c:pt idx="3028">
                  <c:v>2.5917934125396602E-3</c:v>
                </c:pt>
                <c:pt idx="3029">
                  <c:v>1.1917699621468659E-3</c:v>
                </c:pt>
                <c:pt idx="3030">
                  <c:v>2.9575495389547776E-4</c:v>
                </c:pt>
                <c:pt idx="3031">
                  <c:v>4.1668197942315533E-3</c:v>
                </c:pt>
                <c:pt idx="3032">
                  <c:v>1.4175237435227041E-4</c:v>
                </c:pt>
                <c:pt idx="3033">
                  <c:v>2.1332857325360201E-3</c:v>
                </c:pt>
                <c:pt idx="3034">
                  <c:v>1.8707813355873712E-3</c:v>
                </c:pt>
                <c:pt idx="3035">
                  <c:v>7.5426263389911778E-4</c:v>
                </c:pt>
                <c:pt idx="3036">
                  <c:v>1.1917699621468659E-3</c:v>
                </c:pt>
                <c:pt idx="3037">
                  <c:v>1.3667728934459653E-3</c:v>
                </c:pt>
                <c:pt idx="3038">
                  <c:v>5.7925970260001858E-4</c:v>
                </c:pt>
                <c:pt idx="3039">
                  <c:v>1.2075202259637849E-4</c:v>
                </c:pt>
                <c:pt idx="3040">
                  <c:v>1.5417758247450648E-3</c:v>
                </c:pt>
                <c:pt idx="3041">
                  <c:v>4.9175823695046892E-4</c:v>
                </c:pt>
                <c:pt idx="3042">
                  <c:v>1.6957784042882719E-3</c:v>
                </c:pt>
                <c:pt idx="3043">
                  <c:v>3.8325641954502741E-4</c:v>
                </c:pt>
                <c:pt idx="3044">
                  <c:v>9.2926556519821709E-4</c:v>
                </c:pt>
                <c:pt idx="3045">
                  <c:v>3.1675530565136972E-4</c:v>
                </c:pt>
                <c:pt idx="3046">
                  <c:v>1.454274359095515E-3</c:v>
                </c:pt>
                <c:pt idx="3047">
                  <c:v>3.3250556946828861E-5</c:v>
                </c:pt>
                <c:pt idx="3048">
                  <c:v>1.5417758247450648E-3</c:v>
                </c:pt>
                <c:pt idx="3049">
                  <c:v>1.8917816873432632E-3</c:v>
                </c:pt>
                <c:pt idx="3050">
                  <c:v>2.6792948781892098E-3</c:v>
                </c:pt>
                <c:pt idx="3051">
                  <c:v>2.154286084291912E-3</c:v>
                </c:pt>
                <c:pt idx="3052">
                  <c:v>1.0167670308477666E-3</c:v>
                </c:pt>
                <c:pt idx="3053">
                  <c:v>1.2075202259637849E-4</c:v>
                </c:pt>
                <c:pt idx="3054">
                  <c:v>2.1332857325360201E-3</c:v>
                </c:pt>
                <c:pt idx="3055">
                  <c:v>2.2925384000182006E-4</c:v>
                </c:pt>
                <c:pt idx="3056">
                  <c:v>9.0826521344232534E-4</c:v>
                </c:pt>
                <c:pt idx="3057">
                  <c:v>4.0425677130091932E-4</c:v>
                </c:pt>
                <c:pt idx="3058">
                  <c:v>2.4167904812405611E-3</c:v>
                </c:pt>
                <c:pt idx="3059">
                  <c:v>1.6957784042882719E-3</c:v>
                </c:pt>
                <c:pt idx="3060">
                  <c:v>1.3457725416900735E-3</c:v>
                </c:pt>
                <c:pt idx="3061">
                  <c:v>1.7832798699378215E-3</c:v>
                </c:pt>
                <c:pt idx="3062">
                  <c:v>7.5426263389911778E-4</c:v>
                </c:pt>
                <c:pt idx="3063">
                  <c:v>2.6792948781892098E-3</c:v>
                </c:pt>
                <c:pt idx="3064">
                  <c:v>5.4250908702720774E-5</c:v>
                </c:pt>
                <c:pt idx="3065">
                  <c:v>4.0425677130091932E-4</c:v>
                </c:pt>
                <c:pt idx="3066">
                  <c:v>3.8168139316333547E-3</c:v>
                </c:pt>
                <c:pt idx="3067">
                  <c:v>2.9575495389547776E-4</c:v>
                </c:pt>
                <c:pt idx="3068">
                  <c:v>1.0832681447414247E-3</c:v>
                </c:pt>
                <c:pt idx="3069">
                  <c:v>2.0825348824592813E-4</c:v>
                </c:pt>
                <c:pt idx="3070">
                  <c:v>2.8542978094883088E-3</c:v>
                </c:pt>
                <c:pt idx="3071">
                  <c:v>2.0667846186423625E-3</c:v>
                </c:pt>
                <c:pt idx="3072">
                  <c:v>1.9792831529928129E-3</c:v>
                </c:pt>
                <c:pt idx="3073">
                  <c:v>5.5825935084412672E-4</c:v>
                </c:pt>
                <c:pt idx="3074">
                  <c:v>2.9575495389547776E-4</c:v>
                </c:pt>
                <c:pt idx="3075">
                  <c:v>6.4576081649367627E-4</c:v>
                </c:pt>
                <c:pt idx="3076">
                  <c:v>3.8325641954502741E-4</c:v>
                </c:pt>
                <c:pt idx="3077">
                  <c:v>1.9792831529928129E-3</c:v>
                </c:pt>
                <c:pt idx="3078">
                  <c:v>1.2792714277964157E-3</c:v>
                </c:pt>
                <c:pt idx="3079">
                  <c:v>1.3457725416900735E-3</c:v>
                </c:pt>
                <c:pt idx="3080">
                  <c:v>3.8325641954502741E-4</c:v>
                </c:pt>
                <c:pt idx="3081">
                  <c:v>2.0457842668864705E-3</c:v>
                </c:pt>
                <c:pt idx="3082">
                  <c:v>2.8542978094883088E-3</c:v>
                </c:pt>
                <c:pt idx="3083">
                  <c:v>2.7667963438387597E-3</c:v>
                </c:pt>
                <c:pt idx="3084">
                  <c:v>1.8042802216937136E-3</c:v>
                </c:pt>
                <c:pt idx="3085">
                  <c:v>1.1917699621468659E-3</c:v>
                </c:pt>
                <c:pt idx="3086">
                  <c:v>3.4668080690351565E-3</c:v>
                </c:pt>
                <c:pt idx="3087">
                  <c:v>3.3250556946828861E-5</c:v>
                </c:pt>
                <c:pt idx="3088">
                  <c:v>4.0425677130091932E-4</c:v>
                </c:pt>
                <c:pt idx="3089">
                  <c:v>4.2543212598811029E-3</c:v>
                </c:pt>
                <c:pt idx="3090">
                  <c:v>4.9175823695046892E-4</c:v>
                </c:pt>
                <c:pt idx="3091">
                  <c:v>4.0425677130091932E-4</c:v>
                </c:pt>
                <c:pt idx="3092">
                  <c:v>9.2926556519821709E-4</c:v>
                </c:pt>
                <c:pt idx="3093">
                  <c:v>9.2926556519821709E-4</c:v>
                </c:pt>
                <c:pt idx="3094">
                  <c:v>3.1675530565136972E-4</c:v>
                </c:pt>
                <c:pt idx="3095">
                  <c:v>3.2043036720865075E-3</c:v>
                </c:pt>
                <c:pt idx="3096">
                  <c:v>1.3457725416900735E-3</c:v>
                </c:pt>
                <c:pt idx="3097">
                  <c:v>2.0825348824592813E-4</c:v>
                </c:pt>
                <c:pt idx="3098">
                  <c:v>4.0425677130091932E-4</c:v>
                </c:pt>
                <c:pt idx="3099">
                  <c:v>3.9918168629324543E-3</c:v>
                </c:pt>
                <c:pt idx="3100">
                  <c:v>4.9175823695046892E-4</c:v>
                </c:pt>
                <c:pt idx="3101">
                  <c:v>1.2075202259637849E-4</c:v>
                </c:pt>
                <c:pt idx="3102">
                  <c:v>8.2076374779277569E-4</c:v>
                </c:pt>
                <c:pt idx="3103">
                  <c:v>1.1917699621468659E-3</c:v>
                </c:pt>
                <c:pt idx="3104">
                  <c:v>1.6957784042882719E-3</c:v>
                </c:pt>
                <c:pt idx="3105">
                  <c:v>3.3250556946828861E-5</c:v>
                </c:pt>
                <c:pt idx="3106">
                  <c:v>1.7832798699378215E-3</c:v>
                </c:pt>
                <c:pt idx="3107">
                  <c:v>5.5825935084412672E-4</c:v>
                </c:pt>
                <c:pt idx="3108">
                  <c:v>3.7293124659838052E-3</c:v>
                </c:pt>
                <c:pt idx="3109">
                  <c:v>1.0832681447414247E-3</c:v>
                </c:pt>
                <c:pt idx="3110">
                  <c:v>1.7832798699378215E-3</c:v>
                </c:pt>
                <c:pt idx="3111">
                  <c:v>2.9417992751378584E-3</c:v>
                </c:pt>
                <c:pt idx="3112">
                  <c:v>1.8042802216937136E-3</c:v>
                </c:pt>
                <c:pt idx="3113">
                  <c:v>1.3667728934459653E-3</c:v>
                </c:pt>
                <c:pt idx="3114">
                  <c:v>2.2417875499414616E-3</c:v>
                </c:pt>
                <c:pt idx="3115">
                  <c:v>4.7075788519457701E-4</c:v>
                </c:pt>
                <c:pt idx="3116">
                  <c:v>1.8917816873432632E-3</c:v>
                </c:pt>
                <c:pt idx="3117">
                  <c:v>5.7925970260001858E-4</c:v>
                </c:pt>
                <c:pt idx="3118">
                  <c:v>2.5042919468901107E-3</c:v>
                </c:pt>
                <c:pt idx="3119">
                  <c:v>1.1042684964973164E-3</c:v>
                </c:pt>
                <c:pt idx="3120">
                  <c:v>3.3793066033856066E-3</c:v>
                </c:pt>
                <c:pt idx="3121">
                  <c:v>3.8325641954502741E-4</c:v>
                </c:pt>
                <c:pt idx="3122">
                  <c:v>3.1675530565136972E-4</c:v>
                </c:pt>
                <c:pt idx="3123">
                  <c:v>1.0832681447414247E-3</c:v>
                </c:pt>
                <c:pt idx="3124">
                  <c:v>2.2925384000182006E-4</c:v>
                </c:pt>
                <c:pt idx="3125">
                  <c:v>3.0293007407874084E-3</c:v>
                </c:pt>
                <c:pt idx="3126">
                  <c:v>8.2076374779277569E-4</c:v>
                </c:pt>
                <c:pt idx="3127">
                  <c:v>4.7075788519457701E-4</c:v>
                </c:pt>
                <c:pt idx="3128">
                  <c:v>2.8542978094883088E-3</c:v>
                </c:pt>
                <c:pt idx="3129">
                  <c:v>1.8042802216937136E-3</c:v>
                </c:pt>
                <c:pt idx="3130">
                  <c:v>3.2043036720865075E-3</c:v>
                </c:pt>
                <c:pt idx="3131">
                  <c:v>3.1675530565136972E-4</c:v>
                </c:pt>
                <c:pt idx="3132">
                  <c:v>2.154286084291912E-3</c:v>
                </c:pt>
                <c:pt idx="3133">
                  <c:v>9.9576667909187489E-4</c:v>
                </c:pt>
                <c:pt idx="3134">
                  <c:v>1.4332740073396231E-3</c:v>
                </c:pt>
                <c:pt idx="3135">
                  <c:v>3.1675530565136972E-4</c:v>
                </c:pt>
                <c:pt idx="3136">
                  <c:v>1.8917816873432632E-3</c:v>
                </c:pt>
                <c:pt idx="3137">
                  <c:v>2.7667963438387597E-3</c:v>
                </c:pt>
                <c:pt idx="3138">
                  <c:v>8.4176409954866743E-4</c:v>
                </c:pt>
                <c:pt idx="3139">
                  <c:v>5.4250908702720774E-5</c:v>
                </c:pt>
                <c:pt idx="3140">
                  <c:v>6.6676116824956823E-4</c:v>
                </c:pt>
                <c:pt idx="3141">
                  <c:v>1.5417758247450648E-3</c:v>
                </c:pt>
                <c:pt idx="3142">
                  <c:v>4.0425677130091932E-4</c:v>
                </c:pt>
                <c:pt idx="3143">
                  <c:v>1.8042802216937136E-3</c:v>
                </c:pt>
                <c:pt idx="3144">
                  <c:v>5.4250908702720774E-5</c:v>
                </c:pt>
                <c:pt idx="3145">
                  <c:v>1.7167787560441639E-3</c:v>
                </c:pt>
                <c:pt idx="3146">
                  <c:v>3.8168139316333547E-3</c:v>
                </c:pt>
                <c:pt idx="3147">
                  <c:v>1.2075202259637849E-4</c:v>
                </c:pt>
                <c:pt idx="3148">
                  <c:v>1.454274359095515E-3</c:v>
                </c:pt>
                <c:pt idx="3149">
                  <c:v>5.5825935084412672E-4</c:v>
                </c:pt>
                <c:pt idx="3150">
                  <c:v>8.4176409954866743E-4</c:v>
                </c:pt>
                <c:pt idx="3151">
                  <c:v>1.6957784042882719E-3</c:v>
                </c:pt>
                <c:pt idx="3152">
                  <c:v>2.0457842668864705E-3</c:v>
                </c:pt>
                <c:pt idx="3153">
                  <c:v>8.2076374779277569E-4</c:v>
                </c:pt>
                <c:pt idx="3154">
                  <c:v>1.3667728934459653E-3</c:v>
                </c:pt>
                <c:pt idx="3155">
                  <c:v>3.3793066033856066E-3</c:v>
                </c:pt>
                <c:pt idx="3156">
                  <c:v>7.3326228214322603E-4</c:v>
                </c:pt>
                <c:pt idx="3157">
                  <c:v>2.0825348824592813E-4</c:v>
                </c:pt>
                <c:pt idx="3158">
                  <c:v>3.3793066033856066E-3</c:v>
                </c:pt>
                <c:pt idx="3159">
                  <c:v>2.7667963438387597E-3</c:v>
                </c:pt>
                <c:pt idx="3160">
                  <c:v>1.5207754729891726E-3</c:v>
                </c:pt>
                <c:pt idx="3161">
                  <c:v>9.9576667909187489E-4</c:v>
                </c:pt>
                <c:pt idx="3162">
                  <c:v>2.4167904812405611E-3</c:v>
                </c:pt>
                <c:pt idx="3163">
                  <c:v>1.0832681447414247E-3</c:v>
                </c:pt>
                <c:pt idx="3164">
                  <c:v>2.0457842668864705E-3</c:v>
                </c:pt>
                <c:pt idx="3165">
                  <c:v>9.0826521344232534E-4</c:v>
                </c:pt>
                <c:pt idx="3166">
                  <c:v>8.2076374779277569E-4</c:v>
                </c:pt>
                <c:pt idx="3167">
                  <c:v>3.3250556946828861E-5</c:v>
                </c:pt>
                <c:pt idx="3168">
                  <c:v>2.154286084291912E-3</c:v>
                </c:pt>
                <c:pt idx="3169">
                  <c:v>1.3667728934459653E-3</c:v>
                </c:pt>
                <c:pt idx="3170">
                  <c:v>2.8542978094883088E-3</c:v>
                </c:pt>
                <c:pt idx="3171">
                  <c:v>1.6082769386387221E-3</c:v>
                </c:pt>
                <c:pt idx="3172">
                  <c:v>2.5042919468901107E-3</c:v>
                </c:pt>
                <c:pt idx="3173">
                  <c:v>1.1042684964973164E-3</c:v>
                </c:pt>
                <c:pt idx="3174">
                  <c:v>3.2043036720865075E-3</c:v>
                </c:pt>
                <c:pt idx="3175">
                  <c:v>9.2926556519821709E-4</c:v>
                </c:pt>
                <c:pt idx="3176">
                  <c:v>9.2926556519821709E-4</c:v>
                </c:pt>
                <c:pt idx="3177">
                  <c:v>1.8917816873432632E-3</c:v>
                </c:pt>
                <c:pt idx="3178">
                  <c:v>4.0425677130091932E-4</c:v>
                </c:pt>
                <c:pt idx="3179">
                  <c:v>1.0167670308477666E-3</c:v>
                </c:pt>
                <c:pt idx="3180">
                  <c:v>3.9043153972829047E-3</c:v>
                </c:pt>
                <c:pt idx="3181">
                  <c:v>2.0825348824592813E-4</c:v>
                </c:pt>
                <c:pt idx="3182">
                  <c:v>1.6082769386387221E-3</c:v>
                </c:pt>
                <c:pt idx="3183">
                  <c:v>2.1332857325360201E-3</c:v>
                </c:pt>
                <c:pt idx="3184">
                  <c:v>3.3250556946828861E-5</c:v>
                </c:pt>
                <c:pt idx="3185">
                  <c:v>1.0832681447414247E-3</c:v>
                </c:pt>
                <c:pt idx="3186">
                  <c:v>7.3326228214322603E-4</c:v>
                </c:pt>
                <c:pt idx="3187">
                  <c:v>6.6676116824956823E-4</c:v>
                </c:pt>
                <c:pt idx="3188">
                  <c:v>1.8042802216937136E-3</c:v>
                </c:pt>
                <c:pt idx="3189">
                  <c:v>1.3667728934459653E-3</c:v>
                </c:pt>
                <c:pt idx="3190">
                  <c:v>5.7925970260001858E-4</c:v>
                </c:pt>
                <c:pt idx="3191">
                  <c:v>1.0167670308477666E-3</c:v>
                </c:pt>
                <c:pt idx="3192">
                  <c:v>1.5417758247450648E-3</c:v>
                </c:pt>
                <c:pt idx="3193">
                  <c:v>3.1168022064369579E-3</c:v>
                </c:pt>
                <c:pt idx="3194">
                  <c:v>1.454274359095515E-3</c:v>
                </c:pt>
                <c:pt idx="3195">
                  <c:v>1.454274359095515E-3</c:v>
                </c:pt>
                <c:pt idx="3196">
                  <c:v>5.7925970260001858E-4</c:v>
                </c:pt>
                <c:pt idx="3197">
                  <c:v>9.9576667909187489E-4</c:v>
                </c:pt>
                <c:pt idx="3198">
                  <c:v>2.0825348824592813E-4</c:v>
                </c:pt>
                <c:pt idx="3199">
                  <c:v>7.5426263389911778E-4</c:v>
                </c:pt>
                <c:pt idx="3200">
                  <c:v>1.0167670308477666E-3</c:v>
                </c:pt>
                <c:pt idx="3201">
                  <c:v>1.8042802216937136E-3</c:v>
                </c:pt>
                <c:pt idx="3202">
                  <c:v>1.8042802216937136E-3</c:v>
                </c:pt>
                <c:pt idx="3203">
                  <c:v>1.9792831529928129E-3</c:v>
                </c:pt>
                <c:pt idx="3204">
                  <c:v>2.0825348824592813E-4</c:v>
                </c:pt>
                <c:pt idx="3205">
                  <c:v>2.0457842668864705E-3</c:v>
                </c:pt>
                <c:pt idx="3206">
                  <c:v>1.4175237435227041E-4</c:v>
                </c:pt>
                <c:pt idx="3207">
                  <c:v>2.3292890155910116E-3</c:v>
                </c:pt>
                <c:pt idx="3208">
                  <c:v>4.9175823695046892E-4</c:v>
                </c:pt>
                <c:pt idx="3209">
                  <c:v>1.3667728934459653E-3</c:v>
                </c:pt>
                <c:pt idx="3210">
                  <c:v>1.454274359095515E-3</c:v>
                </c:pt>
                <c:pt idx="3211">
                  <c:v>1.8707813355873712E-3</c:v>
                </c:pt>
                <c:pt idx="3212">
                  <c:v>8.4176409954866743E-4</c:v>
                </c:pt>
                <c:pt idx="3213">
                  <c:v>1.0832681447414247E-3</c:v>
                </c:pt>
                <c:pt idx="3214">
                  <c:v>5.4250908702720774E-5</c:v>
                </c:pt>
                <c:pt idx="3215">
                  <c:v>2.0825348824592813E-4</c:v>
                </c:pt>
                <c:pt idx="3216">
                  <c:v>5.4250908702720774E-5</c:v>
                </c:pt>
                <c:pt idx="3217">
                  <c:v>7.5426263389911778E-4</c:v>
                </c:pt>
                <c:pt idx="3218">
                  <c:v>3.6418110003342556E-3</c:v>
                </c:pt>
                <c:pt idx="3219">
                  <c:v>1.1707696103909742E-3</c:v>
                </c:pt>
                <c:pt idx="3220">
                  <c:v>2.0667846186423625E-3</c:v>
                </c:pt>
                <c:pt idx="3221">
                  <c:v>2.5042919468901107E-3</c:v>
                </c:pt>
                <c:pt idx="3222">
                  <c:v>1.1917699621468659E-3</c:v>
                </c:pt>
                <c:pt idx="3223">
                  <c:v>4.7075788519457701E-4</c:v>
                </c:pt>
                <c:pt idx="3224">
                  <c:v>4.0425677130091932E-4</c:v>
                </c:pt>
                <c:pt idx="3225">
                  <c:v>3.3250556946828861E-5</c:v>
                </c:pt>
                <c:pt idx="3226">
                  <c:v>1.3457725416900735E-3</c:v>
                </c:pt>
                <c:pt idx="3227">
                  <c:v>1.9792831529928129E-3</c:v>
                </c:pt>
                <c:pt idx="3228">
                  <c:v>3.1675530565136972E-4</c:v>
                </c:pt>
                <c:pt idx="3229">
                  <c:v>1.1917699621468659E-3</c:v>
                </c:pt>
                <c:pt idx="3230">
                  <c:v>1.1042684964973164E-3</c:v>
                </c:pt>
                <c:pt idx="3231">
                  <c:v>1.1707696103909742E-3</c:v>
                </c:pt>
                <c:pt idx="3232">
                  <c:v>1.7167787560441639E-3</c:v>
                </c:pt>
                <c:pt idx="3233">
                  <c:v>1.0832681447414247E-3</c:v>
                </c:pt>
                <c:pt idx="3234">
                  <c:v>8.2076374779277569E-4</c:v>
                </c:pt>
                <c:pt idx="3235">
                  <c:v>4.9175823695046892E-4</c:v>
                </c:pt>
                <c:pt idx="3236">
                  <c:v>3.3250556946828861E-5</c:v>
                </c:pt>
                <c:pt idx="3237">
                  <c:v>1.6292772903946143E-3</c:v>
                </c:pt>
                <c:pt idx="3238">
                  <c:v>3.1675530565136972E-4</c:v>
                </c:pt>
                <c:pt idx="3239">
                  <c:v>1.454274359095515E-3</c:v>
                </c:pt>
                <c:pt idx="3240">
                  <c:v>1.9792831529928129E-3</c:v>
                </c:pt>
                <c:pt idx="3241">
                  <c:v>2.2417875499414616E-3</c:v>
                </c:pt>
                <c:pt idx="3242">
                  <c:v>1.3667728934459653E-3</c:v>
                </c:pt>
                <c:pt idx="3243">
                  <c:v>1.2792714277964157E-3</c:v>
                </c:pt>
                <c:pt idx="3244">
                  <c:v>2.9575495389547776E-4</c:v>
                </c:pt>
                <c:pt idx="3245">
                  <c:v>1.3667728934459653E-3</c:v>
                </c:pt>
                <c:pt idx="3246">
                  <c:v>1.9792831529928129E-3</c:v>
                </c:pt>
                <c:pt idx="3247">
                  <c:v>2.7667963438387597E-3</c:v>
                </c:pt>
                <c:pt idx="3248">
                  <c:v>2.0825348824592813E-4</c:v>
                </c:pt>
                <c:pt idx="3249">
                  <c:v>5.7925970260001858E-4</c:v>
                </c:pt>
                <c:pt idx="3250">
                  <c:v>7.5426263389911778E-4</c:v>
                </c:pt>
                <c:pt idx="3251">
                  <c:v>1.6957784042882719E-3</c:v>
                </c:pt>
                <c:pt idx="3252">
                  <c:v>9.2926556519821709E-4</c:v>
                </c:pt>
                <c:pt idx="3253">
                  <c:v>1.8042802216937136E-3</c:v>
                </c:pt>
                <c:pt idx="3254">
                  <c:v>2.5917934125396602E-3</c:v>
                </c:pt>
                <c:pt idx="3255">
                  <c:v>4.9175823695046892E-4</c:v>
                </c:pt>
                <c:pt idx="3256">
                  <c:v>8.4176409954866743E-4</c:v>
                </c:pt>
                <c:pt idx="3257">
                  <c:v>2.2925384000182006E-4</c:v>
                </c:pt>
                <c:pt idx="3258">
                  <c:v>2.0825348824592813E-4</c:v>
                </c:pt>
                <c:pt idx="3259">
                  <c:v>2.2925384000182006E-4</c:v>
                </c:pt>
                <c:pt idx="3260">
                  <c:v>7.5426263389911778E-4</c:v>
                </c:pt>
                <c:pt idx="3261">
                  <c:v>4.9175823695046892E-4</c:v>
                </c:pt>
                <c:pt idx="3262">
                  <c:v>3.0293007407874084E-3</c:v>
                </c:pt>
                <c:pt idx="3263">
                  <c:v>2.5917934125396602E-3</c:v>
                </c:pt>
                <c:pt idx="3264">
                  <c:v>8.4176409954866743E-4</c:v>
                </c:pt>
                <c:pt idx="3265">
                  <c:v>2.2925384000182006E-4</c:v>
                </c:pt>
                <c:pt idx="3266">
                  <c:v>2.0825348824592813E-4</c:v>
                </c:pt>
                <c:pt idx="3267">
                  <c:v>3.291805137736057E-3</c:v>
                </c:pt>
                <c:pt idx="3268">
                  <c:v>1.0832681447414247E-3</c:v>
                </c:pt>
                <c:pt idx="3269">
                  <c:v>8.4176409954866743E-4</c:v>
                </c:pt>
                <c:pt idx="3270">
                  <c:v>3.3250556946828861E-5</c:v>
                </c:pt>
                <c:pt idx="3271">
                  <c:v>2.7457959920828673E-3</c:v>
                </c:pt>
                <c:pt idx="3272">
                  <c:v>1.2582710760405237E-3</c:v>
                </c:pt>
                <c:pt idx="3273">
                  <c:v>8.2076374779277569E-4</c:v>
                </c:pt>
                <c:pt idx="3274">
                  <c:v>1.7167787560441639E-3</c:v>
                </c:pt>
                <c:pt idx="3275">
                  <c:v>2.2417875499414616E-3</c:v>
                </c:pt>
                <c:pt idx="3276">
                  <c:v>1.1917699621468659E-3</c:v>
                </c:pt>
                <c:pt idx="3277">
                  <c:v>1.9792831529928129E-3</c:v>
                </c:pt>
                <c:pt idx="3278">
                  <c:v>2.5042919468901107E-3</c:v>
                </c:pt>
                <c:pt idx="3279">
                  <c:v>5.4250908702720774E-5</c:v>
                </c:pt>
                <c:pt idx="3280">
                  <c:v>2.6792948781892098E-3</c:v>
                </c:pt>
                <c:pt idx="3281">
                  <c:v>1.6292772903946143E-3</c:v>
                </c:pt>
                <c:pt idx="3282">
                  <c:v>9.2926556519821709E-4</c:v>
                </c:pt>
                <c:pt idx="3283">
                  <c:v>3.291805137736057E-3</c:v>
                </c:pt>
                <c:pt idx="3284">
                  <c:v>9.2926556519821709E-4</c:v>
                </c:pt>
                <c:pt idx="3285">
                  <c:v>4.0425677130091932E-4</c:v>
                </c:pt>
                <c:pt idx="3286">
                  <c:v>1.4332740073396231E-3</c:v>
                </c:pt>
                <c:pt idx="3287">
                  <c:v>1.8917816873432632E-3</c:v>
                </c:pt>
                <c:pt idx="3288">
                  <c:v>2.5042919468901107E-3</c:v>
                </c:pt>
                <c:pt idx="3289">
                  <c:v>1.8917816873432632E-3</c:v>
                </c:pt>
                <c:pt idx="3290">
                  <c:v>2.2417875499414616E-3</c:v>
                </c:pt>
                <c:pt idx="3291">
                  <c:v>2.2925384000182006E-4</c:v>
                </c:pt>
                <c:pt idx="3292">
                  <c:v>1.1042684964973164E-3</c:v>
                </c:pt>
                <c:pt idx="3293">
                  <c:v>5.4250908702720774E-5</c:v>
                </c:pt>
                <c:pt idx="3294">
                  <c:v>1.7167787560441639E-3</c:v>
                </c:pt>
                <c:pt idx="3295">
                  <c:v>8.2076374779277569E-4</c:v>
                </c:pt>
                <c:pt idx="3296">
                  <c:v>2.2925384000182006E-4</c:v>
                </c:pt>
                <c:pt idx="3297">
                  <c:v>5.7925970260001858E-4</c:v>
                </c:pt>
                <c:pt idx="3298">
                  <c:v>3.1675530565136972E-4</c:v>
                </c:pt>
                <c:pt idx="3299">
                  <c:v>1.1042684964973164E-3</c:v>
                </c:pt>
                <c:pt idx="3300">
                  <c:v>3.2043036720865075E-3</c:v>
                </c:pt>
                <c:pt idx="3301">
                  <c:v>4.0425677130091932E-4</c:v>
                </c:pt>
                <c:pt idx="3302">
                  <c:v>3.8833150455270132E-3</c:v>
                </c:pt>
                <c:pt idx="3303">
                  <c:v>1.1042684964973164E-3</c:v>
                </c:pt>
                <c:pt idx="3304">
                  <c:v>1.2792714277964157E-3</c:v>
                </c:pt>
                <c:pt idx="3305">
                  <c:v>3.8325641954502741E-4</c:v>
                </c:pt>
                <c:pt idx="3306">
                  <c:v>2.154286084291912E-3</c:v>
                </c:pt>
                <c:pt idx="3307">
                  <c:v>4.0583179768261127E-3</c:v>
                </c:pt>
                <c:pt idx="3308">
                  <c:v>2.3292890155910116E-3</c:v>
                </c:pt>
                <c:pt idx="3309">
                  <c:v>2.5917934125396602E-3</c:v>
                </c:pt>
                <c:pt idx="3310">
                  <c:v>2.1332857325360201E-3</c:v>
                </c:pt>
                <c:pt idx="3311">
                  <c:v>2.154286084291912E-3</c:v>
                </c:pt>
                <c:pt idx="3312">
                  <c:v>1.4175237435227041E-4</c:v>
                </c:pt>
                <c:pt idx="3313">
                  <c:v>2.2925384000182006E-4</c:v>
                </c:pt>
                <c:pt idx="3314">
                  <c:v>1.2792714277964157E-3</c:v>
                </c:pt>
                <c:pt idx="3315">
                  <c:v>1.6292772903946143E-3</c:v>
                </c:pt>
                <c:pt idx="3316">
                  <c:v>4.7075788519457701E-4</c:v>
                </c:pt>
                <c:pt idx="3317">
                  <c:v>1.2582710760405237E-3</c:v>
                </c:pt>
                <c:pt idx="3318">
                  <c:v>2.3292890155910116E-3</c:v>
                </c:pt>
                <c:pt idx="3319">
                  <c:v>5.7925970260001858E-4</c:v>
                </c:pt>
                <c:pt idx="3320">
                  <c:v>2.4167904812405611E-3</c:v>
                </c:pt>
                <c:pt idx="3321">
                  <c:v>1.4175237435227041E-4</c:v>
                </c:pt>
                <c:pt idx="3322">
                  <c:v>2.4167904812405611E-3</c:v>
                </c:pt>
                <c:pt idx="3323">
                  <c:v>3.3250556946828861E-5</c:v>
                </c:pt>
                <c:pt idx="3324">
                  <c:v>1.8042802216937136E-3</c:v>
                </c:pt>
                <c:pt idx="3325">
                  <c:v>1.7167787560441639E-3</c:v>
                </c:pt>
                <c:pt idx="3326">
                  <c:v>2.3292890155910116E-3</c:v>
                </c:pt>
                <c:pt idx="3327">
                  <c:v>2.2207871981855696E-3</c:v>
                </c:pt>
                <c:pt idx="3328">
                  <c:v>3.8325641954502741E-4</c:v>
                </c:pt>
                <c:pt idx="3329">
                  <c:v>1.0167670308477666E-3</c:v>
                </c:pt>
                <c:pt idx="3330">
                  <c:v>1.1917699621468659E-3</c:v>
                </c:pt>
                <c:pt idx="3331">
                  <c:v>1.2075202259637849E-4</c:v>
                </c:pt>
                <c:pt idx="3332">
                  <c:v>2.154286084291912E-3</c:v>
                </c:pt>
                <c:pt idx="3333">
                  <c:v>1.4175237435227041E-4</c:v>
                </c:pt>
                <c:pt idx="3334">
                  <c:v>7.3326228214322603E-4</c:v>
                </c:pt>
                <c:pt idx="3335">
                  <c:v>2.5917934125396602E-3</c:v>
                </c:pt>
                <c:pt idx="3336">
                  <c:v>1.454274359095515E-3</c:v>
                </c:pt>
                <c:pt idx="3337">
                  <c:v>2.0667846186423625E-3</c:v>
                </c:pt>
                <c:pt idx="3338">
                  <c:v>1.1917699621468659E-3</c:v>
                </c:pt>
                <c:pt idx="3339">
                  <c:v>2.0667846186423625E-3</c:v>
                </c:pt>
                <c:pt idx="3340">
                  <c:v>2.0825348824592813E-4</c:v>
                </c:pt>
                <c:pt idx="3341">
                  <c:v>2.5917934125396602E-3</c:v>
                </c:pt>
                <c:pt idx="3342">
                  <c:v>6.4576081649367627E-4</c:v>
                </c:pt>
                <c:pt idx="3343">
                  <c:v>1.8917816873432632E-3</c:v>
                </c:pt>
                <c:pt idx="3344">
                  <c:v>1.6292772903946143E-3</c:v>
                </c:pt>
                <c:pt idx="3345">
                  <c:v>4.0425677130091932E-4</c:v>
                </c:pt>
                <c:pt idx="3346">
                  <c:v>5.5825935084412672E-4</c:v>
                </c:pt>
                <c:pt idx="3347">
                  <c:v>5.4250908702720774E-5</c:v>
                </c:pt>
                <c:pt idx="3348">
                  <c:v>1.7167787560441639E-3</c:v>
                </c:pt>
                <c:pt idx="3349">
                  <c:v>1.5417758247450648E-3</c:v>
                </c:pt>
                <c:pt idx="3350">
                  <c:v>3.6418110003342556E-3</c:v>
                </c:pt>
                <c:pt idx="3351">
                  <c:v>1.2792714277964157E-3</c:v>
                </c:pt>
                <c:pt idx="3352">
                  <c:v>5.4250908702720774E-5</c:v>
                </c:pt>
                <c:pt idx="3353">
                  <c:v>1.3667728934459653E-3</c:v>
                </c:pt>
                <c:pt idx="3354">
                  <c:v>2.9575495389547776E-4</c:v>
                </c:pt>
                <c:pt idx="3355">
                  <c:v>3.0293007407874084E-3</c:v>
                </c:pt>
                <c:pt idx="3356">
                  <c:v>4.429324191180202E-3</c:v>
                </c:pt>
                <c:pt idx="3357">
                  <c:v>9.2926556519821709E-4</c:v>
                </c:pt>
                <c:pt idx="3358">
                  <c:v>2.154286084291912E-3</c:v>
                </c:pt>
                <c:pt idx="3359">
                  <c:v>2.5917934125396602E-3</c:v>
                </c:pt>
                <c:pt idx="3360">
                  <c:v>1.2792714277964157E-3</c:v>
                </c:pt>
                <c:pt idx="3361">
                  <c:v>1.1707696103909742E-3</c:v>
                </c:pt>
                <c:pt idx="3362">
                  <c:v>2.0667846186423625E-3</c:v>
                </c:pt>
                <c:pt idx="3363">
                  <c:v>2.7457959920828673E-3</c:v>
                </c:pt>
                <c:pt idx="3364">
                  <c:v>1.3667728934459653E-3</c:v>
                </c:pt>
                <c:pt idx="3365">
                  <c:v>3.5543095346847061E-3</c:v>
                </c:pt>
                <c:pt idx="3366">
                  <c:v>1.9792831529928129E-3</c:v>
                </c:pt>
                <c:pt idx="3367">
                  <c:v>2.2925384000182006E-4</c:v>
                </c:pt>
                <c:pt idx="3368">
                  <c:v>5.2168373820261488E-3</c:v>
                </c:pt>
                <c:pt idx="3369">
                  <c:v>4.9175823695046892E-4</c:v>
                </c:pt>
                <c:pt idx="3370">
                  <c:v>1.9792831529928129E-3</c:v>
                </c:pt>
                <c:pt idx="3371">
                  <c:v>8.2076374779277569E-4</c:v>
                </c:pt>
                <c:pt idx="3372">
                  <c:v>7.5426263389911778E-4</c:v>
                </c:pt>
                <c:pt idx="3373">
                  <c:v>3.5543095346847061E-3</c:v>
                </c:pt>
                <c:pt idx="3374">
                  <c:v>3.7293124659838052E-3</c:v>
                </c:pt>
                <c:pt idx="3375">
                  <c:v>1.3667728934459653E-3</c:v>
                </c:pt>
                <c:pt idx="3376">
                  <c:v>5.4250908702720774E-5</c:v>
                </c:pt>
                <c:pt idx="3377">
                  <c:v>1.0167670308477666E-3</c:v>
                </c:pt>
                <c:pt idx="3378">
                  <c:v>2.5042919468901107E-3</c:v>
                </c:pt>
                <c:pt idx="3379">
                  <c:v>2.2925384000182006E-4</c:v>
                </c:pt>
                <c:pt idx="3380">
                  <c:v>1.5207754729891726E-3</c:v>
                </c:pt>
                <c:pt idx="3381">
                  <c:v>1.3667728934459653E-3</c:v>
                </c:pt>
                <c:pt idx="3382">
                  <c:v>6.6676116824956823E-4</c:v>
                </c:pt>
                <c:pt idx="3383">
                  <c:v>2.6792948781892098E-3</c:v>
                </c:pt>
                <c:pt idx="3384">
                  <c:v>2.2925384000182006E-4</c:v>
                </c:pt>
                <c:pt idx="3385">
                  <c:v>1.6292772903946143E-3</c:v>
                </c:pt>
                <c:pt idx="3386">
                  <c:v>1.454274359095515E-3</c:v>
                </c:pt>
                <c:pt idx="3387">
                  <c:v>2.9417992751378584E-3</c:v>
                </c:pt>
                <c:pt idx="3388">
                  <c:v>1.4175237435227041E-4</c:v>
                </c:pt>
                <c:pt idx="3389">
                  <c:v>2.8542978094883088E-3</c:v>
                </c:pt>
                <c:pt idx="3390">
                  <c:v>3.3250556946828861E-5</c:v>
                </c:pt>
                <c:pt idx="3391">
                  <c:v>8.2076374779277569E-4</c:v>
                </c:pt>
                <c:pt idx="3392">
                  <c:v>3.7293124659838052E-3</c:v>
                </c:pt>
                <c:pt idx="3393">
                  <c:v>4.7075788519457701E-4</c:v>
                </c:pt>
                <c:pt idx="3394">
                  <c:v>2.3292890155910116E-3</c:v>
                </c:pt>
                <c:pt idx="3395">
                  <c:v>3.9043153972829047E-3</c:v>
                </c:pt>
                <c:pt idx="3396">
                  <c:v>2.6792948781892098E-3</c:v>
                </c:pt>
                <c:pt idx="3397">
                  <c:v>1.1042684964973164E-3</c:v>
                </c:pt>
                <c:pt idx="3398">
                  <c:v>1.2792714277964157E-3</c:v>
                </c:pt>
                <c:pt idx="3399">
                  <c:v>2.3292890155910116E-3</c:v>
                </c:pt>
                <c:pt idx="3400">
                  <c:v>1.8042802216937136E-3</c:v>
                </c:pt>
                <c:pt idx="3401">
                  <c:v>1.1042684964973164E-3</c:v>
                </c:pt>
                <c:pt idx="3402">
                  <c:v>1.6082769386387221E-3</c:v>
                </c:pt>
                <c:pt idx="3403">
                  <c:v>1.5417758247450648E-3</c:v>
                </c:pt>
                <c:pt idx="3404">
                  <c:v>5.4250908702720774E-5</c:v>
                </c:pt>
                <c:pt idx="3405">
                  <c:v>1.1917699621468659E-3</c:v>
                </c:pt>
                <c:pt idx="3406">
                  <c:v>5.7925970260001858E-4</c:v>
                </c:pt>
                <c:pt idx="3407">
                  <c:v>3.3250556946828861E-5</c:v>
                </c:pt>
                <c:pt idx="3408">
                  <c:v>1.4175237435227041E-4</c:v>
                </c:pt>
                <c:pt idx="3409">
                  <c:v>1.2792714277964157E-3</c:v>
                </c:pt>
                <c:pt idx="3410">
                  <c:v>2.4167904812405611E-3</c:v>
                </c:pt>
                <c:pt idx="3411">
                  <c:v>1.1917699621468659E-3</c:v>
                </c:pt>
                <c:pt idx="3412">
                  <c:v>8.4176409954866743E-4</c:v>
                </c:pt>
                <c:pt idx="3413">
                  <c:v>7.5426263389911778E-4</c:v>
                </c:pt>
                <c:pt idx="3414">
                  <c:v>1.9792831529928129E-3</c:v>
                </c:pt>
                <c:pt idx="3415">
                  <c:v>4.0425677130091932E-4</c:v>
                </c:pt>
                <c:pt idx="3416">
                  <c:v>2.9417992751378584E-3</c:v>
                </c:pt>
                <c:pt idx="3417">
                  <c:v>1.9792831529928129E-3</c:v>
                </c:pt>
                <c:pt idx="3418">
                  <c:v>5.3043388476756983E-3</c:v>
                </c:pt>
                <c:pt idx="3419">
                  <c:v>1.1042684964973164E-3</c:v>
                </c:pt>
                <c:pt idx="3420">
                  <c:v>3.8325641954502741E-4</c:v>
                </c:pt>
                <c:pt idx="3421">
                  <c:v>9.0826521344232534E-4</c:v>
                </c:pt>
                <c:pt idx="3422">
                  <c:v>1.9792831529928129E-3</c:v>
                </c:pt>
                <c:pt idx="3423">
                  <c:v>7.5426263389911778E-4</c:v>
                </c:pt>
                <c:pt idx="3424">
                  <c:v>2.2417875499414616E-3</c:v>
                </c:pt>
                <c:pt idx="3425">
                  <c:v>9.0826521344232534E-4</c:v>
                </c:pt>
                <c:pt idx="3426">
                  <c:v>1.7167787560441639E-3</c:v>
                </c:pt>
                <c:pt idx="3427">
                  <c:v>2.4167904812405611E-3</c:v>
                </c:pt>
                <c:pt idx="3428">
                  <c:v>2.5917934125396602E-3</c:v>
                </c:pt>
                <c:pt idx="3429">
                  <c:v>3.9043153972829047E-3</c:v>
                </c:pt>
                <c:pt idx="3430">
                  <c:v>2.8542978094883088E-3</c:v>
                </c:pt>
                <c:pt idx="3431">
                  <c:v>1.1707696103909742E-3</c:v>
                </c:pt>
                <c:pt idx="3432">
                  <c:v>4.5168256568297524E-3</c:v>
                </c:pt>
                <c:pt idx="3433">
                  <c:v>1.5207754729891726E-3</c:v>
                </c:pt>
                <c:pt idx="3434">
                  <c:v>1.1707696103909742E-3</c:v>
                </c:pt>
                <c:pt idx="3435">
                  <c:v>2.0825348824592813E-4</c:v>
                </c:pt>
                <c:pt idx="3436">
                  <c:v>1.5207754729891726E-3</c:v>
                </c:pt>
                <c:pt idx="3437">
                  <c:v>1.3667728934459653E-3</c:v>
                </c:pt>
                <c:pt idx="3438">
                  <c:v>5.7925970260001858E-4</c:v>
                </c:pt>
                <c:pt idx="3439">
                  <c:v>4.0425677130091932E-4</c:v>
                </c:pt>
                <c:pt idx="3440">
                  <c:v>3.8168139316333547E-3</c:v>
                </c:pt>
                <c:pt idx="3441">
                  <c:v>3.3793066033856066E-3</c:v>
                </c:pt>
                <c:pt idx="3442">
                  <c:v>1.2792714277964157E-3</c:v>
                </c:pt>
                <c:pt idx="3443">
                  <c:v>1.2792714277964157E-3</c:v>
                </c:pt>
                <c:pt idx="3444">
                  <c:v>4.5168256568297524E-3</c:v>
                </c:pt>
                <c:pt idx="3445">
                  <c:v>1.7167787560441639E-3</c:v>
                </c:pt>
                <c:pt idx="3446">
                  <c:v>6.6676116824956823E-4</c:v>
                </c:pt>
                <c:pt idx="3447">
                  <c:v>1.1042684964973164E-3</c:v>
                </c:pt>
                <c:pt idx="3448">
                  <c:v>8.4176409954866743E-4</c:v>
                </c:pt>
                <c:pt idx="3449">
                  <c:v>3.3250556946828861E-5</c:v>
                </c:pt>
                <c:pt idx="3450">
                  <c:v>7.5426263389911778E-4</c:v>
                </c:pt>
                <c:pt idx="3451">
                  <c:v>2.6792948781892098E-3</c:v>
                </c:pt>
                <c:pt idx="3452">
                  <c:v>8.4176409954866743E-4</c:v>
                </c:pt>
                <c:pt idx="3453">
                  <c:v>2.9207989233819669E-3</c:v>
                </c:pt>
                <c:pt idx="3454">
                  <c:v>6.4576081649367627E-4</c:v>
                </c:pt>
                <c:pt idx="3455">
                  <c:v>1.1707696103909742E-3</c:v>
                </c:pt>
                <c:pt idx="3456">
                  <c:v>2.2925384000182006E-4</c:v>
                </c:pt>
                <c:pt idx="3457">
                  <c:v>1.454274359095515E-3</c:v>
                </c:pt>
                <c:pt idx="3458">
                  <c:v>2.2925384000182006E-4</c:v>
                </c:pt>
                <c:pt idx="3459">
                  <c:v>3.1675530565136972E-4</c:v>
                </c:pt>
                <c:pt idx="3460">
                  <c:v>5.7925970260001858E-4</c:v>
                </c:pt>
                <c:pt idx="3461">
                  <c:v>8.4176409954866743E-4</c:v>
                </c:pt>
                <c:pt idx="3462">
                  <c:v>3.291805137736057E-3</c:v>
                </c:pt>
                <c:pt idx="3463">
                  <c:v>2.2417875499414616E-3</c:v>
                </c:pt>
                <c:pt idx="3464">
                  <c:v>1.7167787560441639E-3</c:v>
                </c:pt>
                <c:pt idx="3465">
                  <c:v>3.3250556946828861E-5</c:v>
                </c:pt>
                <c:pt idx="3466">
                  <c:v>1.1917699621468659E-3</c:v>
                </c:pt>
                <c:pt idx="3467">
                  <c:v>1.1707696103909742E-3</c:v>
                </c:pt>
                <c:pt idx="3468">
                  <c:v>3.1675530565136972E-4</c:v>
                </c:pt>
                <c:pt idx="3469">
                  <c:v>3.6418110003342556E-3</c:v>
                </c:pt>
                <c:pt idx="3470">
                  <c:v>1.6292772903946143E-3</c:v>
                </c:pt>
                <c:pt idx="3471">
                  <c:v>6.6676116824956823E-4</c:v>
                </c:pt>
                <c:pt idx="3472">
                  <c:v>2.154286084291912E-3</c:v>
                </c:pt>
                <c:pt idx="3473">
                  <c:v>1.5207754729891726E-3</c:v>
                </c:pt>
                <c:pt idx="3474">
                  <c:v>3.2043036720865075E-3</c:v>
                </c:pt>
                <c:pt idx="3475">
                  <c:v>1.8917816873432632E-3</c:v>
                </c:pt>
                <c:pt idx="3476">
                  <c:v>3.9918168629324543E-3</c:v>
                </c:pt>
                <c:pt idx="3477">
                  <c:v>8.4176409954866743E-4</c:v>
                </c:pt>
                <c:pt idx="3478">
                  <c:v>9.2926556519821709E-4</c:v>
                </c:pt>
                <c:pt idx="3479">
                  <c:v>1.1707696103909742E-3</c:v>
                </c:pt>
                <c:pt idx="3480">
                  <c:v>1.7167787560441639E-3</c:v>
                </c:pt>
                <c:pt idx="3481">
                  <c:v>9.0826521344232534E-4</c:v>
                </c:pt>
                <c:pt idx="3482">
                  <c:v>1.454274359095515E-3</c:v>
                </c:pt>
                <c:pt idx="3483">
                  <c:v>1.454274359095515E-3</c:v>
                </c:pt>
                <c:pt idx="3484">
                  <c:v>1.2075202259637849E-4</c:v>
                </c:pt>
                <c:pt idx="3485">
                  <c:v>1.7167787560441639E-3</c:v>
                </c:pt>
                <c:pt idx="3486">
                  <c:v>1.2075202259637849E-4</c:v>
                </c:pt>
                <c:pt idx="3487">
                  <c:v>2.9417992751378584E-3</c:v>
                </c:pt>
                <c:pt idx="3488">
                  <c:v>1.8917816873432632E-3</c:v>
                </c:pt>
                <c:pt idx="3489">
                  <c:v>2.4167904812405611E-3</c:v>
                </c:pt>
                <c:pt idx="3490">
                  <c:v>2.154286084291912E-3</c:v>
                </c:pt>
                <c:pt idx="3491">
                  <c:v>2.4167904812405611E-3</c:v>
                </c:pt>
                <c:pt idx="3492">
                  <c:v>2.9575495389547776E-4</c:v>
                </c:pt>
                <c:pt idx="3493">
                  <c:v>5.5825935084412672E-4</c:v>
                </c:pt>
                <c:pt idx="3494">
                  <c:v>5.4250908702720774E-5</c:v>
                </c:pt>
                <c:pt idx="3495">
                  <c:v>1.2075202259637849E-4</c:v>
                </c:pt>
                <c:pt idx="3496">
                  <c:v>7.3326228214322603E-4</c:v>
                </c:pt>
                <c:pt idx="3497">
                  <c:v>1.1042684964973164E-3</c:v>
                </c:pt>
                <c:pt idx="3498">
                  <c:v>1.3667728934459653E-3</c:v>
                </c:pt>
                <c:pt idx="3499">
                  <c:v>6.6676116824956823E-4</c:v>
                </c:pt>
                <c:pt idx="3500">
                  <c:v>1.3457725416900735E-3</c:v>
                </c:pt>
                <c:pt idx="3501">
                  <c:v>1.3457725416900735E-3</c:v>
                </c:pt>
                <c:pt idx="3502">
                  <c:v>4.7075788519457701E-4</c:v>
                </c:pt>
                <c:pt idx="3503">
                  <c:v>6.4576081649367627E-4</c:v>
                </c:pt>
                <c:pt idx="3504">
                  <c:v>2.9417992751378584E-3</c:v>
                </c:pt>
                <c:pt idx="3505">
                  <c:v>1.1042684964973164E-3</c:v>
                </c:pt>
                <c:pt idx="3506">
                  <c:v>3.1675530565136972E-4</c:v>
                </c:pt>
                <c:pt idx="3507">
                  <c:v>2.8542978094883088E-3</c:v>
                </c:pt>
                <c:pt idx="3508">
                  <c:v>1.7167787560441639E-3</c:v>
                </c:pt>
                <c:pt idx="3509">
                  <c:v>2.9575495389547776E-4</c:v>
                </c:pt>
                <c:pt idx="3510">
                  <c:v>6.6676116824956823E-4</c:v>
                </c:pt>
                <c:pt idx="3511">
                  <c:v>1.1042684964973164E-3</c:v>
                </c:pt>
                <c:pt idx="3512">
                  <c:v>3.1675530565136972E-4</c:v>
                </c:pt>
                <c:pt idx="3513">
                  <c:v>1.2075202259637849E-4</c:v>
                </c:pt>
                <c:pt idx="3514">
                  <c:v>5.4250908702720774E-5</c:v>
                </c:pt>
                <c:pt idx="3515">
                  <c:v>1.0167670308477666E-3</c:v>
                </c:pt>
                <c:pt idx="3516">
                  <c:v>1.7167787560441639E-3</c:v>
                </c:pt>
                <c:pt idx="3517">
                  <c:v>1.3667728934459653E-3</c:v>
                </c:pt>
                <c:pt idx="3518">
                  <c:v>2.9575495389547776E-4</c:v>
                </c:pt>
                <c:pt idx="3519">
                  <c:v>4.9175823695046892E-4</c:v>
                </c:pt>
                <c:pt idx="3520">
                  <c:v>1.8707813355873712E-3</c:v>
                </c:pt>
                <c:pt idx="3521">
                  <c:v>2.6792948781892098E-3</c:v>
                </c:pt>
                <c:pt idx="3522">
                  <c:v>1.5417758247450648E-3</c:v>
                </c:pt>
                <c:pt idx="3523">
                  <c:v>5.7925970260001858E-4</c:v>
                </c:pt>
                <c:pt idx="3524">
                  <c:v>2.3292890155910116E-3</c:v>
                </c:pt>
                <c:pt idx="3525">
                  <c:v>1.8042802216937136E-3</c:v>
                </c:pt>
                <c:pt idx="3526">
                  <c:v>9.2926556519821709E-4</c:v>
                </c:pt>
                <c:pt idx="3527">
                  <c:v>2.0825348824592813E-4</c:v>
                </c:pt>
                <c:pt idx="3528">
                  <c:v>3.2043036720865075E-3</c:v>
                </c:pt>
                <c:pt idx="3529">
                  <c:v>2.3292890155910116E-3</c:v>
                </c:pt>
                <c:pt idx="3530">
                  <c:v>4.9175823695046892E-4</c:v>
                </c:pt>
                <c:pt idx="3531">
                  <c:v>3.7293124659838052E-3</c:v>
                </c:pt>
                <c:pt idx="3532">
                  <c:v>3.3793066033856066E-3</c:v>
                </c:pt>
                <c:pt idx="3533">
                  <c:v>1.0167670308477666E-3</c:v>
                </c:pt>
                <c:pt idx="3534">
                  <c:v>3.2043036720865075E-3</c:v>
                </c:pt>
                <c:pt idx="3535">
                  <c:v>3.1675530565136972E-4</c:v>
                </c:pt>
                <c:pt idx="3536">
                  <c:v>9.2926556519821709E-4</c:v>
                </c:pt>
                <c:pt idx="3537">
                  <c:v>4.2543212598811029E-3</c:v>
                </c:pt>
                <c:pt idx="3538">
                  <c:v>3.1675530565136972E-4</c:v>
                </c:pt>
                <c:pt idx="3539">
                  <c:v>1.6292772903946143E-3</c:v>
                </c:pt>
                <c:pt idx="3540">
                  <c:v>3.1675530565136972E-4</c:v>
                </c:pt>
                <c:pt idx="3541">
                  <c:v>5.4250908702720774E-5</c:v>
                </c:pt>
                <c:pt idx="3542">
                  <c:v>1.7167787560441639E-3</c:v>
                </c:pt>
                <c:pt idx="3543">
                  <c:v>2.3082886638351192E-3</c:v>
                </c:pt>
                <c:pt idx="3544">
                  <c:v>1.2792714277964157E-3</c:v>
                </c:pt>
                <c:pt idx="3545">
                  <c:v>1.4175237435227041E-4</c:v>
                </c:pt>
                <c:pt idx="3546">
                  <c:v>2.7667963438387597E-3</c:v>
                </c:pt>
                <c:pt idx="3547">
                  <c:v>2.154286084291912E-3</c:v>
                </c:pt>
                <c:pt idx="3548">
                  <c:v>2.1332857325360201E-3</c:v>
                </c:pt>
                <c:pt idx="3549">
                  <c:v>8.4176409954866743E-4</c:v>
                </c:pt>
                <c:pt idx="3550">
                  <c:v>8.2076374779277569E-4</c:v>
                </c:pt>
                <c:pt idx="3551">
                  <c:v>1.4175237435227041E-4</c:v>
                </c:pt>
                <c:pt idx="3552">
                  <c:v>2.3292890155910116E-3</c:v>
                </c:pt>
                <c:pt idx="3553">
                  <c:v>3.3250556946828861E-5</c:v>
                </c:pt>
                <c:pt idx="3554">
                  <c:v>2.8542978094883088E-3</c:v>
                </c:pt>
                <c:pt idx="3555">
                  <c:v>3.2043036720865075E-3</c:v>
                </c:pt>
                <c:pt idx="3556">
                  <c:v>2.0667846186423625E-3</c:v>
                </c:pt>
                <c:pt idx="3557">
                  <c:v>9.9576667909187489E-4</c:v>
                </c:pt>
                <c:pt idx="3558">
                  <c:v>5.7925970260001858E-4</c:v>
                </c:pt>
                <c:pt idx="3559">
                  <c:v>2.154286084291912E-3</c:v>
                </c:pt>
                <c:pt idx="3560">
                  <c:v>2.154286084291912E-3</c:v>
                </c:pt>
                <c:pt idx="3561">
                  <c:v>3.8325641954502741E-4</c:v>
                </c:pt>
                <c:pt idx="3562">
                  <c:v>8.4176409954866743E-4</c:v>
                </c:pt>
                <c:pt idx="3563">
                  <c:v>4.7075788519457701E-4</c:v>
                </c:pt>
                <c:pt idx="3564">
                  <c:v>1.6292772903946143E-3</c:v>
                </c:pt>
                <c:pt idx="3565">
                  <c:v>2.154286084291912E-3</c:v>
                </c:pt>
                <c:pt idx="3566">
                  <c:v>4.1668197942315533E-3</c:v>
                </c:pt>
                <c:pt idx="3567">
                  <c:v>3.8325641954502741E-4</c:v>
                </c:pt>
                <c:pt idx="3568">
                  <c:v>1.2792714277964157E-3</c:v>
                </c:pt>
                <c:pt idx="3569">
                  <c:v>1.3667728934459653E-3</c:v>
                </c:pt>
                <c:pt idx="3570">
                  <c:v>4.0425677130091932E-4</c:v>
                </c:pt>
                <c:pt idx="3571">
                  <c:v>1.1042684964973164E-3</c:v>
                </c:pt>
                <c:pt idx="3572">
                  <c:v>1.2075202259637849E-4</c:v>
                </c:pt>
                <c:pt idx="3573">
                  <c:v>2.9417992751378584E-3</c:v>
                </c:pt>
                <c:pt idx="3574">
                  <c:v>1.9792831529928129E-3</c:v>
                </c:pt>
                <c:pt idx="3575">
                  <c:v>1.0832681447414247E-3</c:v>
                </c:pt>
                <c:pt idx="3576">
                  <c:v>3.1675530565136972E-4</c:v>
                </c:pt>
                <c:pt idx="3577">
                  <c:v>2.5042919468901107E-3</c:v>
                </c:pt>
                <c:pt idx="3578">
                  <c:v>5.4250908702720774E-5</c:v>
                </c:pt>
                <c:pt idx="3579">
                  <c:v>8.4176409954866743E-4</c:v>
                </c:pt>
                <c:pt idx="3580">
                  <c:v>8.4176409954866743E-4</c:v>
                </c:pt>
                <c:pt idx="3581">
                  <c:v>8.4176409954866743E-4</c:v>
                </c:pt>
                <c:pt idx="3582">
                  <c:v>4.9175823695046892E-4</c:v>
                </c:pt>
                <c:pt idx="3583">
                  <c:v>1.454274359095515E-3</c:v>
                </c:pt>
                <c:pt idx="3584">
                  <c:v>9.9576667909187489E-4</c:v>
                </c:pt>
                <c:pt idx="3585">
                  <c:v>5.5825935084412672E-4</c:v>
                </c:pt>
                <c:pt idx="3586">
                  <c:v>1.6957784042882719E-3</c:v>
                </c:pt>
                <c:pt idx="3587">
                  <c:v>4.0425677130091932E-4</c:v>
                </c:pt>
                <c:pt idx="3588">
                  <c:v>1.6082769386387221E-3</c:v>
                </c:pt>
                <c:pt idx="3589">
                  <c:v>9.2926556519821709E-4</c:v>
                </c:pt>
                <c:pt idx="3590">
                  <c:v>3.3793066033856066E-3</c:v>
                </c:pt>
                <c:pt idx="3591">
                  <c:v>6.4576081649367627E-4</c:v>
                </c:pt>
                <c:pt idx="3592">
                  <c:v>4.7075788519457701E-4</c:v>
                </c:pt>
                <c:pt idx="3593">
                  <c:v>2.0825348824592813E-4</c:v>
                </c:pt>
                <c:pt idx="3594">
                  <c:v>4.2543212598811029E-3</c:v>
                </c:pt>
                <c:pt idx="3595">
                  <c:v>4.6918285881288515E-3</c:v>
                </c:pt>
                <c:pt idx="3596">
                  <c:v>1.2075202259637849E-4</c:v>
                </c:pt>
                <c:pt idx="3597">
                  <c:v>2.3292890155910116E-3</c:v>
                </c:pt>
                <c:pt idx="3598">
                  <c:v>3.6418110003342556E-3</c:v>
                </c:pt>
                <c:pt idx="3599">
                  <c:v>5.7925970260001858E-4</c:v>
                </c:pt>
                <c:pt idx="3600">
                  <c:v>9.2926556519821709E-4</c:v>
                </c:pt>
                <c:pt idx="3601">
                  <c:v>8.4176409954866743E-4</c:v>
                </c:pt>
                <c:pt idx="3602">
                  <c:v>2.3957901294846692E-3</c:v>
                </c:pt>
                <c:pt idx="3603">
                  <c:v>2.0825348824592813E-4</c:v>
                </c:pt>
                <c:pt idx="3604">
                  <c:v>1.8042802216937136E-3</c:v>
                </c:pt>
                <c:pt idx="3605">
                  <c:v>8.4176409954866743E-4</c:v>
                </c:pt>
                <c:pt idx="3606">
                  <c:v>1.8917816873432632E-3</c:v>
                </c:pt>
                <c:pt idx="3607">
                  <c:v>2.0825348824592813E-4</c:v>
                </c:pt>
                <c:pt idx="3608">
                  <c:v>2.5917934125396602E-3</c:v>
                </c:pt>
                <c:pt idx="3609">
                  <c:v>2.154286084291912E-3</c:v>
                </c:pt>
                <c:pt idx="3610">
                  <c:v>3.3250556946828861E-5</c:v>
                </c:pt>
                <c:pt idx="3611">
                  <c:v>2.2417875499414616E-3</c:v>
                </c:pt>
                <c:pt idx="3612">
                  <c:v>6.4576081649367627E-4</c:v>
                </c:pt>
                <c:pt idx="3613">
                  <c:v>1.8917816873432632E-3</c:v>
                </c:pt>
                <c:pt idx="3614">
                  <c:v>1.1917699621468659E-3</c:v>
                </c:pt>
                <c:pt idx="3615">
                  <c:v>6.4576081649367627E-4</c:v>
                </c:pt>
                <c:pt idx="3616">
                  <c:v>6.6676116824956823E-4</c:v>
                </c:pt>
                <c:pt idx="3617">
                  <c:v>1.2792714277964157E-3</c:v>
                </c:pt>
                <c:pt idx="3618">
                  <c:v>3.8325641954502741E-4</c:v>
                </c:pt>
                <c:pt idx="3619">
                  <c:v>2.0667846186423625E-3</c:v>
                </c:pt>
                <c:pt idx="3620">
                  <c:v>2.0825348824592813E-4</c:v>
                </c:pt>
                <c:pt idx="3621">
                  <c:v>1.8917816873432632E-3</c:v>
                </c:pt>
                <c:pt idx="3622">
                  <c:v>1.5417758247450648E-3</c:v>
                </c:pt>
                <c:pt idx="3623">
                  <c:v>1.1917699621468659E-3</c:v>
                </c:pt>
                <c:pt idx="3624">
                  <c:v>7.5426263389911778E-4</c:v>
                </c:pt>
                <c:pt idx="3625">
                  <c:v>3.3793066033856066E-3</c:v>
                </c:pt>
                <c:pt idx="3626">
                  <c:v>2.2417875499414616E-3</c:v>
                </c:pt>
                <c:pt idx="3627">
                  <c:v>2.0825348824592813E-4</c:v>
                </c:pt>
                <c:pt idx="3628">
                  <c:v>1.1917699621468659E-3</c:v>
                </c:pt>
                <c:pt idx="3629">
                  <c:v>5.7925970260001858E-4</c:v>
                </c:pt>
                <c:pt idx="3630">
                  <c:v>2.3292890155910116E-3</c:v>
                </c:pt>
                <c:pt idx="3631">
                  <c:v>3.7293124659838052E-3</c:v>
                </c:pt>
                <c:pt idx="3632">
                  <c:v>7.5426263389911778E-4</c:v>
                </c:pt>
                <c:pt idx="3633">
                  <c:v>6.4576081649367627E-4</c:v>
                </c:pt>
                <c:pt idx="3634">
                  <c:v>8.4176409954866743E-4</c:v>
                </c:pt>
                <c:pt idx="3635">
                  <c:v>4.3208223737747613E-3</c:v>
                </c:pt>
                <c:pt idx="3636">
                  <c:v>2.3082886638351192E-3</c:v>
                </c:pt>
                <c:pt idx="3637">
                  <c:v>9.2926556519821709E-4</c:v>
                </c:pt>
                <c:pt idx="3638">
                  <c:v>1.5417758247450648E-3</c:v>
                </c:pt>
                <c:pt idx="3639">
                  <c:v>2.154286084291912E-3</c:v>
                </c:pt>
                <c:pt idx="3640">
                  <c:v>5.4250908702720774E-5</c:v>
                </c:pt>
                <c:pt idx="3641">
                  <c:v>1.1707696103909742E-3</c:v>
                </c:pt>
                <c:pt idx="3642">
                  <c:v>4.0425677130091932E-4</c:v>
                </c:pt>
                <c:pt idx="3643">
                  <c:v>2.9417992751378584E-3</c:v>
                </c:pt>
                <c:pt idx="3644">
                  <c:v>6.6676116824956823E-4</c:v>
                </c:pt>
                <c:pt idx="3645">
                  <c:v>1.6292772903946143E-3</c:v>
                </c:pt>
                <c:pt idx="3646">
                  <c:v>5.5825935084412672E-4</c:v>
                </c:pt>
                <c:pt idx="3647">
                  <c:v>5.4250908702720774E-5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DE2-4116-AC75-99E7121FFA9C}"/>
            </c:ext>
          </c:extLst>
        </c:ser>
        <c:ser>
          <c:idx val="1"/>
          <c:order val="1"/>
          <c:tx>
            <c:strRef>
              <c:f>'Recap UV'!$I$1</c:f>
              <c:strCache>
                <c:ptCount val="1"/>
                <c:pt idx="0">
                  <c:v>780nm _ 30nm BW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'Recap UV'!$G$2:$G$3649</c:f>
              <c:numCache>
                <c:formatCode>General</c:formatCode>
                <c:ptCount val="3648"/>
                <c:pt idx="0">
                  <c:v>209.238</c:v>
                </c:pt>
                <c:pt idx="1">
                  <c:v>209.27</c:v>
                </c:pt>
                <c:pt idx="2">
                  <c:v>209.30099999999999</c:v>
                </c:pt>
                <c:pt idx="3">
                  <c:v>209.333</c:v>
                </c:pt>
                <c:pt idx="4">
                  <c:v>209.36500000000001</c:v>
                </c:pt>
                <c:pt idx="5">
                  <c:v>209.39599999999999</c:v>
                </c:pt>
                <c:pt idx="6">
                  <c:v>209.428</c:v>
                </c:pt>
                <c:pt idx="7">
                  <c:v>209.46</c:v>
                </c:pt>
                <c:pt idx="8">
                  <c:v>209.49100000000001</c:v>
                </c:pt>
                <c:pt idx="9">
                  <c:v>209.523</c:v>
                </c:pt>
                <c:pt idx="10">
                  <c:v>209.55500000000001</c:v>
                </c:pt>
                <c:pt idx="11">
                  <c:v>209.58600000000001</c:v>
                </c:pt>
                <c:pt idx="12">
                  <c:v>209.61799999999999</c:v>
                </c:pt>
                <c:pt idx="13">
                  <c:v>209.65</c:v>
                </c:pt>
                <c:pt idx="14">
                  <c:v>209.68100000000001</c:v>
                </c:pt>
                <c:pt idx="15">
                  <c:v>209.71299999999999</c:v>
                </c:pt>
                <c:pt idx="16">
                  <c:v>209.745</c:v>
                </c:pt>
                <c:pt idx="17">
                  <c:v>209.77600000000001</c:v>
                </c:pt>
                <c:pt idx="18">
                  <c:v>209.80799999999999</c:v>
                </c:pt>
                <c:pt idx="19">
                  <c:v>209.84</c:v>
                </c:pt>
                <c:pt idx="20">
                  <c:v>209.87100000000001</c:v>
                </c:pt>
                <c:pt idx="21">
                  <c:v>209.90299999999999</c:v>
                </c:pt>
                <c:pt idx="22">
                  <c:v>209.935</c:v>
                </c:pt>
                <c:pt idx="23">
                  <c:v>209.96600000000001</c:v>
                </c:pt>
                <c:pt idx="24">
                  <c:v>209.99799999999999</c:v>
                </c:pt>
                <c:pt idx="25">
                  <c:v>210.03</c:v>
                </c:pt>
                <c:pt idx="26">
                  <c:v>210.06100000000001</c:v>
                </c:pt>
                <c:pt idx="27">
                  <c:v>210.09299999999999</c:v>
                </c:pt>
                <c:pt idx="28">
                  <c:v>210.125</c:v>
                </c:pt>
                <c:pt idx="29">
                  <c:v>210.15600000000001</c:v>
                </c:pt>
                <c:pt idx="30">
                  <c:v>210.18799999999999</c:v>
                </c:pt>
                <c:pt idx="31">
                  <c:v>210.21899999999999</c:v>
                </c:pt>
                <c:pt idx="32">
                  <c:v>210.251</c:v>
                </c:pt>
                <c:pt idx="33">
                  <c:v>210.28299999999999</c:v>
                </c:pt>
                <c:pt idx="34">
                  <c:v>210.31399999999999</c:v>
                </c:pt>
                <c:pt idx="35">
                  <c:v>210.346</c:v>
                </c:pt>
                <c:pt idx="36">
                  <c:v>210.37799999999999</c:v>
                </c:pt>
                <c:pt idx="37">
                  <c:v>210.40899999999999</c:v>
                </c:pt>
                <c:pt idx="38">
                  <c:v>210.441</c:v>
                </c:pt>
                <c:pt idx="39">
                  <c:v>210.47300000000001</c:v>
                </c:pt>
                <c:pt idx="40">
                  <c:v>210.50399999999999</c:v>
                </c:pt>
                <c:pt idx="41">
                  <c:v>210.536</c:v>
                </c:pt>
                <c:pt idx="42">
                  <c:v>210.56700000000001</c:v>
                </c:pt>
                <c:pt idx="43">
                  <c:v>210.59899999999999</c:v>
                </c:pt>
                <c:pt idx="44">
                  <c:v>210.631</c:v>
                </c:pt>
                <c:pt idx="45">
                  <c:v>210.66200000000001</c:v>
                </c:pt>
                <c:pt idx="46">
                  <c:v>210.69399999999999</c:v>
                </c:pt>
                <c:pt idx="47">
                  <c:v>210.72499999999999</c:v>
                </c:pt>
                <c:pt idx="48">
                  <c:v>210.75700000000001</c:v>
                </c:pt>
                <c:pt idx="49">
                  <c:v>210.78899999999999</c:v>
                </c:pt>
                <c:pt idx="50">
                  <c:v>210.82</c:v>
                </c:pt>
                <c:pt idx="51">
                  <c:v>210.852</c:v>
                </c:pt>
                <c:pt idx="52">
                  <c:v>210.88399999999999</c:v>
                </c:pt>
                <c:pt idx="53">
                  <c:v>210.91499999999999</c:v>
                </c:pt>
                <c:pt idx="54">
                  <c:v>210.947</c:v>
                </c:pt>
                <c:pt idx="55">
                  <c:v>210.97800000000001</c:v>
                </c:pt>
                <c:pt idx="56">
                  <c:v>211.01</c:v>
                </c:pt>
                <c:pt idx="57">
                  <c:v>211.042</c:v>
                </c:pt>
                <c:pt idx="58">
                  <c:v>211.07300000000001</c:v>
                </c:pt>
                <c:pt idx="59">
                  <c:v>211.10499999999999</c:v>
                </c:pt>
                <c:pt idx="60">
                  <c:v>211.136</c:v>
                </c:pt>
                <c:pt idx="61">
                  <c:v>211.16800000000001</c:v>
                </c:pt>
                <c:pt idx="62">
                  <c:v>211.2</c:v>
                </c:pt>
                <c:pt idx="63">
                  <c:v>211.23099999999999</c:v>
                </c:pt>
                <c:pt idx="64">
                  <c:v>211.26300000000001</c:v>
                </c:pt>
                <c:pt idx="65">
                  <c:v>211.29400000000001</c:v>
                </c:pt>
                <c:pt idx="66">
                  <c:v>211.32599999999999</c:v>
                </c:pt>
                <c:pt idx="67">
                  <c:v>211.358</c:v>
                </c:pt>
                <c:pt idx="68">
                  <c:v>211.38900000000001</c:v>
                </c:pt>
                <c:pt idx="69">
                  <c:v>211.42099999999999</c:v>
                </c:pt>
                <c:pt idx="70">
                  <c:v>211.452</c:v>
                </c:pt>
                <c:pt idx="71">
                  <c:v>211.48400000000001</c:v>
                </c:pt>
                <c:pt idx="72">
                  <c:v>211.51599999999999</c:v>
                </c:pt>
                <c:pt idx="73">
                  <c:v>211.547</c:v>
                </c:pt>
                <c:pt idx="74">
                  <c:v>211.57900000000001</c:v>
                </c:pt>
                <c:pt idx="75">
                  <c:v>211.61</c:v>
                </c:pt>
                <c:pt idx="76">
                  <c:v>211.642</c:v>
                </c:pt>
                <c:pt idx="77">
                  <c:v>211.673</c:v>
                </c:pt>
                <c:pt idx="78">
                  <c:v>211.70500000000001</c:v>
                </c:pt>
                <c:pt idx="79">
                  <c:v>211.73699999999999</c:v>
                </c:pt>
                <c:pt idx="80">
                  <c:v>211.768</c:v>
                </c:pt>
                <c:pt idx="81">
                  <c:v>211.8</c:v>
                </c:pt>
                <c:pt idx="82">
                  <c:v>211.83099999999999</c:v>
                </c:pt>
                <c:pt idx="83">
                  <c:v>211.863</c:v>
                </c:pt>
                <c:pt idx="84">
                  <c:v>211.89400000000001</c:v>
                </c:pt>
                <c:pt idx="85">
                  <c:v>211.92599999999999</c:v>
                </c:pt>
                <c:pt idx="86">
                  <c:v>211.958</c:v>
                </c:pt>
                <c:pt idx="87">
                  <c:v>211.989</c:v>
                </c:pt>
                <c:pt idx="88">
                  <c:v>212.02099999999999</c:v>
                </c:pt>
                <c:pt idx="89">
                  <c:v>212.05199999999999</c:v>
                </c:pt>
                <c:pt idx="90">
                  <c:v>212.084</c:v>
                </c:pt>
                <c:pt idx="91">
                  <c:v>212.11500000000001</c:v>
                </c:pt>
                <c:pt idx="92">
                  <c:v>212.14699999999999</c:v>
                </c:pt>
                <c:pt idx="93">
                  <c:v>212.179</c:v>
                </c:pt>
                <c:pt idx="94">
                  <c:v>212.21</c:v>
                </c:pt>
                <c:pt idx="95">
                  <c:v>212.24199999999999</c:v>
                </c:pt>
                <c:pt idx="96">
                  <c:v>212.273</c:v>
                </c:pt>
                <c:pt idx="97">
                  <c:v>212.30500000000001</c:v>
                </c:pt>
                <c:pt idx="98">
                  <c:v>212.33600000000001</c:v>
                </c:pt>
                <c:pt idx="99">
                  <c:v>212.36799999999999</c:v>
                </c:pt>
                <c:pt idx="100">
                  <c:v>212.399</c:v>
                </c:pt>
                <c:pt idx="101">
                  <c:v>212.43100000000001</c:v>
                </c:pt>
                <c:pt idx="102">
                  <c:v>212.46299999999999</c:v>
                </c:pt>
                <c:pt idx="103">
                  <c:v>212.494</c:v>
                </c:pt>
                <c:pt idx="104">
                  <c:v>212.52600000000001</c:v>
                </c:pt>
                <c:pt idx="105">
                  <c:v>212.55699999999999</c:v>
                </c:pt>
                <c:pt idx="106">
                  <c:v>212.589</c:v>
                </c:pt>
                <c:pt idx="107">
                  <c:v>212.62</c:v>
                </c:pt>
                <c:pt idx="108">
                  <c:v>212.65199999999999</c:v>
                </c:pt>
                <c:pt idx="109">
                  <c:v>212.68299999999999</c:v>
                </c:pt>
                <c:pt idx="110">
                  <c:v>212.715</c:v>
                </c:pt>
                <c:pt idx="111">
                  <c:v>212.74600000000001</c:v>
                </c:pt>
                <c:pt idx="112">
                  <c:v>212.77799999999999</c:v>
                </c:pt>
                <c:pt idx="113">
                  <c:v>212.809</c:v>
                </c:pt>
                <c:pt idx="114">
                  <c:v>212.84100000000001</c:v>
                </c:pt>
                <c:pt idx="115">
                  <c:v>212.87299999999999</c:v>
                </c:pt>
                <c:pt idx="116">
                  <c:v>212.904</c:v>
                </c:pt>
                <c:pt idx="117">
                  <c:v>212.93600000000001</c:v>
                </c:pt>
                <c:pt idx="118">
                  <c:v>212.96700000000001</c:v>
                </c:pt>
                <c:pt idx="119">
                  <c:v>212.999</c:v>
                </c:pt>
                <c:pt idx="120">
                  <c:v>213.03</c:v>
                </c:pt>
                <c:pt idx="121">
                  <c:v>213.06200000000001</c:v>
                </c:pt>
                <c:pt idx="122">
                  <c:v>213.09299999999999</c:v>
                </c:pt>
                <c:pt idx="123">
                  <c:v>213.125</c:v>
                </c:pt>
                <c:pt idx="124">
                  <c:v>213.15600000000001</c:v>
                </c:pt>
                <c:pt idx="125">
                  <c:v>213.18799999999999</c:v>
                </c:pt>
                <c:pt idx="126">
                  <c:v>213.21899999999999</c:v>
                </c:pt>
                <c:pt idx="127">
                  <c:v>213.251</c:v>
                </c:pt>
                <c:pt idx="128">
                  <c:v>213.28200000000001</c:v>
                </c:pt>
                <c:pt idx="129">
                  <c:v>213.31399999999999</c:v>
                </c:pt>
                <c:pt idx="130">
                  <c:v>213.345</c:v>
                </c:pt>
                <c:pt idx="131">
                  <c:v>213.37700000000001</c:v>
                </c:pt>
                <c:pt idx="132">
                  <c:v>213.40799999999999</c:v>
                </c:pt>
                <c:pt idx="133">
                  <c:v>213.44</c:v>
                </c:pt>
                <c:pt idx="134">
                  <c:v>213.471</c:v>
                </c:pt>
                <c:pt idx="135">
                  <c:v>213.50299999999999</c:v>
                </c:pt>
                <c:pt idx="136">
                  <c:v>213.53399999999999</c:v>
                </c:pt>
                <c:pt idx="137">
                  <c:v>213.566</c:v>
                </c:pt>
                <c:pt idx="138">
                  <c:v>213.59700000000001</c:v>
                </c:pt>
                <c:pt idx="139">
                  <c:v>213.62899999999999</c:v>
                </c:pt>
                <c:pt idx="140">
                  <c:v>213.66</c:v>
                </c:pt>
                <c:pt idx="141">
                  <c:v>213.69200000000001</c:v>
                </c:pt>
                <c:pt idx="142">
                  <c:v>213.72300000000001</c:v>
                </c:pt>
                <c:pt idx="143">
                  <c:v>213.755</c:v>
                </c:pt>
                <c:pt idx="144">
                  <c:v>213.786</c:v>
                </c:pt>
                <c:pt idx="145">
                  <c:v>213.81800000000001</c:v>
                </c:pt>
                <c:pt idx="146">
                  <c:v>213.84899999999999</c:v>
                </c:pt>
                <c:pt idx="147">
                  <c:v>213.881</c:v>
                </c:pt>
                <c:pt idx="148">
                  <c:v>213.91200000000001</c:v>
                </c:pt>
                <c:pt idx="149">
                  <c:v>213.94399999999999</c:v>
                </c:pt>
                <c:pt idx="150">
                  <c:v>213.97499999999999</c:v>
                </c:pt>
                <c:pt idx="151">
                  <c:v>214.00700000000001</c:v>
                </c:pt>
                <c:pt idx="152">
                  <c:v>214.03800000000001</c:v>
                </c:pt>
                <c:pt idx="153">
                  <c:v>214.07</c:v>
                </c:pt>
                <c:pt idx="154">
                  <c:v>214.101</c:v>
                </c:pt>
                <c:pt idx="155">
                  <c:v>214.13300000000001</c:v>
                </c:pt>
                <c:pt idx="156">
                  <c:v>214.16399999999999</c:v>
                </c:pt>
                <c:pt idx="157">
                  <c:v>214.196</c:v>
                </c:pt>
                <c:pt idx="158">
                  <c:v>214.227</c:v>
                </c:pt>
                <c:pt idx="159">
                  <c:v>214.25899999999999</c:v>
                </c:pt>
                <c:pt idx="160">
                  <c:v>214.29</c:v>
                </c:pt>
                <c:pt idx="161">
                  <c:v>214.322</c:v>
                </c:pt>
                <c:pt idx="162">
                  <c:v>214.35300000000001</c:v>
                </c:pt>
                <c:pt idx="163">
                  <c:v>214.38399999999999</c:v>
                </c:pt>
                <c:pt idx="164">
                  <c:v>214.416</c:v>
                </c:pt>
                <c:pt idx="165">
                  <c:v>214.447</c:v>
                </c:pt>
                <c:pt idx="166">
                  <c:v>214.47900000000001</c:v>
                </c:pt>
                <c:pt idx="167">
                  <c:v>214.51</c:v>
                </c:pt>
                <c:pt idx="168">
                  <c:v>214.542</c:v>
                </c:pt>
                <c:pt idx="169">
                  <c:v>214.57300000000001</c:v>
                </c:pt>
                <c:pt idx="170">
                  <c:v>214.60499999999999</c:v>
                </c:pt>
                <c:pt idx="171">
                  <c:v>214.636</c:v>
                </c:pt>
                <c:pt idx="172">
                  <c:v>214.66800000000001</c:v>
                </c:pt>
                <c:pt idx="173">
                  <c:v>214.69900000000001</c:v>
                </c:pt>
                <c:pt idx="174">
                  <c:v>214.73099999999999</c:v>
                </c:pt>
                <c:pt idx="175">
                  <c:v>214.762</c:v>
                </c:pt>
                <c:pt idx="176">
                  <c:v>214.79300000000001</c:v>
                </c:pt>
                <c:pt idx="177">
                  <c:v>214.82499999999999</c:v>
                </c:pt>
                <c:pt idx="178">
                  <c:v>214.85599999999999</c:v>
                </c:pt>
                <c:pt idx="179">
                  <c:v>214.88800000000001</c:v>
                </c:pt>
                <c:pt idx="180">
                  <c:v>214.91900000000001</c:v>
                </c:pt>
                <c:pt idx="181">
                  <c:v>214.95099999999999</c:v>
                </c:pt>
                <c:pt idx="182">
                  <c:v>214.982</c:v>
                </c:pt>
                <c:pt idx="183">
                  <c:v>215.01400000000001</c:v>
                </c:pt>
                <c:pt idx="184">
                  <c:v>215.04499999999999</c:v>
                </c:pt>
                <c:pt idx="185">
                  <c:v>215.07599999999999</c:v>
                </c:pt>
                <c:pt idx="186">
                  <c:v>215.108</c:v>
                </c:pt>
                <c:pt idx="187">
                  <c:v>215.13900000000001</c:v>
                </c:pt>
                <c:pt idx="188">
                  <c:v>215.17099999999999</c:v>
                </c:pt>
                <c:pt idx="189">
                  <c:v>215.202</c:v>
                </c:pt>
                <c:pt idx="190">
                  <c:v>215.23400000000001</c:v>
                </c:pt>
                <c:pt idx="191">
                  <c:v>215.26499999999999</c:v>
                </c:pt>
                <c:pt idx="192">
                  <c:v>215.297</c:v>
                </c:pt>
                <c:pt idx="193">
                  <c:v>215.328</c:v>
                </c:pt>
                <c:pt idx="194">
                  <c:v>215.35900000000001</c:v>
                </c:pt>
                <c:pt idx="195">
                  <c:v>215.39099999999999</c:v>
                </c:pt>
                <c:pt idx="196">
                  <c:v>215.422</c:v>
                </c:pt>
                <c:pt idx="197">
                  <c:v>215.45400000000001</c:v>
                </c:pt>
                <c:pt idx="198">
                  <c:v>215.48500000000001</c:v>
                </c:pt>
                <c:pt idx="199">
                  <c:v>215.51599999999999</c:v>
                </c:pt>
                <c:pt idx="200">
                  <c:v>215.548</c:v>
                </c:pt>
                <c:pt idx="201">
                  <c:v>215.57900000000001</c:v>
                </c:pt>
                <c:pt idx="202">
                  <c:v>215.61099999999999</c:v>
                </c:pt>
                <c:pt idx="203">
                  <c:v>215.642</c:v>
                </c:pt>
                <c:pt idx="204">
                  <c:v>215.67400000000001</c:v>
                </c:pt>
                <c:pt idx="205">
                  <c:v>215.70500000000001</c:v>
                </c:pt>
                <c:pt idx="206">
                  <c:v>215.73599999999999</c:v>
                </c:pt>
                <c:pt idx="207">
                  <c:v>215.768</c:v>
                </c:pt>
                <c:pt idx="208">
                  <c:v>215.79900000000001</c:v>
                </c:pt>
                <c:pt idx="209">
                  <c:v>215.83099999999999</c:v>
                </c:pt>
                <c:pt idx="210">
                  <c:v>215.86199999999999</c:v>
                </c:pt>
                <c:pt idx="211">
                  <c:v>215.893</c:v>
                </c:pt>
                <c:pt idx="212">
                  <c:v>215.92500000000001</c:v>
                </c:pt>
                <c:pt idx="213">
                  <c:v>215.95599999999999</c:v>
                </c:pt>
                <c:pt idx="214">
                  <c:v>215.988</c:v>
                </c:pt>
                <c:pt idx="215">
                  <c:v>216.01900000000001</c:v>
                </c:pt>
                <c:pt idx="216">
                  <c:v>216.05</c:v>
                </c:pt>
                <c:pt idx="217">
                  <c:v>216.08199999999999</c:v>
                </c:pt>
                <c:pt idx="218">
                  <c:v>216.113</c:v>
                </c:pt>
                <c:pt idx="219">
                  <c:v>216.14500000000001</c:v>
                </c:pt>
                <c:pt idx="220">
                  <c:v>216.17599999999999</c:v>
                </c:pt>
                <c:pt idx="221">
                  <c:v>216.20699999999999</c:v>
                </c:pt>
                <c:pt idx="222">
                  <c:v>216.239</c:v>
                </c:pt>
                <c:pt idx="223">
                  <c:v>216.27</c:v>
                </c:pt>
                <c:pt idx="224">
                  <c:v>216.30199999999999</c:v>
                </c:pt>
                <c:pt idx="225">
                  <c:v>216.333</c:v>
                </c:pt>
                <c:pt idx="226">
                  <c:v>216.364</c:v>
                </c:pt>
                <c:pt idx="227">
                  <c:v>216.39599999999999</c:v>
                </c:pt>
                <c:pt idx="228">
                  <c:v>216.42699999999999</c:v>
                </c:pt>
                <c:pt idx="229">
                  <c:v>216.459</c:v>
                </c:pt>
                <c:pt idx="230">
                  <c:v>216.49</c:v>
                </c:pt>
                <c:pt idx="231">
                  <c:v>216.52099999999999</c:v>
                </c:pt>
                <c:pt idx="232">
                  <c:v>216.553</c:v>
                </c:pt>
                <c:pt idx="233">
                  <c:v>216.584</c:v>
                </c:pt>
                <c:pt idx="234">
                  <c:v>216.61500000000001</c:v>
                </c:pt>
                <c:pt idx="235">
                  <c:v>216.64699999999999</c:v>
                </c:pt>
                <c:pt idx="236">
                  <c:v>216.678</c:v>
                </c:pt>
                <c:pt idx="237">
                  <c:v>216.71</c:v>
                </c:pt>
                <c:pt idx="238">
                  <c:v>216.74100000000001</c:v>
                </c:pt>
                <c:pt idx="239">
                  <c:v>216.77199999999999</c:v>
                </c:pt>
                <c:pt idx="240">
                  <c:v>216.804</c:v>
                </c:pt>
                <c:pt idx="241">
                  <c:v>216.83500000000001</c:v>
                </c:pt>
                <c:pt idx="242">
                  <c:v>216.86600000000001</c:v>
                </c:pt>
                <c:pt idx="243">
                  <c:v>216.898</c:v>
                </c:pt>
                <c:pt idx="244">
                  <c:v>216.929</c:v>
                </c:pt>
                <c:pt idx="245">
                  <c:v>216.96</c:v>
                </c:pt>
                <c:pt idx="246">
                  <c:v>216.99199999999999</c:v>
                </c:pt>
                <c:pt idx="247">
                  <c:v>217.023</c:v>
                </c:pt>
                <c:pt idx="248">
                  <c:v>217.05500000000001</c:v>
                </c:pt>
                <c:pt idx="249">
                  <c:v>217.08600000000001</c:v>
                </c:pt>
                <c:pt idx="250">
                  <c:v>217.11699999999999</c:v>
                </c:pt>
                <c:pt idx="251">
                  <c:v>217.149</c:v>
                </c:pt>
                <c:pt idx="252">
                  <c:v>217.18</c:v>
                </c:pt>
                <c:pt idx="253">
                  <c:v>217.21100000000001</c:v>
                </c:pt>
                <c:pt idx="254">
                  <c:v>217.24299999999999</c:v>
                </c:pt>
                <c:pt idx="255">
                  <c:v>217.274</c:v>
                </c:pt>
                <c:pt idx="256">
                  <c:v>217.30500000000001</c:v>
                </c:pt>
                <c:pt idx="257">
                  <c:v>217.33699999999999</c:v>
                </c:pt>
                <c:pt idx="258">
                  <c:v>217.36799999999999</c:v>
                </c:pt>
                <c:pt idx="259">
                  <c:v>217.399</c:v>
                </c:pt>
                <c:pt idx="260">
                  <c:v>217.43100000000001</c:v>
                </c:pt>
                <c:pt idx="261">
                  <c:v>217.46199999999999</c:v>
                </c:pt>
                <c:pt idx="262">
                  <c:v>217.49299999999999</c:v>
                </c:pt>
                <c:pt idx="263">
                  <c:v>217.52500000000001</c:v>
                </c:pt>
                <c:pt idx="264">
                  <c:v>217.55600000000001</c:v>
                </c:pt>
                <c:pt idx="265">
                  <c:v>217.58699999999999</c:v>
                </c:pt>
                <c:pt idx="266">
                  <c:v>217.619</c:v>
                </c:pt>
                <c:pt idx="267">
                  <c:v>217.65</c:v>
                </c:pt>
                <c:pt idx="268">
                  <c:v>217.68100000000001</c:v>
                </c:pt>
                <c:pt idx="269">
                  <c:v>217.71299999999999</c:v>
                </c:pt>
                <c:pt idx="270">
                  <c:v>217.744</c:v>
                </c:pt>
                <c:pt idx="271">
                  <c:v>217.77500000000001</c:v>
                </c:pt>
                <c:pt idx="272">
                  <c:v>217.80699999999999</c:v>
                </c:pt>
                <c:pt idx="273">
                  <c:v>217.83799999999999</c:v>
                </c:pt>
                <c:pt idx="274">
                  <c:v>217.869</c:v>
                </c:pt>
                <c:pt idx="275">
                  <c:v>217.90100000000001</c:v>
                </c:pt>
                <c:pt idx="276">
                  <c:v>217.93199999999999</c:v>
                </c:pt>
                <c:pt idx="277">
                  <c:v>217.96299999999999</c:v>
                </c:pt>
                <c:pt idx="278">
                  <c:v>217.995</c:v>
                </c:pt>
                <c:pt idx="279">
                  <c:v>218.02600000000001</c:v>
                </c:pt>
                <c:pt idx="280">
                  <c:v>218.05699999999999</c:v>
                </c:pt>
                <c:pt idx="281">
                  <c:v>218.089</c:v>
                </c:pt>
                <c:pt idx="282">
                  <c:v>218.12</c:v>
                </c:pt>
                <c:pt idx="283">
                  <c:v>218.15100000000001</c:v>
                </c:pt>
                <c:pt idx="284">
                  <c:v>218.18299999999999</c:v>
                </c:pt>
                <c:pt idx="285">
                  <c:v>218.214</c:v>
                </c:pt>
                <c:pt idx="286">
                  <c:v>218.245</c:v>
                </c:pt>
                <c:pt idx="287">
                  <c:v>218.27600000000001</c:v>
                </c:pt>
                <c:pt idx="288">
                  <c:v>218.30799999999999</c:v>
                </c:pt>
                <c:pt idx="289">
                  <c:v>218.339</c:v>
                </c:pt>
                <c:pt idx="290">
                  <c:v>218.37</c:v>
                </c:pt>
                <c:pt idx="291">
                  <c:v>218.40199999999999</c:v>
                </c:pt>
                <c:pt idx="292">
                  <c:v>218.43299999999999</c:v>
                </c:pt>
                <c:pt idx="293">
                  <c:v>218.464</c:v>
                </c:pt>
                <c:pt idx="294">
                  <c:v>218.49600000000001</c:v>
                </c:pt>
                <c:pt idx="295">
                  <c:v>218.52699999999999</c:v>
                </c:pt>
                <c:pt idx="296">
                  <c:v>218.55799999999999</c:v>
                </c:pt>
                <c:pt idx="297">
                  <c:v>218.589</c:v>
                </c:pt>
                <c:pt idx="298">
                  <c:v>218.62100000000001</c:v>
                </c:pt>
                <c:pt idx="299">
                  <c:v>218.65199999999999</c:v>
                </c:pt>
                <c:pt idx="300">
                  <c:v>218.68299999999999</c:v>
                </c:pt>
                <c:pt idx="301">
                  <c:v>218.715</c:v>
                </c:pt>
                <c:pt idx="302">
                  <c:v>218.74600000000001</c:v>
                </c:pt>
                <c:pt idx="303">
                  <c:v>218.77699999999999</c:v>
                </c:pt>
                <c:pt idx="304">
                  <c:v>218.80799999999999</c:v>
                </c:pt>
                <c:pt idx="305">
                  <c:v>218.84</c:v>
                </c:pt>
                <c:pt idx="306">
                  <c:v>218.87100000000001</c:v>
                </c:pt>
                <c:pt idx="307">
                  <c:v>218.90199999999999</c:v>
                </c:pt>
                <c:pt idx="308">
                  <c:v>218.934</c:v>
                </c:pt>
                <c:pt idx="309">
                  <c:v>218.965</c:v>
                </c:pt>
                <c:pt idx="310">
                  <c:v>218.99600000000001</c:v>
                </c:pt>
                <c:pt idx="311">
                  <c:v>219.02699999999999</c:v>
                </c:pt>
                <c:pt idx="312">
                  <c:v>219.059</c:v>
                </c:pt>
                <c:pt idx="313">
                  <c:v>219.09</c:v>
                </c:pt>
                <c:pt idx="314">
                  <c:v>219.12100000000001</c:v>
                </c:pt>
                <c:pt idx="315">
                  <c:v>219.15199999999999</c:v>
                </c:pt>
                <c:pt idx="316">
                  <c:v>219.184</c:v>
                </c:pt>
                <c:pt idx="317">
                  <c:v>219.215</c:v>
                </c:pt>
                <c:pt idx="318">
                  <c:v>219.24600000000001</c:v>
                </c:pt>
                <c:pt idx="319">
                  <c:v>219.27799999999999</c:v>
                </c:pt>
                <c:pt idx="320">
                  <c:v>219.309</c:v>
                </c:pt>
                <c:pt idx="321">
                  <c:v>219.34</c:v>
                </c:pt>
                <c:pt idx="322">
                  <c:v>219.37100000000001</c:v>
                </c:pt>
                <c:pt idx="323">
                  <c:v>219.40299999999999</c:v>
                </c:pt>
                <c:pt idx="324">
                  <c:v>219.434</c:v>
                </c:pt>
                <c:pt idx="325">
                  <c:v>219.465</c:v>
                </c:pt>
                <c:pt idx="326">
                  <c:v>219.49600000000001</c:v>
                </c:pt>
                <c:pt idx="327">
                  <c:v>219.52799999999999</c:v>
                </c:pt>
                <c:pt idx="328">
                  <c:v>219.559</c:v>
                </c:pt>
                <c:pt idx="329">
                  <c:v>219.59</c:v>
                </c:pt>
                <c:pt idx="330">
                  <c:v>219.62100000000001</c:v>
                </c:pt>
                <c:pt idx="331">
                  <c:v>219.65299999999999</c:v>
                </c:pt>
                <c:pt idx="332">
                  <c:v>219.684</c:v>
                </c:pt>
                <c:pt idx="333">
                  <c:v>219.715</c:v>
                </c:pt>
                <c:pt idx="334">
                  <c:v>219.74600000000001</c:v>
                </c:pt>
                <c:pt idx="335">
                  <c:v>219.77799999999999</c:v>
                </c:pt>
                <c:pt idx="336">
                  <c:v>219.809</c:v>
                </c:pt>
                <c:pt idx="337">
                  <c:v>219.84</c:v>
                </c:pt>
                <c:pt idx="338">
                  <c:v>219.87100000000001</c:v>
                </c:pt>
                <c:pt idx="339">
                  <c:v>219.90299999999999</c:v>
                </c:pt>
                <c:pt idx="340">
                  <c:v>219.934</c:v>
                </c:pt>
                <c:pt idx="341">
                  <c:v>219.965</c:v>
                </c:pt>
                <c:pt idx="342">
                  <c:v>219.99600000000001</c:v>
                </c:pt>
                <c:pt idx="343">
                  <c:v>220.02699999999999</c:v>
                </c:pt>
                <c:pt idx="344">
                  <c:v>220.059</c:v>
                </c:pt>
                <c:pt idx="345">
                  <c:v>220.09</c:v>
                </c:pt>
                <c:pt idx="346">
                  <c:v>220.12100000000001</c:v>
                </c:pt>
                <c:pt idx="347">
                  <c:v>220.15199999999999</c:v>
                </c:pt>
                <c:pt idx="348">
                  <c:v>220.184</c:v>
                </c:pt>
                <c:pt idx="349">
                  <c:v>220.215</c:v>
                </c:pt>
                <c:pt idx="350">
                  <c:v>220.24600000000001</c:v>
                </c:pt>
                <c:pt idx="351">
                  <c:v>220.27699999999999</c:v>
                </c:pt>
                <c:pt idx="352">
                  <c:v>220.309</c:v>
                </c:pt>
                <c:pt idx="353">
                  <c:v>220.34</c:v>
                </c:pt>
                <c:pt idx="354">
                  <c:v>220.37100000000001</c:v>
                </c:pt>
                <c:pt idx="355">
                  <c:v>220.40199999999999</c:v>
                </c:pt>
                <c:pt idx="356">
                  <c:v>220.43299999999999</c:v>
                </c:pt>
                <c:pt idx="357">
                  <c:v>220.465</c:v>
                </c:pt>
                <c:pt idx="358">
                  <c:v>220.49600000000001</c:v>
                </c:pt>
                <c:pt idx="359">
                  <c:v>220.52699999999999</c:v>
                </c:pt>
                <c:pt idx="360">
                  <c:v>220.55799999999999</c:v>
                </c:pt>
                <c:pt idx="361">
                  <c:v>220.589</c:v>
                </c:pt>
                <c:pt idx="362">
                  <c:v>220.62100000000001</c:v>
                </c:pt>
                <c:pt idx="363">
                  <c:v>220.65199999999999</c:v>
                </c:pt>
                <c:pt idx="364">
                  <c:v>220.68299999999999</c:v>
                </c:pt>
                <c:pt idx="365">
                  <c:v>220.714</c:v>
                </c:pt>
                <c:pt idx="366">
                  <c:v>220.745</c:v>
                </c:pt>
                <c:pt idx="367">
                  <c:v>220.77699999999999</c:v>
                </c:pt>
                <c:pt idx="368">
                  <c:v>220.80799999999999</c:v>
                </c:pt>
                <c:pt idx="369">
                  <c:v>220.839</c:v>
                </c:pt>
                <c:pt idx="370">
                  <c:v>220.87</c:v>
                </c:pt>
                <c:pt idx="371">
                  <c:v>220.90100000000001</c:v>
                </c:pt>
                <c:pt idx="372">
                  <c:v>220.93299999999999</c:v>
                </c:pt>
                <c:pt idx="373">
                  <c:v>220.964</c:v>
                </c:pt>
                <c:pt idx="374">
                  <c:v>220.995</c:v>
                </c:pt>
                <c:pt idx="375">
                  <c:v>221.02600000000001</c:v>
                </c:pt>
                <c:pt idx="376">
                  <c:v>221.05699999999999</c:v>
                </c:pt>
                <c:pt idx="377">
                  <c:v>221.089</c:v>
                </c:pt>
                <c:pt idx="378">
                  <c:v>221.12</c:v>
                </c:pt>
                <c:pt idx="379">
                  <c:v>221.15100000000001</c:v>
                </c:pt>
                <c:pt idx="380">
                  <c:v>221.18199999999999</c:v>
                </c:pt>
                <c:pt idx="381">
                  <c:v>221.21299999999999</c:v>
                </c:pt>
                <c:pt idx="382">
                  <c:v>221.244</c:v>
                </c:pt>
                <c:pt idx="383">
                  <c:v>221.27600000000001</c:v>
                </c:pt>
                <c:pt idx="384">
                  <c:v>221.30699999999999</c:v>
                </c:pt>
                <c:pt idx="385">
                  <c:v>221.33799999999999</c:v>
                </c:pt>
                <c:pt idx="386">
                  <c:v>221.369</c:v>
                </c:pt>
                <c:pt idx="387">
                  <c:v>221.4</c:v>
                </c:pt>
                <c:pt idx="388">
                  <c:v>221.43199999999999</c:v>
                </c:pt>
                <c:pt idx="389">
                  <c:v>221.46299999999999</c:v>
                </c:pt>
                <c:pt idx="390">
                  <c:v>221.494</c:v>
                </c:pt>
                <c:pt idx="391">
                  <c:v>221.52500000000001</c:v>
                </c:pt>
                <c:pt idx="392">
                  <c:v>221.55600000000001</c:v>
                </c:pt>
                <c:pt idx="393">
                  <c:v>221.58699999999999</c:v>
                </c:pt>
                <c:pt idx="394">
                  <c:v>221.619</c:v>
                </c:pt>
                <c:pt idx="395">
                  <c:v>221.65</c:v>
                </c:pt>
                <c:pt idx="396">
                  <c:v>221.68100000000001</c:v>
                </c:pt>
                <c:pt idx="397">
                  <c:v>221.71199999999999</c:v>
                </c:pt>
                <c:pt idx="398">
                  <c:v>221.74299999999999</c:v>
                </c:pt>
                <c:pt idx="399">
                  <c:v>221.774</c:v>
                </c:pt>
                <c:pt idx="400">
                  <c:v>221.80500000000001</c:v>
                </c:pt>
                <c:pt idx="401">
                  <c:v>221.83699999999999</c:v>
                </c:pt>
                <c:pt idx="402">
                  <c:v>221.86799999999999</c:v>
                </c:pt>
                <c:pt idx="403">
                  <c:v>221.899</c:v>
                </c:pt>
                <c:pt idx="404">
                  <c:v>221.93</c:v>
                </c:pt>
                <c:pt idx="405">
                  <c:v>221.96100000000001</c:v>
                </c:pt>
                <c:pt idx="406">
                  <c:v>221.99199999999999</c:v>
                </c:pt>
                <c:pt idx="407">
                  <c:v>222.024</c:v>
                </c:pt>
                <c:pt idx="408">
                  <c:v>222.05500000000001</c:v>
                </c:pt>
                <c:pt idx="409">
                  <c:v>222.08600000000001</c:v>
                </c:pt>
                <c:pt idx="410">
                  <c:v>222.11699999999999</c:v>
                </c:pt>
                <c:pt idx="411">
                  <c:v>222.148</c:v>
                </c:pt>
                <c:pt idx="412">
                  <c:v>222.179</c:v>
                </c:pt>
                <c:pt idx="413">
                  <c:v>222.21</c:v>
                </c:pt>
                <c:pt idx="414">
                  <c:v>222.24199999999999</c:v>
                </c:pt>
                <c:pt idx="415">
                  <c:v>222.273</c:v>
                </c:pt>
                <c:pt idx="416">
                  <c:v>222.304</c:v>
                </c:pt>
                <c:pt idx="417">
                  <c:v>222.33500000000001</c:v>
                </c:pt>
                <c:pt idx="418">
                  <c:v>222.36600000000001</c:v>
                </c:pt>
                <c:pt idx="419">
                  <c:v>222.39699999999999</c:v>
                </c:pt>
                <c:pt idx="420">
                  <c:v>222.428</c:v>
                </c:pt>
                <c:pt idx="421">
                  <c:v>222.459</c:v>
                </c:pt>
                <c:pt idx="422">
                  <c:v>222.49100000000001</c:v>
                </c:pt>
                <c:pt idx="423">
                  <c:v>222.52199999999999</c:v>
                </c:pt>
                <c:pt idx="424">
                  <c:v>222.553</c:v>
                </c:pt>
                <c:pt idx="425">
                  <c:v>222.584</c:v>
                </c:pt>
                <c:pt idx="426">
                  <c:v>222.61500000000001</c:v>
                </c:pt>
                <c:pt idx="427">
                  <c:v>222.64599999999999</c:v>
                </c:pt>
                <c:pt idx="428">
                  <c:v>222.67699999999999</c:v>
                </c:pt>
                <c:pt idx="429">
                  <c:v>222.708</c:v>
                </c:pt>
                <c:pt idx="430">
                  <c:v>222.74</c:v>
                </c:pt>
                <c:pt idx="431">
                  <c:v>222.77099999999999</c:v>
                </c:pt>
                <c:pt idx="432">
                  <c:v>222.80199999999999</c:v>
                </c:pt>
                <c:pt idx="433">
                  <c:v>222.833</c:v>
                </c:pt>
                <c:pt idx="434">
                  <c:v>222.864</c:v>
                </c:pt>
                <c:pt idx="435">
                  <c:v>222.89500000000001</c:v>
                </c:pt>
                <c:pt idx="436">
                  <c:v>222.92599999999999</c:v>
                </c:pt>
                <c:pt idx="437">
                  <c:v>222.95699999999999</c:v>
                </c:pt>
                <c:pt idx="438">
                  <c:v>222.988</c:v>
                </c:pt>
                <c:pt idx="439">
                  <c:v>223.02</c:v>
                </c:pt>
                <c:pt idx="440">
                  <c:v>223.05099999999999</c:v>
                </c:pt>
                <c:pt idx="441">
                  <c:v>223.08199999999999</c:v>
                </c:pt>
                <c:pt idx="442">
                  <c:v>223.113</c:v>
                </c:pt>
                <c:pt idx="443">
                  <c:v>223.14400000000001</c:v>
                </c:pt>
                <c:pt idx="444">
                  <c:v>223.17500000000001</c:v>
                </c:pt>
                <c:pt idx="445">
                  <c:v>223.20599999999999</c:v>
                </c:pt>
                <c:pt idx="446">
                  <c:v>223.23699999999999</c:v>
                </c:pt>
                <c:pt idx="447">
                  <c:v>223.268</c:v>
                </c:pt>
                <c:pt idx="448">
                  <c:v>223.29900000000001</c:v>
                </c:pt>
                <c:pt idx="449">
                  <c:v>223.33</c:v>
                </c:pt>
                <c:pt idx="450">
                  <c:v>223.36199999999999</c:v>
                </c:pt>
                <c:pt idx="451">
                  <c:v>223.393</c:v>
                </c:pt>
                <c:pt idx="452">
                  <c:v>223.42400000000001</c:v>
                </c:pt>
                <c:pt idx="453">
                  <c:v>223.45500000000001</c:v>
                </c:pt>
                <c:pt idx="454">
                  <c:v>223.48599999999999</c:v>
                </c:pt>
                <c:pt idx="455">
                  <c:v>223.517</c:v>
                </c:pt>
                <c:pt idx="456">
                  <c:v>223.548</c:v>
                </c:pt>
                <c:pt idx="457">
                  <c:v>223.57900000000001</c:v>
                </c:pt>
                <c:pt idx="458">
                  <c:v>223.61</c:v>
                </c:pt>
                <c:pt idx="459">
                  <c:v>223.64099999999999</c:v>
                </c:pt>
                <c:pt idx="460">
                  <c:v>223.672</c:v>
                </c:pt>
                <c:pt idx="461">
                  <c:v>223.703</c:v>
                </c:pt>
                <c:pt idx="462">
                  <c:v>223.73500000000001</c:v>
                </c:pt>
                <c:pt idx="463">
                  <c:v>223.76599999999999</c:v>
                </c:pt>
                <c:pt idx="464">
                  <c:v>223.797</c:v>
                </c:pt>
                <c:pt idx="465">
                  <c:v>223.828</c:v>
                </c:pt>
                <c:pt idx="466">
                  <c:v>223.85900000000001</c:v>
                </c:pt>
                <c:pt idx="467">
                  <c:v>223.89</c:v>
                </c:pt>
                <c:pt idx="468">
                  <c:v>223.92099999999999</c:v>
                </c:pt>
                <c:pt idx="469">
                  <c:v>223.952</c:v>
                </c:pt>
                <c:pt idx="470">
                  <c:v>223.983</c:v>
                </c:pt>
                <c:pt idx="471">
                  <c:v>224.01400000000001</c:v>
                </c:pt>
                <c:pt idx="472">
                  <c:v>224.04499999999999</c:v>
                </c:pt>
                <c:pt idx="473">
                  <c:v>224.07599999999999</c:v>
                </c:pt>
                <c:pt idx="474">
                  <c:v>224.107</c:v>
                </c:pt>
                <c:pt idx="475">
                  <c:v>224.13800000000001</c:v>
                </c:pt>
                <c:pt idx="476">
                  <c:v>224.16900000000001</c:v>
                </c:pt>
                <c:pt idx="477">
                  <c:v>224.2</c:v>
                </c:pt>
                <c:pt idx="478">
                  <c:v>224.23099999999999</c:v>
                </c:pt>
                <c:pt idx="479">
                  <c:v>224.26300000000001</c:v>
                </c:pt>
                <c:pt idx="480">
                  <c:v>224.29400000000001</c:v>
                </c:pt>
                <c:pt idx="481">
                  <c:v>224.32499999999999</c:v>
                </c:pt>
                <c:pt idx="482">
                  <c:v>224.35599999999999</c:v>
                </c:pt>
                <c:pt idx="483">
                  <c:v>224.387</c:v>
                </c:pt>
                <c:pt idx="484">
                  <c:v>224.41800000000001</c:v>
                </c:pt>
                <c:pt idx="485">
                  <c:v>224.44900000000001</c:v>
                </c:pt>
                <c:pt idx="486">
                  <c:v>224.48</c:v>
                </c:pt>
                <c:pt idx="487">
                  <c:v>224.511</c:v>
                </c:pt>
                <c:pt idx="488">
                  <c:v>224.542</c:v>
                </c:pt>
                <c:pt idx="489">
                  <c:v>224.57300000000001</c:v>
                </c:pt>
                <c:pt idx="490">
                  <c:v>224.60400000000001</c:v>
                </c:pt>
                <c:pt idx="491">
                  <c:v>224.63499999999999</c:v>
                </c:pt>
                <c:pt idx="492">
                  <c:v>224.666</c:v>
                </c:pt>
                <c:pt idx="493">
                  <c:v>224.697</c:v>
                </c:pt>
                <c:pt idx="494">
                  <c:v>224.72800000000001</c:v>
                </c:pt>
                <c:pt idx="495">
                  <c:v>224.75899999999999</c:v>
                </c:pt>
                <c:pt idx="496">
                  <c:v>224.79</c:v>
                </c:pt>
                <c:pt idx="497">
                  <c:v>224.821</c:v>
                </c:pt>
                <c:pt idx="498">
                  <c:v>224.852</c:v>
                </c:pt>
                <c:pt idx="499">
                  <c:v>224.88300000000001</c:v>
                </c:pt>
                <c:pt idx="500">
                  <c:v>224.91399999999999</c:v>
                </c:pt>
                <c:pt idx="501">
                  <c:v>224.94499999999999</c:v>
                </c:pt>
                <c:pt idx="502">
                  <c:v>224.976</c:v>
                </c:pt>
                <c:pt idx="503">
                  <c:v>225.00700000000001</c:v>
                </c:pt>
                <c:pt idx="504">
                  <c:v>225.03800000000001</c:v>
                </c:pt>
                <c:pt idx="505">
                  <c:v>225.06899999999999</c:v>
                </c:pt>
                <c:pt idx="506">
                  <c:v>225.1</c:v>
                </c:pt>
                <c:pt idx="507">
                  <c:v>225.131</c:v>
                </c:pt>
                <c:pt idx="508">
                  <c:v>225.16200000000001</c:v>
                </c:pt>
                <c:pt idx="509">
                  <c:v>225.19300000000001</c:v>
                </c:pt>
                <c:pt idx="510">
                  <c:v>225.22399999999999</c:v>
                </c:pt>
                <c:pt idx="511">
                  <c:v>225.255</c:v>
                </c:pt>
                <c:pt idx="512">
                  <c:v>225.286</c:v>
                </c:pt>
                <c:pt idx="513">
                  <c:v>225.31700000000001</c:v>
                </c:pt>
                <c:pt idx="514">
                  <c:v>225.34800000000001</c:v>
                </c:pt>
                <c:pt idx="515">
                  <c:v>225.37899999999999</c:v>
                </c:pt>
                <c:pt idx="516">
                  <c:v>225.41</c:v>
                </c:pt>
                <c:pt idx="517">
                  <c:v>225.441</c:v>
                </c:pt>
                <c:pt idx="518">
                  <c:v>225.47200000000001</c:v>
                </c:pt>
                <c:pt idx="519">
                  <c:v>225.50299999999999</c:v>
                </c:pt>
                <c:pt idx="520">
                  <c:v>225.53399999999999</c:v>
                </c:pt>
                <c:pt idx="521">
                  <c:v>225.565</c:v>
                </c:pt>
                <c:pt idx="522">
                  <c:v>225.596</c:v>
                </c:pt>
                <c:pt idx="523">
                  <c:v>225.62700000000001</c:v>
                </c:pt>
                <c:pt idx="524">
                  <c:v>225.65799999999999</c:v>
                </c:pt>
                <c:pt idx="525">
                  <c:v>225.68899999999999</c:v>
                </c:pt>
                <c:pt idx="526">
                  <c:v>225.72</c:v>
                </c:pt>
                <c:pt idx="527">
                  <c:v>225.751</c:v>
                </c:pt>
                <c:pt idx="528">
                  <c:v>225.78200000000001</c:v>
                </c:pt>
                <c:pt idx="529">
                  <c:v>225.81299999999999</c:v>
                </c:pt>
                <c:pt idx="530">
                  <c:v>225.84399999999999</c:v>
                </c:pt>
                <c:pt idx="531">
                  <c:v>225.875</c:v>
                </c:pt>
                <c:pt idx="532">
                  <c:v>225.90600000000001</c:v>
                </c:pt>
                <c:pt idx="533">
                  <c:v>225.93700000000001</c:v>
                </c:pt>
                <c:pt idx="534">
                  <c:v>225.96799999999999</c:v>
                </c:pt>
                <c:pt idx="535">
                  <c:v>225.999</c:v>
                </c:pt>
                <c:pt idx="536">
                  <c:v>226.03</c:v>
                </c:pt>
                <c:pt idx="537">
                  <c:v>226.06100000000001</c:v>
                </c:pt>
                <c:pt idx="538">
                  <c:v>226.09200000000001</c:v>
                </c:pt>
                <c:pt idx="539">
                  <c:v>226.12299999999999</c:v>
                </c:pt>
                <c:pt idx="540">
                  <c:v>226.154</c:v>
                </c:pt>
                <c:pt idx="541">
                  <c:v>226.185</c:v>
                </c:pt>
                <c:pt idx="542">
                  <c:v>226.21600000000001</c:v>
                </c:pt>
                <c:pt idx="543">
                  <c:v>226.24700000000001</c:v>
                </c:pt>
                <c:pt idx="544">
                  <c:v>226.27799999999999</c:v>
                </c:pt>
                <c:pt idx="545">
                  <c:v>226.309</c:v>
                </c:pt>
                <c:pt idx="546">
                  <c:v>226.34</c:v>
                </c:pt>
                <c:pt idx="547">
                  <c:v>226.37100000000001</c:v>
                </c:pt>
                <c:pt idx="548">
                  <c:v>226.40199999999999</c:v>
                </c:pt>
                <c:pt idx="549">
                  <c:v>226.43299999999999</c:v>
                </c:pt>
                <c:pt idx="550">
                  <c:v>226.464</c:v>
                </c:pt>
                <c:pt idx="551">
                  <c:v>226.494</c:v>
                </c:pt>
                <c:pt idx="552">
                  <c:v>226.52500000000001</c:v>
                </c:pt>
                <c:pt idx="553">
                  <c:v>226.55600000000001</c:v>
                </c:pt>
                <c:pt idx="554">
                  <c:v>226.58699999999999</c:v>
                </c:pt>
                <c:pt idx="555">
                  <c:v>226.61799999999999</c:v>
                </c:pt>
                <c:pt idx="556">
                  <c:v>226.649</c:v>
                </c:pt>
                <c:pt idx="557">
                  <c:v>226.68</c:v>
                </c:pt>
                <c:pt idx="558">
                  <c:v>226.71100000000001</c:v>
                </c:pt>
                <c:pt idx="559">
                  <c:v>226.74199999999999</c:v>
                </c:pt>
                <c:pt idx="560">
                  <c:v>226.773</c:v>
                </c:pt>
                <c:pt idx="561">
                  <c:v>226.804</c:v>
                </c:pt>
                <c:pt idx="562">
                  <c:v>226.83500000000001</c:v>
                </c:pt>
                <c:pt idx="563">
                  <c:v>226.86600000000001</c:v>
                </c:pt>
                <c:pt idx="564">
                  <c:v>226.89699999999999</c:v>
                </c:pt>
                <c:pt idx="565">
                  <c:v>226.928</c:v>
                </c:pt>
                <c:pt idx="566">
                  <c:v>226.959</c:v>
                </c:pt>
                <c:pt idx="567">
                  <c:v>226.99</c:v>
                </c:pt>
                <c:pt idx="568">
                  <c:v>227.02</c:v>
                </c:pt>
                <c:pt idx="569">
                  <c:v>227.05099999999999</c:v>
                </c:pt>
                <c:pt idx="570">
                  <c:v>227.08199999999999</c:v>
                </c:pt>
                <c:pt idx="571">
                  <c:v>227.113</c:v>
                </c:pt>
                <c:pt idx="572">
                  <c:v>227.14400000000001</c:v>
                </c:pt>
                <c:pt idx="573">
                  <c:v>227.17500000000001</c:v>
                </c:pt>
                <c:pt idx="574">
                  <c:v>227.20599999999999</c:v>
                </c:pt>
                <c:pt idx="575">
                  <c:v>227.23699999999999</c:v>
                </c:pt>
                <c:pt idx="576">
                  <c:v>227.268</c:v>
                </c:pt>
                <c:pt idx="577">
                  <c:v>227.29900000000001</c:v>
                </c:pt>
                <c:pt idx="578">
                  <c:v>227.33</c:v>
                </c:pt>
                <c:pt idx="579">
                  <c:v>227.36099999999999</c:v>
                </c:pt>
                <c:pt idx="580">
                  <c:v>227.39099999999999</c:v>
                </c:pt>
                <c:pt idx="581">
                  <c:v>227.422</c:v>
                </c:pt>
                <c:pt idx="582">
                  <c:v>227.453</c:v>
                </c:pt>
                <c:pt idx="583">
                  <c:v>227.48400000000001</c:v>
                </c:pt>
                <c:pt idx="584">
                  <c:v>227.51499999999999</c:v>
                </c:pt>
                <c:pt idx="585">
                  <c:v>227.54599999999999</c:v>
                </c:pt>
                <c:pt idx="586">
                  <c:v>227.577</c:v>
                </c:pt>
                <c:pt idx="587">
                  <c:v>227.608</c:v>
                </c:pt>
                <c:pt idx="588">
                  <c:v>227.63900000000001</c:v>
                </c:pt>
                <c:pt idx="589">
                  <c:v>227.67</c:v>
                </c:pt>
                <c:pt idx="590">
                  <c:v>227.70099999999999</c:v>
                </c:pt>
                <c:pt idx="591">
                  <c:v>227.73099999999999</c:v>
                </c:pt>
                <c:pt idx="592">
                  <c:v>227.762</c:v>
                </c:pt>
                <c:pt idx="593">
                  <c:v>227.79300000000001</c:v>
                </c:pt>
                <c:pt idx="594">
                  <c:v>227.82400000000001</c:v>
                </c:pt>
                <c:pt idx="595">
                  <c:v>227.85499999999999</c:v>
                </c:pt>
                <c:pt idx="596">
                  <c:v>227.886</c:v>
                </c:pt>
                <c:pt idx="597">
                  <c:v>227.917</c:v>
                </c:pt>
                <c:pt idx="598">
                  <c:v>227.94800000000001</c:v>
                </c:pt>
                <c:pt idx="599">
                  <c:v>227.97900000000001</c:v>
                </c:pt>
                <c:pt idx="600">
                  <c:v>228.00899999999999</c:v>
                </c:pt>
                <c:pt idx="601">
                  <c:v>228.04</c:v>
                </c:pt>
                <c:pt idx="602">
                  <c:v>228.071</c:v>
                </c:pt>
                <c:pt idx="603">
                  <c:v>228.102</c:v>
                </c:pt>
                <c:pt idx="604">
                  <c:v>228.13300000000001</c:v>
                </c:pt>
                <c:pt idx="605">
                  <c:v>228.16399999999999</c:v>
                </c:pt>
                <c:pt idx="606">
                  <c:v>228.19499999999999</c:v>
                </c:pt>
                <c:pt idx="607">
                  <c:v>228.226</c:v>
                </c:pt>
                <c:pt idx="608">
                  <c:v>228.256</c:v>
                </c:pt>
                <c:pt idx="609">
                  <c:v>228.28700000000001</c:v>
                </c:pt>
                <c:pt idx="610">
                  <c:v>228.31800000000001</c:v>
                </c:pt>
                <c:pt idx="611">
                  <c:v>228.34899999999999</c:v>
                </c:pt>
                <c:pt idx="612">
                  <c:v>228.38</c:v>
                </c:pt>
                <c:pt idx="613">
                  <c:v>228.411</c:v>
                </c:pt>
                <c:pt idx="614">
                  <c:v>228.44200000000001</c:v>
                </c:pt>
                <c:pt idx="615">
                  <c:v>228.47300000000001</c:v>
                </c:pt>
                <c:pt idx="616">
                  <c:v>228.50299999999999</c:v>
                </c:pt>
                <c:pt idx="617">
                  <c:v>228.53399999999999</c:v>
                </c:pt>
                <c:pt idx="618">
                  <c:v>228.565</c:v>
                </c:pt>
                <c:pt idx="619">
                  <c:v>228.596</c:v>
                </c:pt>
                <c:pt idx="620">
                  <c:v>228.62700000000001</c:v>
                </c:pt>
                <c:pt idx="621">
                  <c:v>228.65799999999999</c:v>
                </c:pt>
                <c:pt idx="622">
                  <c:v>228.68899999999999</c:v>
                </c:pt>
                <c:pt idx="623">
                  <c:v>228.71899999999999</c:v>
                </c:pt>
                <c:pt idx="624">
                  <c:v>228.75</c:v>
                </c:pt>
                <c:pt idx="625">
                  <c:v>228.78100000000001</c:v>
                </c:pt>
                <c:pt idx="626">
                  <c:v>228.81200000000001</c:v>
                </c:pt>
                <c:pt idx="627">
                  <c:v>228.84299999999999</c:v>
                </c:pt>
                <c:pt idx="628">
                  <c:v>228.874</c:v>
                </c:pt>
                <c:pt idx="629">
                  <c:v>228.904</c:v>
                </c:pt>
                <c:pt idx="630">
                  <c:v>228.935</c:v>
                </c:pt>
                <c:pt idx="631">
                  <c:v>228.96600000000001</c:v>
                </c:pt>
                <c:pt idx="632">
                  <c:v>228.99700000000001</c:v>
                </c:pt>
                <c:pt idx="633">
                  <c:v>229.02799999999999</c:v>
                </c:pt>
                <c:pt idx="634">
                  <c:v>229.059</c:v>
                </c:pt>
                <c:pt idx="635">
                  <c:v>229.089</c:v>
                </c:pt>
                <c:pt idx="636">
                  <c:v>229.12</c:v>
                </c:pt>
                <c:pt idx="637">
                  <c:v>229.15100000000001</c:v>
                </c:pt>
                <c:pt idx="638">
                  <c:v>229.18199999999999</c:v>
                </c:pt>
                <c:pt idx="639">
                  <c:v>229.21299999999999</c:v>
                </c:pt>
                <c:pt idx="640">
                  <c:v>229.244</c:v>
                </c:pt>
                <c:pt idx="641">
                  <c:v>229.274</c:v>
                </c:pt>
                <c:pt idx="642">
                  <c:v>229.30500000000001</c:v>
                </c:pt>
                <c:pt idx="643">
                  <c:v>229.33600000000001</c:v>
                </c:pt>
                <c:pt idx="644">
                  <c:v>229.36699999999999</c:v>
                </c:pt>
                <c:pt idx="645">
                  <c:v>229.398</c:v>
                </c:pt>
                <c:pt idx="646">
                  <c:v>229.429</c:v>
                </c:pt>
                <c:pt idx="647">
                  <c:v>229.459</c:v>
                </c:pt>
                <c:pt idx="648">
                  <c:v>229.49</c:v>
                </c:pt>
                <c:pt idx="649">
                  <c:v>229.52099999999999</c:v>
                </c:pt>
                <c:pt idx="650">
                  <c:v>229.55199999999999</c:v>
                </c:pt>
                <c:pt idx="651">
                  <c:v>229.583</c:v>
                </c:pt>
                <c:pt idx="652">
                  <c:v>229.613</c:v>
                </c:pt>
                <c:pt idx="653">
                  <c:v>229.64400000000001</c:v>
                </c:pt>
                <c:pt idx="654">
                  <c:v>229.67500000000001</c:v>
                </c:pt>
                <c:pt idx="655">
                  <c:v>229.70599999999999</c:v>
                </c:pt>
                <c:pt idx="656">
                  <c:v>229.73699999999999</c:v>
                </c:pt>
                <c:pt idx="657">
                  <c:v>229.768</c:v>
                </c:pt>
                <c:pt idx="658">
                  <c:v>229.798</c:v>
                </c:pt>
                <c:pt idx="659">
                  <c:v>229.82900000000001</c:v>
                </c:pt>
                <c:pt idx="660">
                  <c:v>229.86</c:v>
                </c:pt>
                <c:pt idx="661">
                  <c:v>229.89099999999999</c:v>
                </c:pt>
                <c:pt idx="662">
                  <c:v>229.922</c:v>
                </c:pt>
                <c:pt idx="663">
                  <c:v>229.952</c:v>
                </c:pt>
                <c:pt idx="664">
                  <c:v>229.983</c:v>
                </c:pt>
                <c:pt idx="665">
                  <c:v>230.01400000000001</c:v>
                </c:pt>
                <c:pt idx="666">
                  <c:v>230.04499999999999</c:v>
                </c:pt>
                <c:pt idx="667">
                  <c:v>230.07599999999999</c:v>
                </c:pt>
                <c:pt idx="668">
                  <c:v>230.10599999999999</c:v>
                </c:pt>
                <c:pt idx="669">
                  <c:v>230.137</c:v>
                </c:pt>
                <c:pt idx="670">
                  <c:v>230.16800000000001</c:v>
                </c:pt>
                <c:pt idx="671">
                  <c:v>230.19900000000001</c:v>
                </c:pt>
                <c:pt idx="672">
                  <c:v>230.22900000000001</c:v>
                </c:pt>
                <c:pt idx="673">
                  <c:v>230.26</c:v>
                </c:pt>
                <c:pt idx="674">
                  <c:v>230.291</c:v>
                </c:pt>
                <c:pt idx="675">
                  <c:v>230.322</c:v>
                </c:pt>
                <c:pt idx="676">
                  <c:v>230.35300000000001</c:v>
                </c:pt>
                <c:pt idx="677">
                  <c:v>230.38300000000001</c:v>
                </c:pt>
                <c:pt idx="678">
                  <c:v>230.41399999999999</c:v>
                </c:pt>
                <c:pt idx="679">
                  <c:v>230.44499999999999</c:v>
                </c:pt>
                <c:pt idx="680">
                  <c:v>230.476</c:v>
                </c:pt>
                <c:pt idx="681">
                  <c:v>230.506</c:v>
                </c:pt>
                <c:pt idx="682">
                  <c:v>230.53700000000001</c:v>
                </c:pt>
                <c:pt idx="683">
                  <c:v>230.56800000000001</c:v>
                </c:pt>
                <c:pt idx="684">
                  <c:v>230.59899999999999</c:v>
                </c:pt>
                <c:pt idx="685">
                  <c:v>230.63</c:v>
                </c:pt>
                <c:pt idx="686">
                  <c:v>230.66</c:v>
                </c:pt>
                <c:pt idx="687">
                  <c:v>230.691</c:v>
                </c:pt>
                <c:pt idx="688">
                  <c:v>230.72200000000001</c:v>
                </c:pt>
                <c:pt idx="689">
                  <c:v>230.75299999999999</c:v>
                </c:pt>
                <c:pt idx="690">
                  <c:v>230.78299999999999</c:v>
                </c:pt>
                <c:pt idx="691">
                  <c:v>230.81399999999999</c:v>
                </c:pt>
                <c:pt idx="692">
                  <c:v>230.845</c:v>
                </c:pt>
                <c:pt idx="693">
                  <c:v>230.876</c:v>
                </c:pt>
                <c:pt idx="694">
                  <c:v>230.90600000000001</c:v>
                </c:pt>
                <c:pt idx="695">
                  <c:v>230.93700000000001</c:v>
                </c:pt>
                <c:pt idx="696">
                  <c:v>230.96799999999999</c:v>
                </c:pt>
                <c:pt idx="697">
                  <c:v>230.999</c:v>
                </c:pt>
                <c:pt idx="698">
                  <c:v>231.029</c:v>
                </c:pt>
                <c:pt idx="699">
                  <c:v>231.06</c:v>
                </c:pt>
                <c:pt idx="700">
                  <c:v>231.09100000000001</c:v>
                </c:pt>
                <c:pt idx="701">
                  <c:v>231.12200000000001</c:v>
                </c:pt>
                <c:pt idx="702">
                  <c:v>231.15199999999999</c:v>
                </c:pt>
                <c:pt idx="703">
                  <c:v>231.18299999999999</c:v>
                </c:pt>
                <c:pt idx="704">
                  <c:v>231.214</c:v>
                </c:pt>
                <c:pt idx="705">
                  <c:v>231.245</c:v>
                </c:pt>
                <c:pt idx="706">
                  <c:v>231.27500000000001</c:v>
                </c:pt>
                <c:pt idx="707">
                  <c:v>231.30600000000001</c:v>
                </c:pt>
                <c:pt idx="708">
                  <c:v>231.33699999999999</c:v>
                </c:pt>
                <c:pt idx="709">
                  <c:v>231.36799999999999</c:v>
                </c:pt>
                <c:pt idx="710">
                  <c:v>231.398</c:v>
                </c:pt>
                <c:pt idx="711">
                  <c:v>231.429</c:v>
                </c:pt>
                <c:pt idx="712">
                  <c:v>231.46</c:v>
                </c:pt>
                <c:pt idx="713">
                  <c:v>231.49</c:v>
                </c:pt>
                <c:pt idx="714">
                  <c:v>231.52099999999999</c:v>
                </c:pt>
                <c:pt idx="715">
                  <c:v>231.55199999999999</c:v>
                </c:pt>
                <c:pt idx="716">
                  <c:v>231.583</c:v>
                </c:pt>
                <c:pt idx="717">
                  <c:v>231.613</c:v>
                </c:pt>
                <c:pt idx="718">
                  <c:v>231.64400000000001</c:v>
                </c:pt>
                <c:pt idx="719">
                  <c:v>231.67500000000001</c:v>
                </c:pt>
                <c:pt idx="720">
                  <c:v>231.70500000000001</c:v>
                </c:pt>
                <c:pt idx="721">
                  <c:v>231.73599999999999</c:v>
                </c:pt>
                <c:pt idx="722">
                  <c:v>231.767</c:v>
                </c:pt>
                <c:pt idx="723">
                  <c:v>231.798</c:v>
                </c:pt>
                <c:pt idx="724">
                  <c:v>231.828</c:v>
                </c:pt>
                <c:pt idx="725">
                  <c:v>231.85900000000001</c:v>
                </c:pt>
                <c:pt idx="726">
                  <c:v>231.89</c:v>
                </c:pt>
                <c:pt idx="727">
                  <c:v>231.92</c:v>
                </c:pt>
                <c:pt idx="728">
                  <c:v>231.95099999999999</c:v>
                </c:pt>
                <c:pt idx="729">
                  <c:v>231.982</c:v>
                </c:pt>
                <c:pt idx="730">
                  <c:v>232.01300000000001</c:v>
                </c:pt>
                <c:pt idx="731">
                  <c:v>232.04300000000001</c:v>
                </c:pt>
                <c:pt idx="732">
                  <c:v>232.07400000000001</c:v>
                </c:pt>
                <c:pt idx="733">
                  <c:v>232.10499999999999</c:v>
                </c:pt>
                <c:pt idx="734">
                  <c:v>232.13499999999999</c:v>
                </c:pt>
                <c:pt idx="735">
                  <c:v>232.166</c:v>
                </c:pt>
                <c:pt idx="736">
                  <c:v>232.197</c:v>
                </c:pt>
                <c:pt idx="737">
                  <c:v>232.227</c:v>
                </c:pt>
                <c:pt idx="738">
                  <c:v>232.25800000000001</c:v>
                </c:pt>
                <c:pt idx="739">
                  <c:v>232.28899999999999</c:v>
                </c:pt>
                <c:pt idx="740">
                  <c:v>232.32</c:v>
                </c:pt>
                <c:pt idx="741">
                  <c:v>232.35</c:v>
                </c:pt>
                <c:pt idx="742">
                  <c:v>232.381</c:v>
                </c:pt>
                <c:pt idx="743">
                  <c:v>232.41200000000001</c:v>
                </c:pt>
                <c:pt idx="744">
                  <c:v>232.44200000000001</c:v>
                </c:pt>
                <c:pt idx="745">
                  <c:v>232.47300000000001</c:v>
                </c:pt>
                <c:pt idx="746">
                  <c:v>232.50399999999999</c:v>
                </c:pt>
                <c:pt idx="747">
                  <c:v>232.53399999999999</c:v>
                </c:pt>
                <c:pt idx="748">
                  <c:v>232.565</c:v>
                </c:pt>
                <c:pt idx="749">
                  <c:v>232.596</c:v>
                </c:pt>
                <c:pt idx="750">
                  <c:v>232.626</c:v>
                </c:pt>
                <c:pt idx="751">
                  <c:v>232.65700000000001</c:v>
                </c:pt>
                <c:pt idx="752">
                  <c:v>232.68799999999999</c:v>
                </c:pt>
                <c:pt idx="753">
                  <c:v>232.71799999999999</c:v>
                </c:pt>
                <c:pt idx="754">
                  <c:v>232.749</c:v>
                </c:pt>
                <c:pt idx="755">
                  <c:v>232.78</c:v>
                </c:pt>
                <c:pt idx="756">
                  <c:v>232.81</c:v>
                </c:pt>
                <c:pt idx="757">
                  <c:v>232.84100000000001</c:v>
                </c:pt>
                <c:pt idx="758">
                  <c:v>232.87200000000001</c:v>
                </c:pt>
                <c:pt idx="759">
                  <c:v>232.90199999999999</c:v>
                </c:pt>
                <c:pt idx="760">
                  <c:v>232.93299999999999</c:v>
                </c:pt>
                <c:pt idx="761">
                  <c:v>232.964</c:v>
                </c:pt>
                <c:pt idx="762">
                  <c:v>232.994</c:v>
                </c:pt>
                <c:pt idx="763">
                  <c:v>233.02500000000001</c:v>
                </c:pt>
                <c:pt idx="764">
                  <c:v>233.05600000000001</c:v>
                </c:pt>
                <c:pt idx="765">
                  <c:v>233.08600000000001</c:v>
                </c:pt>
                <c:pt idx="766">
                  <c:v>233.11699999999999</c:v>
                </c:pt>
                <c:pt idx="767">
                  <c:v>233.148</c:v>
                </c:pt>
                <c:pt idx="768">
                  <c:v>233.178</c:v>
                </c:pt>
                <c:pt idx="769">
                  <c:v>233.209</c:v>
                </c:pt>
                <c:pt idx="770">
                  <c:v>233.24</c:v>
                </c:pt>
                <c:pt idx="771">
                  <c:v>233.27</c:v>
                </c:pt>
                <c:pt idx="772">
                  <c:v>233.30099999999999</c:v>
                </c:pt>
                <c:pt idx="773">
                  <c:v>233.33199999999999</c:v>
                </c:pt>
                <c:pt idx="774">
                  <c:v>233.36199999999999</c:v>
                </c:pt>
                <c:pt idx="775">
                  <c:v>233.393</c:v>
                </c:pt>
                <c:pt idx="776">
                  <c:v>233.423</c:v>
                </c:pt>
                <c:pt idx="777">
                  <c:v>233.45400000000001</c:v>
                </c:pt>
                <c:pt idx="778">
                  <c:v>233.48500000000001</c:v>
                </c:pt>
                <c:pt idx="779">
                  <c:v>233.51499999999999</c:v>
                </c:pt>
                <c:pt idx="780">
                  <c:v>233.54599999999999</c:v>
                </c:pt>
                <c:pt idx="781">
                  <c:v>233.577</c:v>
                </c:pt>
                <c:pt idx="782">
                  <c:v>233.607</c:v>
                </c:pt>
                <c:pt idx="783">
                  <c:v>233.63800000000001</c:v>
                </c:pt>
                <c:pt idx="784">
                  <c:v>233.66900000000001</c:v>
                </c:pt>
                <c:pt idx="785">
                  <c:v>233.69900000000001</c:v>
                </c:pt>
                <c:pt idx="786">
                  <c:v>233.73</c:v>
                </c:pt>
                <c:pt idx="787">
                  <c:v>233.76</c:v>
                </c:pt>
                <c:pt idx="788">
                  <c:v>233.791</c:v>
                </c:pt>
                <c:pt idx="789">
                  <c:v>233.822</c:v>
                </c:pt>
                <c:pt idx="790">
                  <c:v>233.852</c:v>
                </c:pt>
                <c:pt idx="791">
                  <c:v>233.88300000000001</c:v>
                </c:pt>
                <c:pt idx="792">
                  <c:v>233.91399999999999</c:v>
                </c:pt>
                <c:pt idx="793">
                  <c:v>233.94399999999999</c:v>
                </c:pt>
                <c:pt idx="794">
                  <c:v>233.97499999999999</c:v>
                </c:pt>
                <c:pt idx="795">
                  <c:v>234.005</c:v>
                </c:pt>
                <c:pt idx="796">
                  <c:v>234.036</c:v>
                </c:pt>
                <c:pt idx="797">
                  <c:v>234.06700000000001</c:v>
                </c:pt>
                <c:pt idx="798">
                  <c:v>234.09700000000001</c:v>
                </c:pt>
                <c:pt idx="799">
                  <c:v>234.12799999999999</c:v>
                </c:pt>
                <c:pt idx="800">
                  <c:v>234.15799999999999</c:v>
                </c:pt>
                <c:pt idx="801">
                  <c:v>234.18899999999999</c:v>
                </c:pt>
                <c:pt idx="802">
                  <c:v>234.22</c:v>
                </c:pt>
                <c:pt idx="803">
                  <c:v>234.25</c:v>
                </c:pt>
                <c:pt idx="804">
                  <c:v>234.28100000000001</c:v>
                </c:pt>
                <c:pt idx="805">
                  <c:v>234.31100000000001</c:v>
                </c:pt>
                <c:pt idx="806">
                  <c:v>234.34200000000001</c:v>
                </c:pt>
                <c:pt idx="807">
                  <c:v>234.37299999999999</c:v>
                </c:pt>
                <c:pt idx="808">
                  <c:v>234.40299999999999</c:v>
                </c:pt>
                <c:pt idx="809">
                  <c:v>234.434</c:v>
                </c:pt>
                <c:pt idx="810">
                  <c:v>234.464</c:v>
                </c:pt>
                <c:pt idx="811">
                  <c:v>234.495</c:v>
                </c:pt>
                <c:pt idx="812">
                  <c:v>234.52600000000001</c:v>
                </c:pt>
                <c:pt idx="813">
                  <c:v>234.55600000000001</c:v>
                </c:pt>
                <c:pt idx="814">
                  <c:v>234.58699999999999</c:v>
                </c:pt>
                <c:pt idx="815">
                  <c:v>234.61699999999999</c:v>
                </c:pt>
                <c:pt idx="816">
                  <c:v>234.648</c:v>
                </c:pt>
                <c:pt idx="817">
                  <c:v>234.678</c:v>
                </c:pt>
                <c:pt idx="818">
                  <c:v>234.709</c:v>
                </c:pt>
                <c:pt idx="819">
                  <c:v>234.74</c:v>
                </c:pt>
                <c:pt idx="820">
                  <c:v>234.77</c:v>
                </c:pt>
                <c:pt idx="821">
                  <c:v>234.80099999999999</c:v>
                </c:pt>
                <c:pt idx="822">
                  <c:v>234.83099999999999</c:v>
                </c:pt>
                <c:pt idx="823">
                  <c:v>234.86199999999999</c:v>
                </c:pt>
                <c:pt idx="824">
                  <c:v>234.893</c:v>
                </c:pt>
                <c:pt idx="825">
                  <c:v>234.923</c:v>
                </c:pt>
                <c:pt idx="826">
                  <c:v>234.95400000000001</c:v>
                </c:pt>
                <c:pt idx="827">
                  <c:v>234.98400000000001</c:v>
                </c:pt>
                <c:pt idx="828">
                  <c:v>235.01499999999999</c:v>
                </c:pt>
                <c:pt idx="829">
                  <c:v>235.04499999999999</c:v>
                </c:pt>
                <c:pt idx="830">
                  <c:v>235.07599999999999</c:v>
                </c:pt>
                <c:pt idx="831">
                  <c:v>235.10599999999999</c:v>
                </c:pt>
                <c:pt idx="832">
                  <c:v>235.137</c:v>
                </c:pt>
                <c:pt idx="833">
                  <c:v>235.16800000000001</c:v>
                </c:pt>
                <c:pt idx="834">
                  <c:v>235.19800000000001</c:v>
                </c:pt>
                <c:pt idx="835">
                  <c:v>235.22900000000001</c:v>
                </c:pt>
                <c:pt idx="836">
                  <c:v>235.25899999999999</c:v>
                </c:pt>
                <c:pt idx="837">
                  <c:v>235.29</c:v>
                </c:pt>
                <c:pt idx="838">
                  <c:v>235.32</c:v>
                </c:pt>
                <c:pt idx="839">
                  <c:v>235.351</c:v>
                </c:pt>
                <c:pt idx="840">
                  <c:v>235.381</c:v>
                </c:pt>
                <c:pt idx="841">
                  <c:v>235.41200000000001</c:v>
                </c:pt>
                <c:pt idx="842">
                  <c:v>235.44300000000001</c:v>
                </c:pt>
                <c:pt idx="843">
                  <c:v>235.47300000000001</c:v>
                </c:pt>
                <c:pt idx="844">
                  <c:v>235.50399999999999</c:v>
                </c:pt>
                <c:pt idx="845">
                  <c:v>235.53399999999999</c:v>
                </c:pt>
                <c:pt idx="846">
                  <c:v>235.565</c:v>
                </c:pt>
                <c:pt idx="847">
                  <c:v>235.595</c:v>
                </c:pt>
                <c:pt idx="848">
                  <c:v>235.626</c:v>
                </c:pt>
                <c:pt idx="849">
                  <c:v>235.65600000000001</c:v>
                </c:pt>
                <c:pt idx="850">
                  <c:v>235.68700000000001</c:v>
                </c:pt>
                <c:pt idx="851">
                  <c:v>235.71700000000001</c:v>
                </c:pt>
                <c:pt idx="852">
                  <c:v>235.74799999999999</c:v>
                </c:pt>
                <c:pt idx="853">
                  <c:v>235.77799999999999</c:v>
                </c:pt>
                <c:pt idx="854">
                  <c:v>235.809</c:v>
                </c:pt>
                <c:pt idx="855">
                  <c:v>235.84</c:v>
                </c:pt>
                <c:pt idx="856">
                  <c:v>235.87</c:v>
                </c:pt>
                <c:pt idx="857">
                  <c:v>235.90100000000001</c:v>
                </c:pt>
                <c:pt idx="858">
                  <c:v>235.93100000000001</c:v>
                </c:pt>
                <c:pt idx="859">
                  <c:v>235.96199999999999</c:v>
                </c:pt>
                <c:pt idx="860">
                  <c:v>235.99199999999999</c:v>
                </c:pt>
                <c:pt idx="861">
                  <c:v>236.023</c:v>
                </c:pt>
                <c:pt idx="862">
                  <c:v>236.053</c:v>
                </c:pt>
                <c:pt idx="863">
                  <c:v>236.084</c:v>
                </c:pt>
                <c:pt idx="864">
                  <c:v>236.114</c:v>
                </c:pt>
                <c:pt idx="865">
                  <c:v>236.14500000000001</c:v>
                </c:pt>
                <c:pt idx="866">
                  <c:v>236.17500000000001</c:v>
                </c:pt>
                <c:pt idx="867">
                  <c:v>236.20599999999999</c:v>
                </c:pt>
                <c:pt idx="868">
                  <c:v>236.23599999999999</c:v>
                </c:pt>
                <c:pt idx="869">
                  <c:v>236.267</c:v>
                </c:pt>
                <c:pt idx="870">
                  <c:v>236.297</c:v>
                </c:pt>
                <c:pt idx="871">
                  <c:v>236.328</c:v>
                </c:pt>
                <c:pt idx="872">
                  <c:v>236.358</c:v>
                </c:pt>
                <c:pt idx="873">
                  <c:v>236.38900000000001</c:v>
                </c:pt>
                <c:pt idx="874">
                  <c:v>236.41900000000001</c:v>
                </c:pt>
                <c:pt idx="875">
                  <c:v>236.45</c:v>
                </c:pt>
                <c:pt idx="876">
                  <c:v>236.48</c:v>
                </c:pt>
                <c:pt idx="877">
                  <c:v>236.511</c:v>
                </c:pt>
                <c:pt idx="878">
                  <c:v>236.541</c:v>
                </c:pt>
                <c:pt idx="879">
                  <c:v>236.572</c:v>
                </c:pt>
                <c:pt idx="880">
                  <c:v>236.602</c:v>
                </c:pt>
                <c:pt idx="881">
                  <c:v>236.63300000000001</c:v>
                </c:pt>
                <c:pt idx="882">
                  <c:v>236.66300000000001</c:v>
                </c:pt>
                <c:pt idx="883">
                  <c:v>236.69399999999999</c:v>
                </c:pt>
                <c:pt idx="884">
                  <c:v>236.72399999999999</c:v>
                </c:pt>
                <c:pt idx="885">
                  <c:v>236.755</c:v>
                </c:pt>
                <c:pt idx="886">
                  <c:v>236.785</c:v>
                </c:pt>
                <c:pt idx="887">
                  <c:v>236.816</c:v>
                </c:pt>
                <c:pt idx="888">
                  <c:v>236.846</c:v>
                </c:pt>
                <c:pt idx="889">
                  <c:v>236.87700000000001</c:v>
                </c:pt>
                <c:pt idx="890">
                  <c:v>236.90700000000001</c:v>
                </c:pt>
                <c:pt idx="891">
                  <c:v>236.93799999999999</c:v>
                </c:pt>
                <c:pt idx="892">
                  <c:v>236.96799999999999</c:v>
                </c:pt>
                <c:pt idx="893">
                  <c:v>236.999</c:v>
                </c:pt>
                <c:pt idx="894">
                  <c:v>237.029</c:v>
                </c:pt>
                <c:pt idx="895">
                  <c:v>237.06</c:v>
                </c:pt>
                <c:pt idx="896">
                  <c:v>237.09</c:v>
                </c:pt>
                <c:pt idx="897">
                  <c:v>237.12</c:v>
                </c:pt>
                <c:pt idx="898">
                  <c:v>237.15100000000001</c:v>
                </c:pt>
                <c:pt idx="899">
                  <c:v>237.18100000000001</c:v>
                </c:pt>
                <c:pt idx="900">
                  <c:v>237.21199999999999</c:v>
                </c:pt>
                <c:pt idx="901">
                  <c:v>237.24199999999999</c:v>
                </c:pt>
                <c:pt idx="902">
                  <c:v>237.273</c:v>
                </c:pt>
                <c:pt idx="903">
                  <c:v>237.303</c:v>
                </c:pt>
                <c:pt idx="904">
                  <c:v>237.334</c:v>
                </c:pt>
                <c:pt idx="905">
                  <c:v>237.364</c:v>
                </c:pt>
                <c:pt idx="906">
                  <c:v>237.39500000000001</c:v>
                </c:pt>
                <c:pt idx="907">
                  <c:v>237.42500000000001</c:v>
                </c:pt>
                <c:pt idx="908">
                  <c:v>237.45599999999999</c:v>
                </c:pt>
                <c:pt idx="909">
                  <c:v>237.48599999999999</c:v>
                </c:pt>
                <c:pt idx="910">
                  <c:v>237.51599999999999</c:v>
                </c:pt>
                <c:pt idx="911">
                  <c:v>237.547</c:v>
                </c:pt>
                <c:pt idx="912">
                  <c:v>237.577</c:v>
                </c:pt>
                <c:pt idx="913">
                  <c:v>237.608</c:v>
                </c:pt>
                <c:pt idx="914">
                  <c:v>237.63800000000001</c:v>
                </c:pt>
                <c:pt idx="915">
                  <c:v>237.66900000000001</c:v>
                </c:pt>
                <c:pt idx="916">
                  <c:v>237.69900000000001</c:v>
                </c:pt>
                <c:pt idx="917">
                  <c:v>237.73</c:v>
                </c:pt>
                <c:pt idx="918">
                  <c:v>237.76</c:v>
                </c:pt>
                <c:pt idx="919">
                  <c:v>237.79</c:v>
                </c:pt>
                <c:pt idx="920">
                  <c:v>237.821</c:v>
                </c:pt>
                <c:pt idx="921">
                  <c:v>237.851</c:v>
                </c:pt>
                <c:pt idx="922">
                  <c:v>237.88200000000001</c:v>
                </c:pt>
                <c:pt idx="923">
                  <c:v>237.91200000000001</c:v>
                </c:pt>
                <c:pt idx="924">
                  <c:v>237.94300000000001</c:v>
                </c:pt>
                <c:pt idx="925">
                  <c:v>237.97300000000001</c:v>
                </c:pt>
                <c:pt idx="926">
                  <c:v>238.00299999999999</c:v>
                </c:pt>
                <c:pt idx="927">
                  <c:v>238.03399999999999</c:v>
                </c:pt>
                <c:pt idx="928">
                  <c:v>238.06399999999999</c:v>
                </c:pt>
                <c:pt idx="929">
                  <c:v>238.095</c:v>
                </c:pt>
                <c:pt idx="930">
                  <c:v>238.125</c:v>
                </c:pt>
                <c:pt idx="931">
                  <c:v>238.15600000000001</c:v>
                </c:pt>
                <c:pt idx="932">
                  <c:v>238.18600000000001</c:v>
                </c:pt>
                <c:pt idx="933">
                  <c:v>238.21600000000001</c:v>
                </c:pt>
                <c:pt idx="934">
                  <c:v>238.24700000000001</c:v>
                </c:pt>
                <c:pt idx="935">
                  <c:v>238.27699999999999</c:v>
                </c:pt>
                <c:pt idx="936">
                  <c:v>238.30799999999999</c:v>
                </c:pt>
                <c:pt idx="937">
                  <c:v>238.33799999999999</c:v>
                </c:pt>
                <c:pt idx="938">
                  <c:v>238.36799999999999</c:v>
                </c:pt>
                <c:pt idx="939">
                  <c:v>238.399</c:v>
                </c:pt>
                <c:pt idx="940">
                  <c:v>238.429</c:v>
                </c:pt>
                <c:pt idx="941">
                  <c:v>238.46</c:v>
                </c:pt>
                <c:pt idx="942">
                  <c:v>238.49</c:v>
                </c:pt>
                <c:pt idx="943">
                  <c:v>238.52</c:v>
                </c:pt>
                <c:pt idx="944">
                  <c:v>238.55099999999999</c:v>
                </c:pt>
                <c:pt idx="945">
                  <c:v>238.58099999999999</c:v>
                </c:pt>
                <c:pt idx="946">
                  <c:v>238.61199999999999</c:v>
                </c:pt>
                <c:pt idx="947">
                  <c:v>238.642</c:v>
                </c:pt>
                <c:pt idx="948">
                  <c:v>238.672</c:v>
                </c:pt>
                <c:pt idx="949">
                  <c:v>238.703</c:v>
                </c:pt>
                <c:pt idx="950">
                  <c:v>238.733</c:v>
                </c:pt>
                <c:pt idx="951">
                  <c:v>238.76400000000001</c:v>
                </c:pt>
                <c:pt idx="952">
                  <c:v>238.79400000000001</c:v>
                </c:pt>
                <c:pt idx="953">
                  <c:v>238.82400000000001</c:v>
                </c:pt>
                <c:pt idx="954">
                  <c:v>238.85499999999999</c:v>
                </c:pt>
                <c:pt idx="955">
                  <c:v>238.88499999999999</c:v>
                </c:pt>
                <c:pt idx="956">
                  <c:v>238.916</c:v>
                </c:pt>
                <c:pt idx="957">
                  <c:v>238.946</c:v>
                </c:pt>
                <c:pt idx="958">
                  <c:v>238.976</c:v>
                </c:pt>
                <c:pt idx="959">
                  <c:v>239.00700000000001</c:v>
                </c:pt>
                <c:pt idx="960">
                  <c:v>239.03700000000001</c:v>
                </c:pt>
                <c:pt idx="961">
                  <c:v>239.06700000000001</c:v>
                </c:pt>
                <c:pt idx="962">
                  <c:v>239.09800000000001</c:v>
                </c:pt>
                <c:pt idx="963">
                  <c:v>239.12799999999999</c:v>
                </c:pt>
                <c:pt idx="964">
                  <c:v>239.15899999999999</c:v>
                </c:pt>
                <c:pt idx="965">
                  <c:v>239.18899999999999</c:v>
                </c:pt>
                <c:pt idx="966">
                  <c:v>239.21899999999999</c:v>
                </c:pt>
                <c:pt idx="967">
                  <c:v>239.25</c:v>
                </c:pt>
                <c:pt idx="968">
                  <c:v>239.28</c:v>
                </c:pt>
                <c:pt idx="969">
                  <c:v>239.31</c:v>
                </c:pt>
                <c:pt idx="970">
                  <c:v>239.34100000000001</c:v>
                </c:pt>
                <c:pt idx="971">
                  <c:v>239.37100000000001</c:v>
                </c:pt>
                <c:pt idx="972">
                  <c:v>239.40199999999999</c:v>
                </c:pt>
                <c:pt idx="973">
                  <c:v>239.43199999999999</c:v>
                </c:pt>
                <c:pt idx="974">
                  <c:v>239.46199999999999</c:v>
                </c:pt>
                <c:pt idx="975">
                  <c:v>239.49299999999999</c:v>
                </c:pt>
                <c:pt idx="976">
                  <c:v>239.523</c:v>
                </c:pt>
                <c:pt idx="977">
                  <c:v>239.553</c:v>
                </c:pt>
                <c:pt idx="978">
                  <c:v>239.584</c:v>
                </c:pt>
                <c:pt idx="979">
                  <c:v>239.614</c:v>
                </c:pt>
                <c:pt idx="980">
                  <c:v>239.64400000000001</c:v>
                </c:pt>
                <c:pt idx="981">
                  <c:v>239.67500000000001</c:v>
                </c:pt>
                <c:pt idx="982">
                  <c:v>239.70500000000001</c:v>
                </c:pt>
                <c:pt idx="983">
                  <c:v>239.73500000000001</c:v>
                </c:pt>
                <c:pt idx="984">
                  <c:v>239.76599999999999</c:v>
                </c:pt>
                <c:pt idx="985">
                  <c:v>239.79599999999999</c:v>
                </c:pt>
                <c:pt idx="986">
                  <c:v>239.82599999999999</c:v>
                </c:pt>
                <c:pt idx="987">
                  <c:v>239.857</c:v>
                </c:pt>
                <c:pt idx="988">
                  <c:v>239.887</c:v>
                </c:pt>
                <c:pt idx="989">
                  <c:v>239.917</c:v>
                </c:pt>
                <c:pt idx="990">
                  <c:v>239.94800000000001</c:v>
                </c:pt>
                <c:pt idx="991">
                  <c:v>239.97800000000001</c:v>
                </c:pt>
                <c:pt idx="992">
                  <c:v>240.00800000000001</c:v>
                </c:pt>
                <c:pt idx="993">
                  <c:v>240.03899999999999</c:v>
                </c:pt>
                <c:pt idx="994">
                  <c:v>240.06899999999999</c:v>
                </c:pt>
                <c:pt idx="995">
                  <c:v>240.09899999999999</c:v>
                </c:pt>
                <c:pt idx="996">
                  <c:v>240.13</c:v>
                </c:pt>
                <c:pt idx="997">
                  <c:v>240.16</c:v>
                </c:pt>
                <c:pt idx="998">
                  <c:v>240.19</c:v>
                </c:pt>
                <c:pt idx="999">
                  <c:v>240.221</c:v>
                </c:pt>
                <c:pt idx="1000">
                  <c:v>240.251</c:v>
                </c:pt>
                <c:pt idx="1001">
                  <c:v>240.28100000000001</c:v>
                </c:pt>
                <c:pt idx="1002">
                  <c:v>240.31200000000001</c:v>
                </c:pt>
                <c:pt idx="1003">
                  <c:v>240.34200000000001</c:v>
                </c:pt>
                <c:pt idx="1004">
                  <c:v>240.37200000000001</c:v>
                </c:pt>
                <c:pt idx="1005">
                  <c:v>240.40299999999999</c:v>
                </c:pt>
                <c:pt idx="1006">
                  <c:v>240.43299999999999</c:v>
                </c:pt>
                <c:pt idx="1007">
                  <c:v>240.46299999999999</c:v>
                </c:pt>
                <c:pt idx="1008">
                  <c:v>240.494</c:v>
                </c:pt>
                <c:pt idx="1009">
                  <c:v>240.524</c:v>
                </c:pt>
                <c:pt idx="1010">
                  <c:v>240.554</c:v>
                </c:pt>
                <c:pt idx="1011">
                  <c:v>240.58500000000001</c:v>
                </c:pt>
                <c:pt idx="1012">
                  <c:v>240.61500000000001</c:v>
                </c:pt>
                <c:pt idx="1013">
                  <c:v>240.64500000000001</c:v>
                </c:pt>
                <c:pt idx="1014">
                  <c:v>240.67500000000001</c:v>
                </c:pt>
                <c:pt idx="1015">
                  <c:v>240.70599999999999</c:v>
                </c:pt>
                <c:pt idx="1016">
                  <c:v>240.73599999999999</c:v>
                </c:pt>
                <c:pt idx="1017">
                  <c:v>240.76599999999999</c:v>
                </c:pt>
                <c:pt idx="1018">
                  <c:v>240.797</c:v>
                </c:pt>
                <c:pt idx="1019">
                  <c:v>240.827</c:v>
                </c:pt>
                <c:pt idx="1020">
                  <c:v>240.857</c:v>
                </c:pt>
                <c:pt idx="1021">
                  <c:v>240.887</c:v>
                </c:pt>
                <c:pt idx="1022">
                  <c:v>240.91800000000001</c:v>
                </c:pt>
                <c:pt idx="1023">
                  <c:v>240.94800000000001</c:v>
                </c:pt>
                <c:pt idx="1024">
                  <c:v>240.97800000000001</c:v>
                </c:pt>
                <c:pt idx="1025">
                  <c:v>241.00899999999999</c:v>
                </c:pt>
                <c:pt idx="1026">
                  <c:v>241.03899999999999</c:v>
                </c:pt>
                <c:pt idx="1027">
                  <c:v>241.06899999999999</c:v>
                </c:pt>
                <c:pt idx="1028">
                  <c:v>241.09899999999999</c:v>
                </c:pt>
                <c:pt idx="1029">
                  <c:v>241.13</c:v>
                </c:pt>
                <c:pt idx="1030">
                  <c:v>241.16</c:v>
                </c:pt>
                <c:pt idx="1031">
                  <c:v>241.19</c:v>
                </c:pt>
                <c:pt idx="1032">
                  <c:v>241.221</c:v>
                </c:pt>
                <c:pt idx="1033">
                  <c:v>241.251</c:v>
                </c:pt>
                <c:pt idx="1034">
                  <c:v>241.28100000000001</c:v>
                </c:pt>
                <c:pt idx="1035">
                  <c:v>241.31100000000001</c:v>
                </c:pt>
                <c:pt idx="1036">
                  <c:v>241.34200000000001</c:v>
                </c:pt>
                <c:pt idx="1037">
                  <c:v>241.37200000000001</c:v>
                </c:pt>
                <c:pt idx="1038">
                  <c:v>241.40199999999999</c:v>
                </c:pt>
                <c:pt idx="1039">
                  <c:v>241.43199999999999</c:v>
                </c:pt>
                <c:pt idx="1040">
                  <c:v>241.46299999999999</c:v>
                </c:pt>
                <c:pt idx="1041">
                  <c:v>241.49299999999999</c:v>
                </c:pt>
                <c:pt idx="1042">
                  <c:v>241.523</c:v>
                </c:pt>
                <c:pt idx="1043">
                  <c:v>241.554</c:v>
                </c:pt>
                <c:pt idx="1044">
                  <c:v>241.584</c:v>
                </c:pt>
                <c:pt idx="1045">
                  <c:v>241.614</c:v>
                </c:pt>
                <c:pt idx="1046">
                  <c:v>241.64400000000001</c:v>
                </c:pt>
                <c:pt idx="1047">
                  <c:v>241.67500000000001</c:v>
                </c:pt>
                <c:pt idx="1048">
                  <c:v>241.70500000000001</c:v>
                </c:pt>
                <c:pt idx="1049">
                  <c:v>241.73500000000001</c:v>
                </c:pt>
                <c:pt idx="1050">
                  <c:v>241.76499999999999</c:v>
                </c:pt>
                <c:pt idx="1051">
                  <c:v>241.79599999999999</c:v>
                </c:pt>
                <c:pt idx="1052">
                  <c:v>241.82599999999999</c:v>
                </c:pt>
                <c:pt idx="1053">
                  <c:v>241.85599999999999</c:v>
                </c:pt>
                <c:pt idx="1054">
                  <c:v>241.886</c:v>
                </c:pt>
                <c:pt idx="1055">
                  <c:v>241.917</c:v>
                </c:pt>
                <c:pt idx="1056">
                  <c:v>241.947</c:v>
                </c:pt>
                <c:pt idx="1057">
                  <c:v>241.977</c:v>
                </c:pt>
                <c:pt idx="1058">
                  <c:v>242.00700000000001</c:v>
                </c:pt>
                <c:pt idx="1059">
                  <c:v>242.03700000000001</c:v>
                </c:pt>
                <c:pt idx="1060">
                  <c:v>242.06800000000001</c:v>
                </c:pt>
                <c:pt idx="1061">
                  <c:v>242.09800000000001</c:v>
                </c:pt>
                <c:pt idx="1062">
                  <c:v>242.12799999999999</c:v>
                </c:pt>
                <c:pt idx="1063">
                  <c:v>242.15799999999999</c:v>
                </c:pt>
                <c:pt idx="1064">
                  <c:v>242.18899999999999</c:v>
                </c:pt>
                <c:pt idx="1065">
                  <c:v>242.21899999999999</c:v>
                </c:pt>
                <c:pt idx="1066">
                  <c:v>242.249</c:v>
                </c:pt>
                <c:pt idx="1067">
                  <c:v>242.279</c:v>
                </c:pt>
                <c:pt idx="1068">
                  <c:v>242.31</c:v>
                </c:pt>
                <c:pt idx="1069">
                  <c:v>242.34</c:v>
                </c:pt>
                <c:pt idx="1070">
                  <c:v>242.37</c:v>
                </c:pt>
                <c:pt idx="1071">
                  <c:v>242.4</c:v>
                </c:pt>
                <c:pt idx="1072">
                  <c:v>242.43</c:v>
                </c:pt>
                <c:pt idx="1073">
                  <c:v>242.46100000000001</c:v>
                </c:pt>
                <c:pt idx="1074">
                  <c:v>242.49100000000001</c:v>
                </c:pt>
                <c:pt idx="1075">
                  <c:v>242.52099999999999</c:v>
                </c:pt>
                <c:pt idx="1076">
                  <c:v>242.55099999999999</c:v>
                </c:pt>
                <c:pt idx="1077">
                  <c:v>242.58099999999999</c:v>
                </c:pt>
                <c:pt idx="1078">
                  <c:v>242.61199999999999</c:v>
                </c:pt>
                <c:pt idx="1079">
                  <c:v>242.642</c:v>
                </c:pt>
                <c:pt idx="1080">
                  <c:v>242.672</c:v>
                </c:pt>
                <c:pt idx="1081">
                  <c:v>242.702</c:v>
                </c:pt>
                <c:pt idx="1082">
                  <c:v>242.733</c:v>
                </c:pt>
                <c:pt idx="1083">
                  <c:v>242.76300000000001</c:v>
                </c:pt>
                <c:pt idx="1084">
                  <c:v>242.79300000000001</c:v>
                </c:pt>
                <c:pt idx="1085">
                  <c:v>242.82300000000001</c:v>
                </c:pt>
                <c:pt idx="1086">
                  <c:v>242.85300000000001</c:v>
                </c:pt>
                <c:pt idx="1087">
                  <c:v>242.88300000000001</c:v>
                </c:pt>
                <c:pt idx="1088">
                  <c:v>242.91399999999999</c:v>
                </c:pt>
                <c:pt idx="1089">
                  <c:v>242.94399999999999</c:v>
                </c:pt>
                <c:pt idx="1090">
                  <c:v>242.97399999999999</c:v>
                </c:pt>
                <c:pt idx="1091">
                  <c:v>243.00399999999999</c:v>
                </c:pt>
                <c:pt idx="1092">
                  <c:v>243.03399999999999</c:v>
                </c:pt>
                <c:pt idx="1093">
                  <c:v>243.065</c:v>
                </c:pt>
                <c:pt idx="1094">
                  <c:v>243.095</c:v>
                </c:pt>
                <c:pt idx="1095">
                  <c:v>243.125</c:v>
                </c:pt>
                <c:pt idx="1096">
                  <c:v>243.155</c:v>
                </c:pt>
                <c:pt idx="1097">
                  <c:v>243.185</c:v>
                </c:pt>
                <c:pt idx="1098">
                  <c:v>243.21600000000001</c:v>
                </c:pt>
                <c:pt idx="1099">
                  <c:v>243.24600000000001</c:v>
                </c:pt>
                <c:pt idx="1100">
                  <c:v>243.27600000000001</c:v>
                </c:pt>
                <c:pt idx="1101">
                  <c:v>243.30600000000001</c:v>
                </c:pt>
                <c:pt idx="1102">
                  <c:v>243.33600000000001</c:v>
                </c:pt>
                <c:pt idx="1103">
                  <c:v>243.36600000000001</c:v>
                </c:pt>
                <c:pt idx="1104">
                  <c:v>243.39699999999999</c:v>
                </c:pt>
                <c:pt idx="1105">
                  <c:v>243.42699999999999</c:v>
                </c:pt>
                <c:pt idx="1106">
                  <c:v>243.45699999999999</c:v>
                </c:pt>
                <c:pt idx="1107">
                  <c:v>243.48699999999999</c:v>
                </c:pt>
                <c:pt idx="1108">
                  <c:v>243.517</c:v>
                </c:pt>
                <c:pt idx="1109">
                  <c:v>243.547</c:v>
                </c:pt>
                <c:pt idx="1110">
                  <c:v>243.578</c:v>
                </c:pt>
                <c:pt idx="1111">
                  <c:v>243.608</c:v>
                </c:pt>
                <c:pt idx="1112">
                  <c:v>243.63800000000001</c:v>
                </c:pt>
                <c:pt idx="1113">
                  <c:v>243.66800000000001</c:v>
                </c:pt>
                <c:pt idx="1114">
                  <c:v>243.69800000000001</c:v>
                </c:pt>
                <c:pt idx="1115">
                  <c:v>243.72800000000001</c:v>
                </c:pt>
                <c:pt idx="1116">
                  <c:v>243.75899999999999</c:v>
                </c:pt>
                <c:pt idx="1117">
                  <c:v>243.78899999999999</c:v>
                </c:pt>
                <c:pt idx="1118">
                  <c:v>243.81899999999999</c:v>
                </c:pt>
                <c:pt idx="1119">
                  <c:v>243.84899999999999</c:v>
                </c:pt>
                <c:pt idx="1120">
                  <c:v>243.87899999999999</c:v>
                </c:pt>
                <c:pt idx="1121">
                  <c:v>243.90899999999999</c:v>
                </c:pt>
                <c:pt idx="1122">
                  <c:v>243.93899999999999</c:v>
                </c:pt>
                <c:pt idx="1123">
                  <c:v>243.97</c:v>
                </c:pt>
                <c:pt idx="1124">
                  <c:v>244</c:v>
                </c:pt>
                <c:pt idx="1125">
                  <c:v>244.03</c:v>
                </c:pt>
                <c:pt idx="1126">
                  <c:v>244.06</c:v>
                </c:pt>
                <c:pt idx="1127">
                  <c:v>244.09</c:v>
                </c:pt>
                <c:pt idx="1128">
                  <c:v>244.12</c:v>
                </c:pt>
                <c:pt idx="1129">
                  <c:v>244.15</c:v>
                </c:pt>
                <c:pt idx="1130">
                  <c:v>244.18100000000001</c:v>
                </c:pt>
                <c:pt idx="1131">
                  <c:v>244.21100000000001</c:v>
                </c:pt>
                <c:pt idx="1132">
                  <c:v>244.24100000000001</c:v>
                </c:pt>
                <c:pt idx="1133">
                  <c:v>244.27099999999999</c:v>
                </c:pt>
                <c:pt idx="1134">
                  <c:v>244.30099999999999</c:v>
                </c:pt>
                <c:pt idx="1135">
                  <c:v>244.33099999999999</c:v>
                </c:pt>
                <c:pt idx="1136">
                  <c:v>244.36099999999999</c:v>
                </c:pt>
                <c:pt idx="1137">
                  <c:v>244.39099999999999</c:v>
                </c:pt>
                <c:pt idx="1138">
                  <c:v>244.422</c:v>
                </c:pt>
                <c:pt idx="1139">
                  <c:v>244.452</c:v>
                </c:pt>
                <c:pt idx="1140">
                  <c:v>244.482</c:v>
                </c:pt>
                <c:pt idx="1141">
                  <c:v>244.512</c:v>
                </c:pt>
                <c:pt idx="1142">
                  <c:v>244.542</c:v>
                </c:pt>
                <c:pt idx="1143">
                  <c:v>244.572</c:v>
                </c:pt>
                <c:pt idx="1144">
                  <c:v>244.602</c:v>
                </c:pt>
                <c:pt idx="1145">
                  <c:v>244.63200000000001</c:v>
                </c:pt>
                <c:pt idx="1146">
                  <c:v>244.66200000000001</c:v>
                </c:pt>
                <c:pt idx="1147">
                  <c:v>244.69300000000001</c:v>
                </c:pt>
                <c:pt idx="1148">
                  <c:v>244.72300000000001</c:v>
                </c:pt>
                <c:pt idx="1149">
                  <c:v>244.75299999999999</c:v>
                </c:pt>
                <c:pt idx="1150">
                  <c:v>244.78299999999999</c:v>
                </c:pt>
                <c:pt idx="1151">
                  <c:v>244.81299999999999</c:v>
                </c:pt>
                <c:pt idx="1152">
                  <c:v>244.84299999999999</c:v>
                </c:pt>
                <c:pt idx="1153">
                  <c:v>244.87299999999999</c:v>
                </c:pt>
                <c:pt idx="1154">
                  <c:v>244.90299999999999</c:v>
                </c:pt>
                <c:pt idx="1155">
                  <c:v>244.93299999999999</c:v>
                </c:pt>
                <c:pt idx="1156">
                  <c:v>244.96299999999999</c:v>
                </c:pt>
                <c:pt idx="1157">
                  <c:v>244.994</c:v>
                </c:pt>
                <c:pt idx="1158">
                  <c:v>245.024</c:v>
                </c:pt>
                <c:pt idx="1159">
                  <c:v>245.054</c:v>
                </c:pt>
                <c:pt idx="1160">
                  <c:v>245.084</c:v>
                </c:pt>
                <c:pt idx="1161">
                  <c:v>245.114</c:v>
                </c:pt>
                <c:pt idx="1162">
                  <c:v>245.14400000000001</c:v>
                </c:pt>
                <c:pt idx="1163">
                  <c:v>245.17400000000001</c:v>
                </c:pt>
                <c:pt idx="1164">
                  <c:v>245.20400000000001</c:v>
                </c:pt>
                <c:pt idx="1165">
                  <c:v>245.23400000000001</c:v>
                </c:pt>
                <c:pt idx="1166">
                  <c:v>245.26400000000001</c:v>
                </c:pt>
                <c:pt idx="1167">
                  <c:v>245.29400000000001</c:v>
                </c:pt>
                <c:pt idx="1168">
                  <c:v>245.32400000000001</c:v>
                </c:pt>
                <c:pt idx="1169">
                  <c:v>245.35499999999999</c:v>
                </c:pt>
                <c:pt idx="1170">
                  <c:v>245.38499999999999</c:v>
                </c:pt>
                <c:pt idx="1171">
                  <c:v>245.41499999999999</c:v>
                </c:pt>
                <c:pt idx="1172">
                  <c:v>245.44499999999999</c:v>
                </c:pt>
                <c:pt idx="1173">
                  <c:v>245.47499999999999</c:v>
                </c:pt>
                <c:pt idx="1174">
                  <c:v>245.505</c:v>
                </c:pt>
                <c:pt idx="1175">
                  <c:v>245.535</c:v>
                </c:pt>
                <c:pt idx="1176">
                  <c:v>245.565</c:v>
                </c:pt>
                <c:pt idx="1177">
                  <c:v>245.595</c:v>
                </c:pt>
                <c:pt idx="1178">
                  <c:v>245.625</c:v>
                </c:pt>
                <c:pt idx="1179">
                  <c:v>245.655</c:v>
                </c:pt>
                <c:pt idx="1180">
                  <c:v>245.685</c:v>
                </c:pt>
                <c:pt idx="1181">
                  <c:v>245.715</c:v>
                </c:pt>
                <c:pt idx="1182">
                  <c:v>245.745</c:v>
                </c:pt>
                <c:pt idx="1183">
                  <c:v>245.77500000000001</c:v>
                </c:pt>
                <c:pt idx="1184">
                  <c:v>245.80500000000001</c:v>
                </c:pt>
                <c:pt idx="1185">
                  <c:v>245.83600000000001</c:v>
                </c:pt>
                <c:pt idx="1186">
                  <c:v>245.86600000000001</c:v>
                </c:pt>
                <c:pt idx="1187">
                  <c:v>245.89599999999999</c:v>
                </c:pt>
                <c:pt idx="1188">
                  <c:v>245.92599999999999</c:v>
                </c:pt>
                <c:pt idx="1189">
                  <c:v>245.95599999999999</c:v>
                </c:pt>
                <c:pt idx="1190">
                  <c:v>245.98599999999999</c:v>
                </c:pt>
                <c:pt idx="1191">
                  <c:v>246.01599999999999</c:v>
                </c:pt>
                <c:pt idx="1192">
                  <c:v>246.04599999999999</c:v>
                </c:pt>
                <c:pt idx="1193">
                  <c:v>246.07599999999999</c:v>
                </c:pt>
                <c:pt idx="1194">
                  <c:v>246.10599999999999</c:v>
                </c:pt>
                <c:pt idx="1195">
                  <c:v>246.136</c:v>
                </c:pt>
                <c:pt idx="1196">
                  <c:v>246.166</c:v>
                </c:pt>
                <c:pt idx="1197">
                  <c:v>246.196</c:v>
                </c:pt>
                <c:pt idx="1198">
                  <c:v>246.226</c:v>
                </c:pt>
                <c:pt idx="1199">
                  <c:v>246.256</c:v>
                </c:pt>
                <c:pt idx="1200">
                  <c:v>246.286</c:v>
                </c:pt>
                <c:pt idx="1201">
                  <c:v>246.316</c:v>
                </c:pt>
                <c:pt idx="1202">
                  <c:v>246.346</c:v>
                </c:pt>
                <c:pt idx="1203">
                  <c:v>246.376</c:v>
                </c:pt>
                <c:pt idx="1204">
                  <c:v>246.40600000000001</c:v>
                </c:pt>
                <c:pt idx="1205">
                  <c:v>246.43600000000001</c:v>
                </c:pt>
                <c:pt idx="1206">
                  <c:v>246.46600000000001</c:v>
                </c:pt>
                <c:pt idx="1207">
                  <c:v>246.49600000000001</c:v>
                </c:pt>
                <c:pt idx="1208">
                  <c:v>246.52600000000001</c:v>
                </c:pt>
                <c:pt idx="1209">
                  <c:v>246.55600000000001</c:v>
                </c:pt>
                <c:pt idx="1210">
                  <c:v>246.58600000000001</c:v>
                </c:pt>
                <c:pt idx="1211">
                  <c:v>246.61600000000001</c:v>
                </c:pt>
                <c:pt idx="1212">
                  <c:v>246.64599999999999</c:v>
                </c:pt>
                <c:pt idx="1213">
                  <c:v>246.67599999999999</c:v>
                </c:pt>
                <c:pt idx="1214">
                  <c:v>246.70599999999999</c:v>
                </c:pt>
                <c:pt idx="1215">
                  <c:v>246.73599999999999</c:v>
                </c:pt>
                <c:pt idx="1216">
                  <c:v>246.76599999999999</c:v>
                </c:pt>
                <c:pt idx="1217">
                  <c:v>246.79599999999999</c:v>
                </c:pt>
                <c:pt idx="1218">
                  <c:v>246.82599999999999</c:v>
                </c:pt>
                <c:pt idx="1219">
                  <c:v>246.85599999999999</c:v>
                </c:pt>
                <c:pt idx="1220">
                  <c:v>246.886</c:v>
                </c:pt>
                <c:pt idx="1221">
                  <c:v>246.916</c:v>
                </c:pt>
                <c:pt idx="1222">
                  <c:v>246.946</c:v>
                </c:pt>
                <c:pt idx="1223">
                  <c:v>246.976</c:v>
                </c:pt>
                <c:pt idx="1224">
                  <c:v>247.006</c:v>
                </c:pt>
                <c:pt idx="1225">
                  <c:v>247.036</c:v>
                </c:pt>
                <c:pt idx="1226">
                  <c:v>247.066</c:v>
                </c:pt>
                <c:pt idx="1227">
                  <c:v>247.096</c:v>
                </c:pt>
                <c:pt idx="1228">
                  <c:v>247.126</c:v>
                </c:pt>
                <c:pt idx="1229">
                  <c:v>247.15600000000001</c:v>
                </c:pt>
                <c:pt idx="1230">
                  <c:v>247.18600000000001</c:v>
                </c:pt>
                <c:pt idx="1231">
                  <c:v>247.21600000000001</c:v>
                </c:pt>
                <c:pt idx="1232">
                  <c:v>247.24600000000001</c:v>
                </c:pt>
                <c:pt idx="1233">
                  <c:v>247.27600000000001</c:v>
                </c:pt>
                <c:pt idx="1234">
                  <c:v>247.30600000000001</c:v>
                </c:pt>
                <c:pt idx="1235">
                  <c:v>247.33600000000001</c:v>
                </c:pt>
                <c:pt idx="1236">
                  <c:v>247.36600000000001</c:v>
                </c:pt>
                <c:pt idx="1237">
                  <c:v>247.39599999999999</c:v>
                </c:pt>
                <c:pt idx="1238">
                  <c:v>247.42599999999999</c:v>
                </c:pt>
                <c:pt idx="1239">
                  <c:v>247.45599999999999</c:v>
                </c:pt>
                <c:pt idx="1240">
                  <c:v>247.48599999999999</c:v>
                </c:pt>
                <c:pt idx="1241">
                  <c:v>247.51599999999999</c:v>
                </c:pt>
                <c:pt idx="1242">
                  <c:v>247.54599999999999</c:v>
                </c:pt>
                <c:pt idx="1243">
                  <c:v>247.57599999999999</c:v>
                </c:pt>
                <c:pt idx="1244">
                  <c:v>247.60599999999999</c:v>
                </c:pt>
                <c:pt idx="1245">
                  <c:v>247.636</c:v>
                </c:pt>
                <c:pt idx="1246">
                  <c:v>247.666</c:v>
                </c:pt>
                <c:pt idx="1247">
                  <c:v>247.696</c:v>
                </c:pt>
                <c:pt idx="1248">
                  <c:v>247.726</c:v>
                </c:pt>
                <c:pt idx="1249">
                  <c:v>247.756</c:v>
                </c:pt>
                <c:pt idx="1250">
                  <c:v>247.786</c:v>
                </c:pt>
                <c:pt idx="1251">
                  <c:v>247.816</c:v>
                </c:pt>
                <c:pt idx="1252">
                  <c:v>247.846</c:v>
                </c:pt>
                <c:pt idx="1253">
                  <c:v>247.876</c:v>
                </c:pt>
                <c:pt idx="1254">
                  <c:v>247.90600000000001</c:v>
                </c:pt>
                <c:pt idx="1255">
                  <c:v>247.93600000000001</c:v>
                </c:pt>
                <c:pt idx="1256">
                  <c:v>247.965</c:v>
                </c:pt>
                <c:pt idx="1257">
                  <c:v>247.995</c:v>
                </c:pt>
                <c:pt idx="1258">
                  <c:v>248.02500000000001</c:v>
                </c:pt>
                <c:pt idx="1259">
                  <c:v>248.05500000000001</c:v>
                </c:pt>
                <c:pt idx="1260">
                  <c:v>248.08500000000001</c:v>
                </c:pt>
                <c:pt idx="1261">
                  <c:v>248.11500000000001</c:v>
                </c:pt>
                <c:pt idx="1262">
                  <c:v>248.14500000000001</c:v>
                </c:pt>
                <c:pt idx="1263">
                  <c:v>248.17500000000001</c:v>
                </c:pt>
                <c:pt idx="1264">
                  <c:v>248.20500000000001</c:v>
                </c:pt>
                <c:pt idx="1265">
                  <c:v>248.23500000000001</c:v>
                </c:pt>
                <c:pt idx="1266">
                  <c:v>248.26499999999999</c:v>
                </c:pt>
                <c:pt idx="1267">
                  <c:v>248.29499999999999</c:v>
                </c:pt>
                <c:pt idx="1268">
                  <c:v>248.32499999999999</c:v>
                </c:pt>
                <c:pt idx="1269">
                  <c:v>248.35499999999999</c:v>
                </c:pt>
                <c:pt idx="1270">
                  <c:v>248.38499999999999</c:v>
                </c:pt>
                <c:pt idx="1271">
                  <c:v>248.41399999999999</c:v>
                </c:pt>
                <c:pt idx="1272">
                  <c:v>248.44399999999999</c:v>
                </c:pt>
                <c:pt idx="1273">
                  <c:v>248.47399999999999</c:v>
                </c:pt>
                <c:pt idx="1274">
                  <c:v>248.50399999999999</c:v>
                </c:pt>
                <c:pt idx="1275">
                  <c:v>248.53399999999999</c:v>
                </c:pt>
                <c:pt idx="1276">
                  <c:v>248.56399999999999</c:v>
                </c:pt>
                <c:pt idx="1277">
                  <c:v>248.59399999999999</c:v>
                </c:pt>
                <c:pt idx="1278">
                  <c:v>248.624</c:v>
                </c:pt>
                <c:pt idx="1279">
                  <c:v>248.654</c:v>
                </c:pt>
                <c:pt idx="1280">
                  <c:v>248.684</c:v>
                </c:pt>
                <c:pt idx="1281">
                  <c:v>248.714</c:v>
                </c:pt>
                <c:pt idx="1282">
                  <c:v>248.744</c:v>
                </c:pt>
                <c:pt idx="1283">
                  <c:v>248.773</c:v>
                </c:pt>
                <c:pt idx="1284">
                  <c:v>248.803</c:v>
                </c:pt>
                <c:pt idx="1285">
                  <c:v>248.833</c:v>
                </c:pt>
                <c:pt idx="1286">
                  <c:v>248.863</c:v>
                </c:pt>
                <c:pt idx="1287">
                  <c:v>248.893</c:v>
                </c:pt>
                <c:pt idx="1288">
                  <c:v>248.923</c:v>
                </c:pt>
                <c:pt idx="1289">
                  <c:v>248.953</c:v>
                </c:pt>
                <c:pt idx="1290">
                  <c:v>248.983</c:v>
                </c:pt>
                <c:pt idx="1291">
                  <c:v>249.01300000000001</c:v>
                </c:pt>
                <c:pt idx="1292">
                  <c:v>249.04300000000001</c:v>
                </c:pt>
                <c:pt idx="1293">
                  <c:v>249.072</c:v>
                </c:pt>
                <c:pt idx="1294">
                  <c:v>249.102</c:v>
                </c:pt>
                <c:pt idx="1295">
                  <c:v>249.13200000000001</c:v>
                </c:pt>
                <c:pt idx="1296">
                  <c:v>249.16200000000001</c:v>
                </c:pt>
                <c:pt idx="1297">
                  <c:v>249.19200000000001</c:v>
                </c:pt>
                <c:pt idx="1298">
                  <c:v>249.22200000000001</c:v>
                </c:pt>
                <c:pt idx="1299">
                  <c:v>249.25200000000001</c:v>
                </c:pt>
                <c:pt idx="1300">
                  <c:v>249.28200000000001</c:v>
                </c:pt>
                <c:pt idx="1301">
                  <c:v>249.31200000000001</c:v>
                </c:pt>
                <c:pt idx="1302">
                  <c:v>249.34100000000001</c:v>
                </c:pt>
                <c:pt idx="1303">
                  <c:v>249.37100000000001</c:v>
                </c:pt>
                <c:pt idx="1304">
                  <c:v>249.40100000000001</c:v>
                </c:pt>
                <c:pt idx="1305">
                  <c:v>249.43100000000001</c:v>
                </c:pt>
                <c:pt idx="1306">
                  <c:v>249.46100000000001</c:v>
                </c:pt>
                <c:pt idx="1307">
                  <c:v>249.49100000000001</c:v>
                </c:pt>
                <c:pt idx="1308">
                  <c:v>249.52099999999999</c:v>
                </c:pt>
                <c:pt idx="1309">
                  <c:v>249.55099999999999</c:v>
                </c:pt>
                <c:pt idx="1310">
                  <c:v>249.58</c:v>
                </c:pt>
                <c:pt idx="1311">
                  <c:v>249.61</c:v>
                </c:pt>
                <c:pt idx="1312">
                  <c:v>249.64</c:v>
                </c:pt>
                <c:pt idx="1313">
                  <c:v>249.67</c:v>
                </c:pt>
                <c:pt idx="1314">
                  <c:v>249.7</c:v>
                </c:pt>
                <c:pt idx="1315">
                  <c:v>249.73</c:v>
                </c:pt>
                <c:pt idx="1316">
                  <c:v>249.76</c:v>
                </c:pt>
                <c:pt idx="1317">
                  <c:v>249.78899999999999</c:v>
                </c:pt>
                <c:pt idx="1318">
                  <c:v>249.81899999999999</c:v>
                </c:pt>
                <c:pt idx="1319">
                  <c:v>249.84899999999999</c:v>
                </c:pt>
                <c:pt idx="1320">
                  <c:v>249.87899999999999</c:v>
                </c:pt>
                <c:pt idx="1321">
                  <c:v>249.90899999999999</c:v>
                </c:pt>
                <c:pt idx="1322">
                  <c:v>249.93899999999999</c:v>
                </c:pt>
                <c:pt idx="1323">
                  <c:v>249.96899999999999</c:v>
                </c:pt>
                <c:pt idx="1324">
                  <c:v>249.99799999999999</c:v>
                </c:pt>
                <c:pt idx="1325">
                  <c:v>250.02799999999999</c:v>
                </c:pt>
                <c:pt idx="1326">
                  <c:v>250.05799999999999</c:v>
                </c:pt>
                <c:pt idx="1327">
                  <c:v>250.08799999999999</c:v>
                </c:pt>
                <c:pt idx="1328">
                  <c:v>250.11799999999999</c:v>
                </c:pt>
                <c:pt idx="1329">
                  <c:v>250.148</c:v>
                </c:pt>
                <c:pt idx="1330">
                  <c:v>250.17699999999999</c:v>
                </c:pt>
                <c:pt idx="1331">
                  <c:v>250.20699999999999</c:v>
                </c:pt>
                <c:pt idx="1332">
                  <c:v>250.23699999999999</c:v>
                </c:pt>
                <c:pt idx="1333">
                  <c:v>250.267</c:v>
                </c:pt>
                <c:pt idx="1334">
                  <c:v>250.297</c:v>
                </c:pt>
                <c:pt idx="1335">
                  <c:v>250.327</c:v>
                </c:pt>
                <c:pt idx="1336">
                  <c:v>250.35599999999999</c:v>
                </c:pt>
                <c:pt idx="1337">
                  <c:v>250.386</c:v>
                </c:pt>
                <c:pt idx="1338">
                  <c:v>250.416</c:v>
                </c:pt>
                <c:pt idx="1339">
                  <c:v>250.446</c:v>
                </c:pt>
                <c:pt idx="1340">
                  <c:v>250.476</c:v>
                </c:pt>
                <c:pt idx="1341">
                  <c:v>250.506</c:v>
                </c:pt>
                <c:pt idx="1342">
                  <c:v>250.535</c:v>
                </c:pt>
                <c:pt idx="1343">
                  <c:v>250.565</c:v>
                </c:pt>
                <c:pt idx="1344">
                  <c:v>250.595</c:v>
                </c:pt>
                <c:pt idx="1345">
                  <c:v>250.625</c:v>
                </c:pt>
                <c:pt idx="1346">
                  <c:v>250.655</c:v>
                </c:pt>
                <c:pt idx="1347">
                  <c:v>250.684</c:v>
                </c:pt>
                <c:pt idx="1348">
                  <c:v>250.714</c:v>
                </c:pt>
                <c:pt idx="1349">
                  <c:v>250.744</c:v>
                </c:pt>
                <c:pt idx="1350">
                  <c:v>250.774</c:v>
                </c:pt>
                <c:pt idx="1351">
                  <c:v>250.804</c:v>
                </c:pt>
                <c:pt idx="1352">
                  <c:v>250.833</c:v>
                </c:pt>
                <c:pt idx="1353">
                  <c:v>250.863</c:v>
                </c:pt>
                <c:pt idx="1354">
                  <c:v>250.893</c:v>
                </c:pt>
                <c:pt idx="1355">
                  <c:v>250.923</c:v>
                </c:pt>
                <c:pt idx="1356">
                  <c:v>250.953</c:v>
                </c:pt>
                <c:pt idx="1357">
                  <c:v>250.982</c:v>
                </c:pt>
                <c:pt idx="1358">
                  <c:v>251.012</c:v>
                </c:pt>
                <c:pt idx="1359">
                  <c:v>251.042</c:v>
                </c:pt>
                <c:pt idx="1360">
                  <c:v>251.072</c:v>
                </c:pt>
                <c:pt idx="1361">
                  <c:v>251.102</c:v>
                </c:pt>
                <c:pt idx="1362">
                  <c:v>251.131</c:v>
                </c:pt>
                <c:pt idx="1363">
                  <c:v>251.161</c:v>
                </c:pt>
                <c:pt idx="1364">
                  <c:v>251.191</c:v>
                </c:pt>
                <c:pt idx="1365">
                  <c:v>251.221</c:v>
                </c:pt>
                <c:pt idx="1366">
                  <c:v>251.251</c:v>
                </c:pt>
                <c:pt idx="1367">
                  <c:v>251.28</c:v>
                </c:pt>
                <c:pt idx="1368">
                  <c:v>251.31</c:v>
                </c:pt>
                <c:pt idx="1369">
                  <c:v>251.34</c:v>
                </c:pt>
                <c:pt idx="1370">
                  <c:v>251.37</c:v>
                </c:pt>
                <c:pt idx="1371">
                  <c:v>251.399</c:v>
                </c:pt>
                <c:pt idx="1372">
                  <c:v>251.429</c:v>
                </c:pt>
                <c:pt idx="1373">
                  <c:v>251.459</c:v>
                </c:pt>
                <c:pt idx="1374">
                  <c:v>251.489</c:v>
                </c:pt>
                <c:pt idx="1375">
                  <c:v>251.51900000000001</c:v>
                </c:pt>
                <c:pt idx="1376">
                  <c:v>251.548</c:v>
                </c:pt>
                <c:pt idx="1377">
                  <c:v>251.578</c:v>
                </c:pt>
                <c:pt idx="1378">
                  <c:v>251.608</c:v>
                </c:pt>
                <c:pt idx="1379">
                  <c:v>251.63800000000001</c:v>
                </c:pt>
                <c:pt idx="1380">
                  <c:v>251.667</c:v>
                </c:pt>
                <c:pt idx="1381">
                  <c:v>251.697</c:v>
                </c:pt>
                <c:pt idx="1382">
                  <c:v>251.727</c:v>
                </c:pt>
                <c:pt idx="1383">
                  <c:v>251.75700000000001</c:v>
                </c:pt>
                <c:pt idx="1384">
                  <c:v>251.786</c:v>
                </c:pt>
                <c:pt idx="1385">
                  <c:v>251.816</c:v>
                </c:pt>
                <c:pt idx="1386">
                  <c:v>251.846</c:v>
                </c:pt>
                <c:pt idx="1387">
                  <c:v>251.876</c:v>
                </c:pt>
                <c:pt idx="1388">
                  <c:v>251.905</c:v>
                </c:pt>
                <c:pt idx="1389">
                  <c:v>251.935</c:v>
                </c:pt>
                <c:pt idx="1390">
                  <c:v>251.965</c:v>
                </c:pt>
                <c:pt idx="1391">
                  <c:v>251.995</c:v>
                </c:pt>
                <c:pt idx="1392">
                  <c:v>252.024</c:v>
                </c:pt>
                <c:pt idx="1393">
                  <c:v>252.054</c:v>
                </c:pt>
                <c:pt idx="1394">
                  <c:v>252.084</c:v>
                </c:pt>
                <c:pt idx="1395">
                  <c:v>252.114</c:v>
                </c:pt>
                <c:pt idx="1396">
                  <c:v>252.143</c:v>
                </c:pt>
                <c:pt idx="1397">
                  <c:v>252.173</c:v>
                </c:pt>
                <c:pt idx="1398">
                  <c:v>252.203</c:v>
                </c:pt>
                <c:pt idx="1399">
                  <c:v>252.233</c:v>
                </c:pt>
                <c:pt idx="1400">
                  <c:v>252.262</c:v>
                </c:pt>
                <c:pt idx="1401">
                  <c:v>252.292</c:v>
                </c:pt>
                <c:pt idx="1402">
                  <c:v>252.322</c:v>
                </c:pt>
                <c:pt idx="1403">
                  <c:v>252.351</c:v>
                </c:pt>
                <c:pt idx="1404">
                  <c:v>252.381</c:v>
                </c:pt>
                <c:pt idx="1405">
                  <c:v>252.411</c:v>
                </c:pt>
                <c:pt idx="1406">
                  <c:v>252.441</c:v>
                </c:pt>
                <c:pt idx="1407">
                  <c:v>252.47</c:v>
                </c:pt>
                <c:pt idx="1408">
                  <c:v>252.5</c:v>
                </c:pt>
                <c:pt idx="1409">
                  <c:v>252.53</c:v>
                </c:pt>
                <c:pt idx="1410">
                  <c:v>252.56</c:v>
                </c:pt>
                <c:pt idx="1411">
                  <c:v>252.589</c:v>
                </c:pt>
                <c:pt idx="1412">
                  <c:v>252.619</c:v>
                </c:pt>
                <c:pt idx="1413">
                  <c:v>252.649</c:v>
                </c:pt>
                <c:pt idx="1414">
                  <c:v>252.678</c:v>
                </c:pt>
                <c:pt idx="1415">
                  <c:v>252.708</c:v>
                </c:pt>
                <c:pt idx="1416">
                  <c:v>252.738</c:v>
                </c:pt>
                <c:pt idx="1417">
                  <c:v>252.767</c:v>
                </c:pt>
                <c:pt idx="1418">
                  <c:v>252.797</c:v>
                </c:pt>
                <c:pt idx="1419">
                  <c:v>252.827</c:v>
                </c:pt>
                <c:pt idx="1420">
                  <c:v>252.857</c:v>
                </c:pt>
                <c:pt idx="1421">
                  <c:v>252.886</c:v>
                </c:pt>
                <c:pt idx="1422">
                  <c:v>252.916</c:v>
                </c:pt>
                <c:pt idx="1423">
                  <c:v>252.946</c:v>
                </c:pt>
                <c:pt idx="1424">
                  <c:v>252.97499999999999</c:v>
                </c:pt>
                <c:pt idx="1425">
                  <c:v>253.005</c:v>
                </c:pt>
                <c:pt idx="1426">
                  <c:v>253.035</c:v>
                </c:pt>
                <c:pt idx="1427">
                  <c:v>253.06399999999999</c:v>
                </c:pt>
                <c:pt idx="1428">
                  <c:v>253.09399999999999</c:v>
                </c:pt>
                <c:pt idx="1429">
                  <c:v>253.124</c:v>
                </c:pt>
                <c:pt idx="1430">
                  <c:v>253.154</c:v>
                </c:pt>
                <c:pt idx="1431">
                  <c:v>253.18299999999999</c:v>
                </c:pt>
                <c:pt idx="1432">
                  <c:v>253.21299999999999</c:v>
                </c:pt>
                <c:pt idx="1433">
                  <c:v>253.24299999999999</c:v>
                </c:pt>
                <c:pt idx="1434">
                  <c:v>253.27199999999999</c:v>
                </c:pt>
                <c:pt idx="1435">
                  <c:v>253.30199999999999</c:v>
                </c:pt>
                <c:pt idx="1436">
                  <c:v>253.33199999999999</c:v>
                </c:pt>
                <c:pt idx="1437">
                  <c:v>253.36099999999999</c:v>
                </c:pt>
                <c:pt idx="1438">
                  <c:v>253.39099999999999</c:v>
                </c:pt>
                <c:pt idx="1439">
                  <c:v>253.42099999999999</c:v>
                </c:pt>
                <c:pt idx="1440">
                  <c:v>253.45</c:v>
                </c:pt>
                <c:pt idx="1441">
                  <c:v>253.48</c:v>
                </c:pt>
                <c:pt idx="1442">
                  <c:v>253.51</c:v>
                </c:pt>
                <c:pt idx="1443">
                  <c:v>253.53899999999999</c:v>
                </c:pt>
                <c:pt idx="1444">
                  <c:v>253.56899999999999</c:v>
                </c:pt>
                <c:pt idx="1445">
                  <c:v>253.59899999999999</c:v>
                </c:pt>
                <c:pt idx="1446">
                  <c:v>253.62799999999999</c:v>
                </c:pt>
                <c:pt idx="1447">
                  <c:v>253.65799999999999</c:v>
                </c:pt>
                <c:pt idx="1448">
                  <c:v>253.68799999999999</c:v>
                </c:pt>
                <c:pt idx="1449">
                  <c:v>253.71700000000001</c:v>
                </c:pt>
                <c:pt idx="1450">
                  <c:v>253.74700000000001</c:v>
                </c:pt>
                <c:pt idx="1451">
                  <c:v>253.77699999999999</c:v>
                </c:pt>
                <c:pt idx="1452">
                  <c:v>253.80600000000001</c:v>
                </c:pt>
                <c:pt idx="1453">
                  <c:v>253.83600000000001</c:v>
                </c:pt>
                <c:pt idx="1454">
                  <c:v>253.86600000000001</c:v>
                </c:pt>
                <c:pt idx="1455">
                  <c:v>253.89500000000001</c:v>
                </c:pt>
                <c:pt idx="1456">
                  <c:v>253.92500000000001</c:v>
                </c:pt>
                <c:pt idx="1457">
                  <c:v>253.95400000000001</c:v>
                </c:pt>
                <c:pt idx="1458">
                  <c:v>253.98400000000001</c:v>
                </c:pt>
                <c:pt idx="1459">
                  <c:v>254.01400000000001</c:v>
                </c:pt>
                <c:pt idx="1460">
                  <c:v>254.04300000000001</c:v>
                </c:pt>
                <c:pt idx="1461">
                  <c:v>254.07300000000001</c:v>
                </c:pt>
                <c:pt idx="1462">
                  <c:v>254.10300000000001</c:v>
                </c:pt>
                <c:pt idx="1463">
                  <c:v>254.13200000000001</c:v>
                </c:pt>
                <c:pt idx="1464">
                  <c:v>254.16200000000001</c:v>
                </c:pt>
                <c:pt idx="1465">
                  <c:v>254.19200000000001</c:v>
                </c:pt>
                <c:pt idx="1466">
                  <c:v>254.221</c:v>
                </c:pt>
                <c:pt idx="1467">
                  <c:v>254.251</c:v>
                </c:pt>
                <c:pt idx="1468">
                  <c:v>254.28</c:v>
                </c:pt>
                <c:pt idx="1469">
                  <c:v>254.31</c:v>
                </c:pt>
                <c:pt idx="1470">
                  <c:v>254.34</c:v>
                </c:pt>
                <c:pt idx="1471">
                  <c:v>254.369</c:v>
                </c:pt>
                <c:pt idx="1472">
                  <c:v>254.399</c:v>
                </c:pt>
                <c:pt idx="1473">
                  <c:v>254.429</c:v>
                </c:pt>
                <c:pt idx="1474">
                  <c:v>254.458</c:v>
                </c:pt>
                <c:pt idx="1475">
                  <c:v>254.488</c:v>
                </c:pt>
                <c:pt idx="1476">
                  <c:v>254.517</c:v>
                </c:pt>
                <c:pt idx="1477">
                  <c:v>254.547</c:v>
                </c:pt>
                <c:pt idx="1478">
                  <c:v>254.577</c:v>
                </c:pt>
                <c:pt idx="1479">
                  <c:v>254.60599999999999</c:v>
                </c:pt>
                <c:pt idx="1480">
                  <c:v>254.636</c:v>
                </c:pt>
                <c:pt idx="1481">
                  <c:v>254.666</c:v>
                </c:pt>
                <c:pt idx="1482">
                  <c:v>254.69499999999999</c:v>
                </c:pt>
                <c:pt idx="1483">
                  <c:v>254.72499999999999</c:v>
                </c:pt>
                <c:pt idx="1484">
                  <c:v>254.75399999999999</c:v>
                </c:pt>
                <c:pt idx="1485">
                  <c:v>254.78399999999999</c:v>
                </c:pt>
                <c:pt idx="1486">
                  <c:v>254.81399999999999</c:v>
                </c:pt>
                <c:pt idx="1487">
                  <c:v>254.84299999999999</c:v>
                </c:pt>
                <c:pt idx="1488">
                  <c:v>254.87299999999999</c:v>
                </c:pt>
                <c:pt idx="1489">
                  <c:v>254.90199999999999</c:v>
                </c:pt>
                <c:pt idx="1490">
                  <c:v>254.93199999999999</c:v>
                </c:pt>
                <c:pt idx="1491">
                  <c:v>254.96199999999999</c:v>
                </c:pt>
                <c:pt idx="1492">
                  <c:v>254.99100000000001</c:v>
                </c:pt>
                <c:pt idx="1493">
                  <c:v>255.02099999999999</c:v>
                </c:pt>
                <c:pt idx="1494">
                  <c:v>255.05</c:v>
                </c:pt>
                <c:pt idx="1495">
                  <c:v>255.08</c:v>
                </c:pt>
                <c:pt idx="1496">
                  <c:v>255.10900000000001</c:v>
                </c:pt>
                <c:pt idx="1497">
                  <c:v>255.13900000000001</c:v>
                </c:pt>
                <c:pt idx="1498">
                  <c:v>255.16900000000001</c:v>
                </c:pt>
                <c:pt idx="1499">
                  <c:v>255.19800000000001</c:v>
                </c:pt>
                <c:pt idx="1500">
                  <c:v>255.22800000000001</c:v>
                </c:pt>
                <c:pt idx="1501">
                  <c:v>255.25700000000001</c:v>
                </c:pt>
                <c:pt idx="1502">
                  <c:v>255.28700000000001</c:v>
                </c:pt>
                <c:pt idx="1503">
                  <c:v>255.31700000000001</c:v>
                </c:pt>
                <c:pt idx="1504">
                  <c:v>255.346</c:v>
                </c:pt>
                <c:pt idx="1505">
                  <c:v>255.376</c:v>
                </c:pt>
                <c:pt idx="1506">
                  <c:v>255.405</c:v>
                </c:pt>
                <c:pt idx="1507">
                  <c:v>255.435</c:v>
                </c:pt>
                <c:pt idx="1508">
                  <c:v>255.464</c:v>
                </c:pt>
                <c:pt idx="1509">
                  <c:v>255.494</c:v>
                </c:pt>
                <c:pt idx="1510">
                  <c:v>255.524</c:v>
                </c:pt>
                <c:pt idx="1511">
                  <c:v>255.553</c:v>
                </c:pt>
                <c:pt idx="1512">
                  <c:v>255.583</c:v>
                </c:pt>
                <c:pt idx="1513">
                  <c:v>255.61199999999999</c:v>
                </c:pt>
                <c:pt idx="1514">
                  <c:v>255.642</c:v>
                </c:pt>
                <c:pt idx="1515">
                  <c:v>255.67099999999999</c:v>
                </c:pt>
                <c:pt idx="1516">
                  <c:v>255.70099999999999</c:v>
                </c:pt>
                <c:pt idx="1517">
                  <c:v>255.73</c:v>
                </c:pt>
                <c:pt idx="1518">
                  <c:v>255.76</c:v>
                </c:pt>
                <c:pt idx="1519">
                  <c:v>255.79</c:v>
                </c:pt>
                <c:pt idx="1520">
                  <c:v>255.81899999999999</c:v>
                </c:pt>
                <c:pt idx="1521">
                  <c:v>255.84899999999999</c:v>
                </c:pt>
                <c:pt idx="1522">
                  <c:v>255.87799999999999</c:v>
                </c:pt>
                <c:pt idx="1523">
                  <c:v>255.90799999999999</c:v>
                </c:pt>
                <c:pt idx="1524">
                  <c:v>255.93700000000001</c:v>
                </c:pt>
                <c:pt idx="1525">
                  <c:v>255.96700000000001</c:v>
                </c:pt>
                <c:pt idx="1526">
                  <c:v>255.99600000000001</c:v>
                </c:pt>
                <c:pt idx="1527">
                  <c:v>256.02600000000001</c:v>
                </c:pt>
                <c:pt idx="1528">
                  <c:v>256.05500000000001</c:v>
                </c:pt>
                <c:pt idx="1529">
                  <c:v>256.08499999999998</c:v>
                </c:pt>
                <c:pt idx="1530">
                  <c:v>256.11500000000001</c:v>
                </c:pt>
                <c:pt idx="1531">
                  <c:v>256.14400000000001</c:v>
                </c:pt>
                <c:pt idx="1532">
                  <c:v>256.17399999999998</c:v>
                </c:pt>
                <c:pt idx="1533">
                  <c:v>256.20299999999997</c:v>
                </c:pt>
                <c:pt idx="1534">
                  <c:v>256.233</c:v>
                </c:pt>
                <c:pt idx="1535">
                  <c:v>256.262</c:v>
                </c:pt>
                <c:pt idx="1536">
                  <c:v>256.29199999999997</c:v>
                </c:pt>
                <c:pt idx="1537">
                  <c:v>256.32100000000003</c:v>
                </c:pt>
                <c:pt idx="1538">
                  <c:v>256.351</c:v>
                </c:pt>
                <c:pt idx="1539">
                  <c:v>256.38</c:v>
                </c:pt>
                <c:pt idx="1540">
                  <c:v>256.41000000000003</c:v>
                </c:pt>
                <c:pt idx="1541">
                  <c:v>256.43900000000002</c:v>
                </c:pt>
                <c:pt idx="1542">
                  <c:v>256.46899999999999</c:v>
                </c:pt>
                <c:pt idx="1543">
                  <c:v>256.49799999999999</c:v>
                </c:pt>
                <c:pt idx="1544">
                  <c:v>256.52800000000002</c:v>
                </c:pt>
                <c:pt idx="1545">
                  <c:v>256.55700000000002</c:v>
                </c:pt>
                <c:pt idx="1546">
                  <c:v>256.58699999999999</c:v>
                </c:pt>
                <c:pt idx="1547">
                  <c:v>256.61599999999999</c:v>
                </c:pt>
                <c:pt idx="1548">
                  <c:v>256.64600000000002</c:v>
                </c:pt>
                <c:pt idx="1549">
                  <c:v>256.67500000000001</c:v>
                </c:pt>
                <c:pt idx="1550">
                  <c:v>256.70499999999998</c:v>
                </c:pt>
                <c:pt idx="1551">
                  <c:v>256.73399999999998</c:v>
                </c:pt>
                <c:pt idx="1552">
                  <c:v>256.76400000000001</c:v>
                </c:pt>
                <c:pt idx="1553">
                  <c:v>256.79300000000001</c:v>
                </c:pt>
                <c:pt idx="1554">
                  <c:v>256.82299999999998</c:v>
                </c:pt>
                <c:pt idx="1555">
                  <c:v>256.85199999999998</c:v>
                </c:pt>
                <c:pt idx="1556">
                  <c:v>256.88200000000001</c:v>
                </c:pt>
                <c:pt idx="1557">
                  <c:v>256.911</c:v>
                </c:pt>
                <c:pt idx="1558">
                  <c:v>256.94099999999997</c:v>
                </c:pt>
                <c:pt idx="1559">
                  <c:v>256.97000000000003</c:v>
                </c:pt>
                <c:pt idx="1560">
                  <c:v>257</c:v>
                </c:pt>
                <c:pt idx="1561">
                  <c:v>257.029</c:v>
                </c:pt>
                <c:pt idx="1562">
                  <c:v>257.05900000000003</c:v>
                </c:pt>
                <c:pt idx="1563">
                  <c:v>257.08800000000002</c:v>
                </c:pt>
                <c:pt idx="1564">
                  <c:v>257.11799999999999</c:v>
                </c:pt>
                <c:pt idx="1565">
                  <c:v>257.14699999999999</c:v>
                </c:pt>
                <c:pt idx="1566">
                  <c:v>257.17700000000002</c:v>
                </c:pt>
                <c:pt idx="1567">
                  <c:v>257.20600000000002</c:v>
                </c:pt>
                <c:pt idx="1568">
                  <c:v>257.23599999999999</c:v>
                </c:pt>
                <c:pt idx="1569">
                  <c:v>257.26499999999999</c:v>
                </c:pt>
                <c:pt idx="1570">
                  <c:v>257.29500000000002</c:v>
                </c:pt>
                <c:pt idx="1571">
                  <c:v>257.32400000000001</c:v>
                </c:pt>
                <c:pt idx="1572">
                  <c:v>257.35399999999998</c:v>
                </c:pt>
                <c:pt idx="1573">
                  <c:v>257.38299999999998</c:v>
                </c:pt>
                <c:pt idx="1574">
                  <c:v>257.41300000000001</c:v>
                </c:pt>
                <c:pt idx="1575">
                  <c:v>257.44200000000001</c:v>
                </c:pt>
                <c:pt idx="1576">
                  <c:v>257.471</c:v>
                </c:pt>
                <c:pt idx="1577">
                  <c:v>257.50099999999998</c:v>
                </c:pt>
                <c:pt idx="1578">
                  <c:v>257.52999999999997</c:v>
                </c:pt>
                <c:pt idx="1579">
                  <c:v>257.56</c:v>
                </c:pt>
                <c:pt idx="1580">
                  <c:v>257.589</c:v>
                </c:pt>
                <c:pt idx="1581">
                  <c:v>257.61900000000003</c:v>
                </c:pt>
                <c:pt idx="1582">
                  <c:v>257.64800000000002</c:v>
                </c:pt>
                <c:pt idx="1583">
                  <c:v>257.678</c:v>
                </c:pt>
                <c:pt idx="1584">
                  <c:v>257.70699999999999</c:v>
                </c:pt>
                <c:pt idx="1585">
                  <c:v>257.73700000000002</c:v>
                </c:pt>
                <c:pt idx="1586">
                  <c:v>257.76600000000002</c:v>
                </c:pt>
                <c:pt idx="1587">
                  <c:v>257.79500000000002</c:v>
                </c:pt>
                <c:pt idx="1588">
                  <c:v>257.82499999999999</c:v>
                </c:pt>
                <c:pt idx="1589">
                  <c:v>257.85399999999998</c:v>
                </c:pt>
                <c:pt idx="1590">
                  <c:v>257.88400000000001</c:v>
                </c:pt>
                <c:pt idx="1591">
                  <c:v>257.91300000000001</c:v>
                </c:pt>
                <c:pt idx="1592">
                  <c:v>257.94299999999998</c:v>
                </c:pt>
                <c:pt idx="1593">
                  <c:v>257.97199999999998</c:v>
                </c:pt>
                <c:pt idx="1594">
                  <c:v>258.00200000000001</c:v>
                </c:pt>
                <c:pt idx="1595">
                  <c:v>258.03100000000001</c:v>
                </c:pt>
                <c:pt idx="1596">
                  <c:v>258.06</c:v>
                </c:pt>
                <c:pt idx="1597">
                  <c:v>258.08999999999997</c:v>
                </c:pt>
                <c:pt idx="1598">
                  <c:v>258.11900000000003</c:v>
                </c:pt>
                <c:pt idx="1599">
                  <c:v>258.149</c:v>
                </c:pt>
                <c:pt idx="1600">
                  <c:v>258.178</c:v>
                </c:pt>
                <c:pt idx="1601">
                  <c:v>258.20800000000003</c:v>
                </c:pt>
                <c:pt idx="1602">
                  <c:v>258.23700000000002</c:v>
                </c:pt>
                <c:pt idx="1603">
                  <c:v>258.26600000000002</c:v>
                </c:pt>
                <c:pt idx="1604">
                  <c:v>258.29599999999999</c:v>
                </c:pt>
                <c:pt idx="1605">
                  <c:v>258.32499999999999</c:v>
                </c:pt>
                <c:pt idx="1606">
                  <c:v>258.35500000000002</c:v>
                </c:pt>
                <c:pt idx="1607">
                  <c:v>258.38400000000001</c:v>
                </c:pt>
                <c:pt idx="1608">
                  <c:v>258.41300000000001</c:v>
                </c:pt>
                <c:pt idx="1609">
                  <c:v>258.44299999999998</c:v>
                </c:pt>
                <c:pt idx="1610">
                  <c:v>258.47199999999998</c:v>
                </c:pt>
                <c:pt idx="1611">
                  <c:v>258.50200000000001</c:v>
                </c:pt>
                <c:pt idx="1612">
                  <c:v>258.53100000000001</c:v>
                </c:pt>
                <c:pt idx="1613">
                  <c:v>258.56099999999998</c:v>
                </c:pt>
                <c:pt idx="1614">
                  <c:v>258.58999999999997</c:v>
                </c:pt>
                <c:pt idx="1615">
                  <c:v>258.61900000000003</c:v>
                </c:pt>
                <c:pt idx="1616">
                  <c:v>258.649</c:v>
                </c:pt>
                <c:pt idx="1617">
                  <c:v>258.678</c:v>
                </c:pt>
                <c:pt idx="1618">
                  <c:v>258.70800000000003</c:v>
                </c:pt>
                <c:pt idx="1619">
                  <c:v>258.73700000000002</c:v>
                </c:pt>
                <c:pt idx="1620">
                  <c:v>258.76600000000002</c:v>
                </c:pt>
                <c:pt idx="1621">
                  <c:v>258.79599999999999</c:v>
                </c:pt>
                <c:pt idx="1622">
                  <c:v>258.82499999999999</c:v>
                </c:pt>
                <c:pt idx="1623">
                  <c:v>258.85500000000002</c:v>
                </c:pt>
                <c:pt idx="1624">
                  <c:v>258.88400000000001</c:v>
                </c:pt>
                <c:pt idx="1625">
                  <c:v>258.91300000000001</c:v>
                </c:pt>
                <c:pt idx="1626">
                  <c:v>258.94299999999998</c:v>
                </c:pt>
                <c:pt idx="1627">
                  <c:v>258.97199999999998</c:v>
                </c:pt>
                <c:pt idx="1628">
                  <c:v>259.00099999999998</c:v>
                </c:pt>
                <c:pt idx="1629">
                  <c:v>259.03100000000001</c:v>
                </c:pt>
                <c:pt idx="1630">
                  <c:v>259.06</c:v>
                </c:pt>
                <c:pt idx="1631">
                  <c:v>259.08999999999997</c:v>
                </c:pt>
                <c:pt idx="1632">
                  <c:v>259.11900000000003</c:v>
                </c:pt>
                <c:pt idx="1633">
                  <c:v>259.14800000000002</c:v>
                </c:pt>
                <c:pt idx="1634">
                  <c:v>259.178</c:v>
                </c:pt>
                <c:pt idx="1635">
                  <c:v>259.20699999999999</c:v>
                </c:pt>
                <c:pt idx="1636">
                  <c:v>259.23599999999999</c:v>
                </c:pt>
                <c:pt idx="1637">
                  <c:v>259.26600000000002</c:v>
                </c:pt>
                <c:pt idx="1638">
                  <c:v>259.29500000000002</c:v>
                </c:pt>
                <c:pt idx="1639">
                  <c:v>259.32499999999999</c:v>
                </c:pt>
                <c:pt idx="1640">
                  <c:v>259.35399999999998</c:v>
                </c:pt>
                <c:pt idx="1641">
                  <c:v>259.38299999999998</c:v>
                </c:pt>
                <c:pt idx="1642">
                  <c:v>259.41300000000001</c:v>
                </c:pt>
                <c:pt idx="1643">
                  <c:v>259.44200000000001</c:v>
                </c:pt>
                <c:pt idx="1644">
                  <c:v>259.471</c:v>
                </c:pt>
                <c:pt idx="1645">
                  <c:v>259.50099999999998</c:v>
                </c:pt>
                <c:pt idx="1646">
                  <c:v>259.52999999999997</c:v>
                </c:pt>
                <c:pt idx="1647">
                  <c:v>259.55900000000003</c:v>
                </c:pt>
                <c:pt idx="1648">
                  <c:v>259.589</c:v>
                </c:pt>
                <c:pt idx="1649">
                  <c:v>259.61799999999999</c:v>
                </c:pt>
                <c:pt idx="1650">
                  <c:v>259.64800000000002</c:v>
                </c:pt>
                <c:pt idx="1651">
                  <c:v>259.67700000000002</c:v>
                </c:pt>
                <c:pt idx="1652">
                  <c:v>259.70600000000002</c:v>
                </c:pt>
                <c:pt idx="1653">
                  <c:v>259.73599999999999</c:v>
                </c:pt>
                <c:pt idx="1654">
                  <c:v>259.76499999999999</c:v>
                </c:pt>
                <c:pt idx="1655">
                  <c:v>259.79399999999998</c:v>
                </c:pt>
                <c:pt idx="1656">
                  <c:v>259.82400000000001</c:v>
                </c:pt>
                <c:pt idx="1657">
                  <c:v>259.85300000000001</c:v>
                </c:pt>
                <c:pt idx="1658">
                  <c:v>259.88200000000001</c:v>
                </c:pt>
                <c:pt idx="1659">
                  <c:v>259.91199999999998</c:v>
                </c:pt>
                <c:pt idx="1660">
                  <c:v>259.94099999999997</c:v>
                </c:pt>
                <c:pt idx="1661">
                  <c:v>259.97000000000003</c:v>
                </c:pt>
                <c:pt idx="1662">
                  <c:v>260</c:v>
                </c:pt>
                <c:pt idx="1663">
                  <c:v>260.029</c:v>
                </c:pt>
                <c:pt idx="1664">
                  <c:v>260.05799999999999</c:v>
                </c:pt>
                <c:pt idx="1665">
                  <c:v>260.08800000000002</c:v>
                </c:pt>
                <c:pt idx="1666">
                  <c:v>260.11700000000002</c:v>
                </c:pt>
                <c:pt idx="1667">
                  <c:v>260.14600000000002</c:v>
                </c:pt>
                <c:pt idx="1668">
                  <c:v>260.17599999999999</c:v>
                </c:pt>
                <c:pt idx="1669">
                  <c:v>260.20499999999998</c:v>
                </c:pt>
                <c:pt idx="1670">
                  <c:v>260.23399999999998</c:v>
                </c:pt>
                <c:pt idx="1671">
                  <c:v>260.26400000000001</c:v>
                </c:pt>
                <c:pt idx="1672">
                  <c:v>260.29300000000001</c:v>
                </c:pt>
                <c:pt idx="1673">
                  <c:v>260.322</c:v>
                </c:pt>
                <c:pt idx="1674">
                  <c:v>260.351</c:v>
                </c:pt>
                <c:pt idx="1675">
                  <c:v>260.38099999999997</c:v>
                </c:pt>
                <c:pt idx="1676">
                  <c:v>260.41000000000003</c:v>
                </c:pt>
                <c:pt idx="1677">
                  <c:v>260.43900000000002</c:v>
                </c:pt>
                <c:pt idx="1678">
                  <c:v>260.46899999999999</c:v>
                </c:pt>
                <c:pt idx="1679">
                  <c:v>260.49799999999999</c:v>
                </c:pt>
                <c:pt idx="1680">
                  <c:v>260.52699999999999</c:v>
                </c:pt>
                <c:pt idx="1681">
                  <c:v>260.55700000000002</c:v>
                </c:pt>
                <c:pt idx="1682">
                  <c:v>260.58600000000001</c:v>
                </c:pt>
                <c:pt idx="1683">
                  <c:v>260.61500000000001</c:v>
                </c:pt>
                <c:pt idx="1684">
                  <c:v>260.64400000000001</c:v>
                </c:pt>
                <c:pt idx="1685">
                  <c:v>260.67399999999998</c:v>
                </c:pt>
                <c:pt idx="1686">
                  <c:v>260.70299999999997</c:v>
                </c:pt>
                <c:pt idx="1687">
                  <c:v>260.73200000000003</c:v>
                </c:pt>
                <c:pt idx="1688">
                  <c:v>260.762</c:v>
                </c:pt>
                <c:pt idx="1689">
                  <c:v>260.791</c:v>
                </c:pt>
                <c:pt idx="1690">
                  <c:v>260.82</c:v>
                </c:pt>
                <c:pt idx="1691">
                  <c:v>260.85000000000002</c:v>
                </c:pt>
                <c:pt idx="1692">
                  <c:v>260.87900000000002</c:v>
                </c:pt>
                <c:pt idx="1693">
                  <c:v>260.90800000000002</c:v>
                </c:pt>
                <c:pt idx="1694">
                  <c:v>260.93700000000001</c:v>
                </c:pt>
                <c:pt idx="1695">
                  <c:v>260.96699999999998</c:v>
                </c:pt>
                <c:pt idx="1696">
                  <c:v>260.99599999999998</c:v>
                </c:pt>
                <c:pt idx="1697">
                  <c:v>261.02499999999998</c:v>
                </c:pt>
                <c:pt idx="1698">
                  <c:v>261.05399999999997</c:v>
                </c:pt>
                <c:pt idx="1699">
                  <c:v>261.084</c:v>
                </c:pt>
                <c:pt idx="1700">
                  <c:v>261.113</c:v>
                </c:pt>
                <c:pt idx="1701">
                  <c:v>261.142</c:v>
                </c:pt>
                <c:pt idx="1702">
                  <c:v>261.17200000000003</c:v>
                </c:pt>
                <c:pt idx="1703">
                  <c:v>261.20100000000002</c:v>
                </c:pt>
                <c:pt idx="1704">
                  <c:v>261.23</c:v>
                </c:pt>
                <c:pt idx="1705">
                  <c:v>261.25900000000001</c:v>
                </c:pt>
                <c:pt idx="1706">
                  <c:v>261.28899999999999</c:v>
                </c:pt>
                <c:pt idx="1707">
                  <c:v>261.31799999999998</c:v>
                </c:pt>
                <c:pt idx="1708">
                  <c:v>261.34699999999998</c:v>
                </c:pt>
                <c:pt idx="1709">
                  <c:v>261.37599999999998</c:v>
                </c:pt>
                <c:pt idx="1710">
                  <c:v>261.40600000000001</c:v>
                </c:pt>
                <c:pt idx="1711">
                  <c:v>261.435</c:v>
                </c:pt>
                <c:pt idx="1712">
                  <c:v>261.464</c:v>
                </c:pt>
                <c:pt idx="1713">
                  <c:v>261.49299999999999</c:v>
                </c:pt>
                <c:pt idx="1714">
                  <c:v>261.52300000000002</c:v>
                </c:pt>
                <c:pt idx="1715">
                  <c:v>261.55200000000002</c:v>
                </c:pt>
                <c:pt idx="1716">
                  <c:v>261.58100000000002</c:v>
                </c:pt>
                <c:pt idx="1717">
                  <c:v>261.61</c:v>
                </c:pt>
                <c:pt idx="1718">
                  <c:v>261.64</c:v>
                </c:pt>
                <c:pt idx="1719">
                  <c:v>261.66899999999998</c:v>
                </c:pt>
                <c:pt idx="1720">
                  <c:v>261.69799999999998</c:v>
                </c:pt>
                <c:pt idx="1721">
                  <c:v>261.72699999999998</c:v>
                </c:pt>
                <c:pt idx="1722">
                  <c:v>261.75700000000001</c:v>
                </c:pt>
                <c:pt idx="1723">
                  <c:v>261.786</c:v>
                </c:pt>
                <c:pt idx="1724">
                  <c:v>261.815</c:v>
                </c:pt>
                <c:pt idx="1725">
                  <c:v>261.84399999999999</c:v>
                </c:pt>
                <c:pt idx="1726">
                  <c:v>261.87400000000002</c:v>
                </c:pt>
                <c:pt idx="1727">
                  <c:v>261.90300000000002</c:v>
                </c:pt>
                <c:pt idx="1728">
                  <c:v>261.93200000000002</c:v>
                </c:pt>
                <c:pt idx="1729">
                  <c:v>261.96100000000001</c:v>
                </c:pt>
                <c:pt idx="1730">
                  <c:v>261.99</c:v>
                </c:pt>
                <c:pt idx="1731">
                  <c:v>262.02</c:v>
                </c:pt>
                <c:pt idx="1732">
                  <c:v>262.04899999999998</c:v>
                </c:pt>
                <c:pt idx="1733">
                  <c:v>262.07799999999997</c:v>
                </c:pt>
                <c:pt idx="1734">
                  <c:v>262.10700000000003</c:v>
                </c:pt>
                <c:pt idx="1735">
                  <c:v>262.137</c:v>
                </c:pt>
                <c:pt idx="1736">
                  <c:v>262.166</c:v>
                </c:pt>
                <c:pt idx="1737">
                  <c:v>262.19499999999999</c:v>
                </c:pt>
                <c:pt idx="1738">
                  <c:v>262.22399999999999</c:v>
                </c:pt>
                <c:pt idx="1739">
                  <c:v>262.25299999999999</c:v>
                </c:pt>
                <c:pt idx="1740">
                  <c:v>262.28300000000002</c:v>
                </c:pt>
                <c:pt idx="1741">
                  <c:v>262.31200000000001</c:v>
                </c:pt>
                <c:pt idx="1742">
                  <c:v>262.34100000000001</c:v>
                </c:pt>
                <c:pt idx="1743">
                  <c:v>262.37</c:v>
                </c:pt>
                <c:pt idx="1744">
                  <c:v>262.399</c:v>
                </c:pt>
                <c:pt idx="1745">
                  <c:v>262.42899999999997</c:v>
                </c:pt>
                <c:pt idx="1746">
                  <c:v>262.45800000000003</c:v>
                </c:pt>
                <c:pt idx="1747">
                  <c:v>262.48700000000002</c:v>
                </c:pt>
                <c:pt idx="1748">
                  <c:v>262.51600000000002</c:v>
                </c:pt>
                <c:pt idx="1749">
                  <c:v>262.54500000000002</c:v>
                </c:pt>
                <c:pt idx="1750">
                  <c:v>262.57499999999999</c:v>
                </c:pt>
                <c:pt idx="1751">
                  <c:v>262.60399999999998</c:v>
                </c:pt>
                <c:pt idx="1752">
                  <c:v>262.63299999999998</c:v>
                </c:pt>
                <c:pt idx="1753">
                  <c:v>262.66199999999998</c:v>
                </c:pt>
                <c:pt idx="1754">
                  <c:v>262.69099999999997</c:v>
                </c:pt>
                <c:pt idx="1755">
                  <c:v>262.721</c:v>
                </c:pt>
                <c:pt idx="1756">
                  <c:v>262.75</c:v>
                </c:pt>
                <c:pt idx="1757">
                  <c:v>262.779</c:v>
                </c:pt>
                <c:pt idx="1758">
                  <c:v>262.80799999999999</c:v>
                </c:pt>
                <c:pt idx="1759">
                  <c:v>262.83699999999999</c:v>
                </c:pt>
                <c:pt idx="1760">
                  <c:v>262.86700000000002</c:v>
                </c:pt>
                <c:pt idx="1761">
                  <c:v>262.89600000000002</c:v>
                </c:pt>
                <c:pt idx="1762">
                  <c:v>262.92500000000001</c:v>
                </c:pt>
                <c:pt idx="1763">
                  <c:v>262.95400000000001</c:v>
                </c:pt>
                <c:pt idx="1764">
                  <c:v>262.983</c:v>
                </c:pt>
                <c:pt idx="1765">
                  <c:v>263.012</c:v>
                </c:pt>
                <c:pt idx="1766">
                  <c:v>263.04199999999997</c:v>
                </c:pt>
                <c:pt idx="1767">
                  <c:v>263.07100000000003</c:v>
                </c:pt>
                <c:pt idx="1768">
                  <c:v>263.10000000000002</c:v>
                </c:pt>
                <c:pt idx="1769">
                  <c:v>263.12900000000002</c:v>
                </c:pt>
                <c:pt idx="1770">
                  <c:v>263.15800000000002</c:v>
                </c:pt>
                <c:pt idx="1771">
                  <c:v>263.18700000000001</c:v>
                </c:pt>
                <c:pt idx="1772">
                  <c:v>263.21699999999998</c:v>
                </c:pt>
                <c:pt idx="1773">
                  <c:v>263.24599999999998</c:v>
                </c:pt>
                <c:pt idx="1774">
                  <c:v>263.27499999999998</c:v>
                </c:pt>
                <c:pt idx="1775">
                  <c:v>263.30399999999997</c:v>
                </c:pt>
                <c:pt idx="1776">
                  <c:v>263.33300000000003</c:v>
                </c:pt>
                <c:pt idx="1777">
                  <c:v>263.36200000000002</c:v>
                </c:pt>
                <c:pt idx="1778">
                  <c:v>263.39100000000002</c:v>
                </c:pt>
                <c:pt idx="1779">
                  <c:v>263.42099999999999</c:v>
                </c:pt>
                <c:pt idx="1780">
                  <c:v>263.45</c:v>
                </c:pt>
                <c:pt idx="1781">
                  <c:v>263.47899999999998</c:v>
                </c:pt>
                <c:pt idx="1782">
                  <c:v>263.50799999999998</c:v>
                </c:pt>
                <c:pt idx="1783">
                  <c:v>263.53699999999998</c:v>
                </c:pt>
                <c:pt idx="1784">
                  <c:v>263.56599999999997</c:v>
                </c:pt>
                <c:pt idx="1785">
                  <c:v>263.59500000000003</c:v>
                </c:pt>
                <c:pt idx="1786">
                  <c:v>263.625</c:v>
                </c:pt>
                <c:pt idx="1787">
                  <c:v>263.654</c:v>
                </c:pt>
                <c:pt idx="1788">
                  <c:v>263.68299999999999</c:v>
                </c:pt>
                <c:pt idx="1789">
                  <c:v>263.71199999999999</c:v>
                </c:pt>
                <c:pt idx="1790">
                  <c:v>263.74099999999999</c:v>
                </c:pt>
                <c:pt idx="1791">
                  <c:v>263.77</c:v>
                </c:pt>
                <c:pt idx="1792">
                  <c:v>263.79899999999998</c:v>
                </c:pt>
                <c:pt idx="1793">
                  <c:v>263.82900000000001</c:v>
                </c:pt>
                <c:pt idx="1794">
                  <c:v>263.858</c:v>
                </c:pt>
                <c:pt idx="1795">
                  <c:v>263.887</c:v>
                </c:pt>
                <c:pt idx="1796">
                  <c:v>263.916</c:v>
                </c:pt>
                <c:pt idx="1797">
                  <c:v>263.94499999999999</c:v>
                </c:pt>
                <c:pt idx="1798">
                  <c:v>263.97399999999999</c:v>
                </c:pt>
                <c:pt idx="1799">
                  <c:v>264.00299999999999</c:v>
                </c:pt>
                <c:pt idx="1800">
                  <c:v>264.03199999999998</c:v>
                </c:pt>
                <c:pt idx="1801">
                  <c:v>264.06200000000001</c:v>
                </c:pt>
                <c:pt idx="1802">
                  <c:v>264.09100000000001</c:v>
                </c:pt>
                <c:pt idx="1803">
                  <c:v>264.12</c:v>
                </c:pt>
                <c:pt idx="1804">
                  <c:v>264.149</c:v>
                </c:pt>
                <c:pt idx="1805">
                  <c:v>264.178</c:v>
                </c:pt>
                <c:pt idx="1806">
                  <c:v>264.20699999999999</c:v>
                </c:pt>
                <c:pt idx="1807">
                  <c:v>264.23599999999999</c:v>
                </c:pt>
                <c:pt idx="1808">
                  <c:v>264.26499999999999</c:v>
                </c:pt>
                <c:pt idx="1809">
                  <c:v>264.29399999999998</c:v>
                </c:pt>
                <c:pt idx="1810">
                  <c:v>264.32299999999998</c:v>
                </c:pt>
                <c:pt idx="1811">
                  <c:v>264.35300000000001</c:v>
                </c:pt>
                <c:pt idx="1812">
                  <c:v>264.38200000000001</c:v>
                </c:pt>
                <c:pt idx="1813">
                  <c:v>264.411</c:v>
                </c:pt>
                <c:pt idx="1814">
                  <c:v>264.44</c:v>
                </c:pt>
                <c:pt idx="1815">
                  <c:v>264.46899999999999</c:v>
                </c:pt>
                <c:pt idx="1816">
                  <c:v>264.49799999999999</c:v>
                </c:pt>
                <c:pt idx="1817">
                  <c:v>264.52699999999999</c:v>
                </c:pt>
                <c:pt idx="1818">
                  <c:v>264.55599999999998</c:v>
                </c:pt>
                <c:pt idx="1819">
                  <c:v>264.58499999999998</c:v>
                </c:pt>
                <c:pt idx="1820">
                  <c:v>264.61399999999998</c:v>
                </c:pt>
                <c:pt idx="1821">
                  <c:v>264.64299999999997</c:v>
                </c:pt>
                <c:pt idx="1822">
                  <c:v>264.673</c:v>
                </c:pt>
                <c:pt idx="1823">
                  <c:v>264.702</c:v>
                </c:pt>
                <c:pt idx="1824">
                  <c:v>264.73099999999999</c:v>
                </c:pt>
                <c:pt idx="1825">
                  <c:v>264.76</c:v>
                </c:pt>
                <c:pt idx="1826">
                  <c:v>264.78899999999999</c:v>
                </c:pt>
                <c:pt idx="1827">
                  <c:v>264.81799999999998</c:v>
                </c:pt>
                <c:pt idx="1828">
                  <c:v>264.84699999999998</c:v>
                </c:pt>
                <c:pt idx="1829">
                  <c:v>264.87599999999998</c:v>
                </c:pt>
                <c:pt idx="1830">
                  <c:v>264.90499999999997</c:v>
                </c:pt>
                <c:pt idx="1831">
                  <c:v>264.93400000000003</c:v>
                </c:pt>
                <c:pt idx="1832">
                  <c:v>264.96300000000002</c:v>
                </c:pt>
                <c:pt idx="1833">
                  <c:v>264.99200000000002</c:v>
                </c:pt>
                <c:pt idx="1834">
                  <c:v>265.02100000000002</c:v>
                </c:pt>
                <c:pt idx="1835">
                  <c:v>265.05</c:v>
                </c:pt>
                <c:pt idx="1836">
                  <c:v>265.08</c:v>
                </c:pt>
                <c:pt idx="1837">
                  <c:v>265.10899999999998</c:v>
                </c:pt>
                <c:pt idx="1838">
                  <c:v>265.13799999999998</c:v>
                </c:pt>
                <c:pt idx="1839">
                  <c:v>265.16699999999997</c:v>
                </c:pt>
                <c:pt idx="1840">
                  <c:v>265.19600000000003</c:v>
                </c:pt>
                <c:pt idx="1841">
                  <c:v>265.22500000000002</c:v>
                </c:pt>
                <c:pt idx="1842">
                  <c:v>265.25400000000002</c:v>
                </c:pt>
                <c:pt idx="1843">
                  <c:v>265.28300000000002</c:v>
                </c:pt>
                <c:pt idx="1844">
                  <c:v>265.31200000000001</c:v>
                </c:pt>
                <c:pt idx="1845">
                  <c:v>265.34100000000001</c:v>
                </c:pt>
                <c:pt idx="1846">
                  <c:v>265.37</c:v>
                </c:pt>
                <c:pt idx="1847">
                  <c:v>265.399</c:v>
                </c:pt>
                <c:pt idx="1848">
                  <c:v>265.428</c:v>
                </c:pt>
                <c:pt idx="1849">
                  <c:v>265.45699999999999</c:v>
                </c:pt>
                <c:pt idx="1850">
                  <c:v>265.48599999999999</c:v>
                </c:pt>
                <c:pt idx="1851">
                  <c:v>265.51499999999999</c:v>
                </c:pt>
                <c:pt idx="1852">
                  <c:v>265.54399999999998</c:v>
                </c:pt>
                <c:pt idx="1853">
                  <c:v>265.57299999999998</c:v>
                </c:pt>
                <c:pt idx="1854">
                  <c:v>265.60199999999998</c:v>
                </c:pt>
                <c:pt idx="1855">
                  <c:v>265.63099999999997</c:v>
                </c:pt>
                <c:pt idx="1856">
                  <c:v>265.66000000000003</c:v>
                </c:pt>
                <c:pt idx="1857">
                  <c:v>265.68900000000002</c:v>
                </c:pt>
                <c:pt idx="1858">
                  <c:v>265.71800000000002</c:v>
                </c:pt>
                <c:pt idx="1859">
                  <c:v>265.74700000000001</c:v>
                </c:pt>
                <c:pt idx="1860">
                  <c:v>265.77600000000001</c:v>
                </c:pt>
                <c:pt idx="1861">
                  <c:v>265.80500000000001</c:v>
                </c:pt>
                <c:pt idx="1862">
                  <c:v>265.834</c:v>
                </c:pt>
                <c:pt idx="1863">
                  <c:v>265.86399999999998</c:v>
                </c:pt>
                <c:pt idx="1864">
                  <c:v>265.89299999999997</c:v>
                </c:pt>
                <c:pt idx="1865">
                  <c:v>265.92200000000003</c:v>
                </c:pt>
                <c:pt idx="1866">
                  <c:v>265.95100000000002</c:v>
                </c:pt>
                <c:pt idx="1867">
                  <c:v>265.98</c:v>
                </c:pt>
                <c:pt idx="1868">
                  <c:v>266.00900000000001</c:v>
                </c:pt>
                <c:pt idx="1869">
                  <c:v>266.03800000000001</c:v>
                </c:pt>
                <c:pt idx="1870">
                  <c:v>266.06700000000001</c:v>
                </c:pt>
                <c:pt idx="1871">
                  <c:v>266.096</c:v>
                </c:pt>
                <c:pt idx="1872">
                  <c:v>266.125</c:v>
                </c:pt>
                <c:pt idx="1873">
                  <c:v>266.154</c:v>
                </c:pt>
                <c:pt idx="1874">
                  <c:v>266.18299999999999</c:v>
                </c:pt>
                <c:pt idx="1875">
                  <c:v>266.21199999999999</c:v>
                </c:pt>
                <c:pt idx="1876">
                  <c:v>266.24099999999999</c:v>
                </c:pt>
                <c:pt idx="1877">
                  <c:v>266.27</c:v>
                </c:pt>
                <c:pt idx="1878">
                  <c:v>266.29899999999998</c:v>
                </c:pt>
                <c:pt idx="1879">
                  <c:v>266.32799999999997</c:v>
                </c:pt>
                <c:pt idx="1880">
                  <c:v>266.35700000000003</c:v>
                </c:pt>
                <c:pt idx="1881">
                  <c:v>266.38600000000002</c:v>
                </c:pt>
                <c:pt idx="1882">
                  <c:v>266.41500000000002</c:v>
                </c:pt>
                <c:pt idx="1883">
                  <c:v>266.44400000000002</c:v>
                </c:pt>
                <c:pt idx="1884">
                  <c:v>266.47199999999998</c:v>
                </c:pt>
                <c:pt idx="1885">
                  <c:v>266.50099999999998</c:v>
                </c:pt>
                <c:pt idx="1886">
                  <c:v>266.52999999999997</c:v>
                </c:pt>
                <c:pt idx="1887">
                  <c:v>266.55900000000003</c:v>
                </c:pt>
                <c:pt idx="1888">
                  <c:v>266.58800000000002</c:v>
                </c:pt>
                <c:pt idx="1889">
                  <c:v>266.61700000000002</c:v>
                </c:pt>
                <c:pt idx="1890">
                  <c:v>266.64600000000002</c:v>
                </c:pt>
                <c:pt idx="1891">
                  <c:v>266.67500000000001</c:v>
                </c:pt>
                <c:pt idx="1892">
                  <c:v>266.70400000000001</c:v>
                </c:pt>
                <c:pt idx="1893">
                  <c:v>266.733</c:v>
                </c:pt>
                <c:pt idx="1894">
                  <c:v>266.762</c:v>
                </c:pt>
                <c:pt idx="1895">
                  <c:v>266.791</c:v>
                </c:pt>
                <c:pt idx="1896">
                  <c:v>266.82</c:v>
                </c:pt>
                <c:pt idx="1897">
                  <c:v>266.84899999999999</c:v>
                </c:pt>
                <c:pt idx="1898">
                  <c:v>266.87799999999999</c:v>
                </c:pt>
                <c:pt idx="1899">
                  <c:v>266.90699999999998</c:v>
                </c:pt>
                <c:pt idx="1900">
                  <c:v>266.93599999999998</c:v>
                </c:pt>
                <c:pt idx="1901">
                  <c:v>266.96499999999997</c:v>
                </c:pt>
                <c:pt idx="1902">
                  <c:v>266.99400000000003</c:v>
                </c:pt>
                <c:pt idx="1903">
                  <c:v>267.02300000000002</c:v>
                </c:pt>
                <c:pt idx="1904">
                  <c:v>267.05200000000002</c:v>
                </c:pt>
                <c:pt idx="1905">
                  <c:v>267.08100000000002</c:v>
                </c:pt>
                <c:pt idx="1906">
                  <c:v>267.11</c:v>
                </c:pt>
                <c:pt idx="1907">
                  <c:v>267.13900000000001</c:v>
                </c:pt>
                <c:pt idx="1908">
                  <c:v>267.16800000000001</c:v>
                </c:pt>
                <c:pt idx="1909">
                  <c:v>267.197</c:v>
                </c:pt>
                <c:pt idx="1910">
                  <c:v>267.22500000000002</c:v>
                </c:pt>
                <c:pt idx="1911">
                  <c:v>267.25400000000002</c:v>
                </c:pt>
                <c:pt idx="1912">
                  <c:v>267.28300000000002</c:v>
                </c:pt>
                <c:pt idx="1913">
                  <c:v>267.31200000000001</c:v>
                </c:pt>
                <c:pt idx="1914">
                  <c:v>267.34100000000001</c:v>
                </c:pt>
                <c:pt idx="1915">
                  <c:v>267.37</c:v>
                </c:pt>
                <c:pt idx="1916">
                  <c:v>267.399</c:v>
                </c:pt>
                <c:pt idx="1917">
                  <c:v>267.428</c:v>
                </c:pt>
                <c:pt idx="1918">
                  <c:v>267.45699999999999</c:v>
                </c:pt>
                <c:pt idx="1919">
                  <c:v>267.48599999999999</c:v>
                </c:pt>
                <c:pt idx="1920">
                  <c:v>267.51499999999999</c:v>
                </c:pt>
                <c:pt idx="1921">
                  <c:v>267.54399999999998</c:v>
                </c:pt>
                <c:pt idx="1922">
                  <c:v>267.57299999999998</c:v>
                </c:pt>
                <c:pt idx="1923">
                  <c:v>267.60199999999998</c:v>
                </c:pt>
                <c:pt idx="1924">
                  <c:v>267.63099999999997</c:v>
                </c:pt>
                <c:pt idx="1925">
                  <c:v>267.65899999999999</c:v>
                </c:pt>
                <c:pt idx="1926">
                  <c:v>267.68799999999999</c:v>
                </c:pt>
                <c:pt idx="1927">
                  <c:v>267.71699999999998</c:v>
                </c:pt>
                <c:pt idx="1928">
                  <c:v>267.74599999999998</c:v>
                </c:pt>
                <c:pt idx="1929">
                  <c:v>267.77499999999998</c:v>
                </c:pt>
                <c:pt idx="1930">
                  <c:v>267.80399999999997</c:v>
                </c:pt>
                <c:pt idx="1931">
                  <c:v>267.83300000000003</c:v>
                </c:pt>
                <c:pt idx="1932">
                  <c:v>267.86200000000002</c:v>
                </c:pt>
                <c:pt idx="1933">
                  <c:v>267.89100000000002</c:v>
                </c:pt>
                <c:pt idx="1934">
                  <c:v>267.92</c:v>
                </c:pt>
                <c:pt idx="1935">
                  <c:v>267.94900000000001</c:v>
                </c:pt>
                <c:pt idx="1936">
                  <c:v>267.97699999999998</c:v>
                </c:pt>
                <c:pt idx="1937">
                  <c:v>268.00599999999997</c:v>
                </c:pt>
                <c:pt idx="1938">
                  <c:v>268.03500000000003</c:v>
                </c:pt>
                <c:pt idx="1939">
                  <c:v>268.06400000000002</c:v>
                </c:pt>
                <c:pt idx="1940">
                  <c:v>268.09300000000002</c:v>
                </c:pt>
                <c:pt idx="1941">
                  <c:v>268.12200000000001</c:v>
                </c:pt>
                <c:pt idx="1942">
                  <c:v>268.15100000000001</c:v>
                </c:pt>
                <c:pt idx="1943">
                  <c:v>268.18</c:v>
                </c:pt>
                <c:pt idx="1944">
                  <c:v>268.209</c:v>
                </c:pt>
                <c:pt idx="1945">
                  <c:v>268.23700000000002</c:v>
                </c:pt>
                <c:pt idx="1946">
                  <c:v>268.26600000000002</c:v>
                </c:pt>
                <c:pt idx="1947">
                  <c:v>268.29500000000002</c:v>
                </c:pt>
                <c:pt idx="1948">
                  <c:v>268.32400000000001</c:v>
                </c:pt>
                <c:pt idx="1949">
                  <c:v>268.35300000000001</c:v>
                </c:pt>
                <c:pt idx="1950">
                  <c:v>268.38200000000001</c:v>
                </c:pt>
                <c:pt idx="1951">
                  <c:v>268.411</c:v>
                </c:pt>
                <c:pt idx="1952">
                  <c:v>268.44</c:v>
                </c:pt>
                <c:pt idx="1953">
                  <c:v>268.46800000000002</c:v>
                </c:pt>
                <c:pt idx="1954">
                  <c:v>268.49700000000001</c:v>
                </c:pt>
                <c:pt idx="1955">
                  <c:v>268.52600000000001</c:v>
                </c:pt>
                <c:pt idx="1956">
                  <c:v>268.55500000000001</c:v>
                </c:pt>
                <c:pt idx="1957">
                  <c:v>268.584</c:v>
                </c:pt>
                <c:pt idx="1958">
                  <c:v>268.613</c:v>
                </c:pt>
                <c:pt idx="1959">
                  <c:v>268.642</c:v>
                </c:pt>
                <c:pt idx="1960">
                  <c:v>268.67099999999999</c:v>
                </c:pt>
                <c:pt idx="1961">
                  <c:v>268.69900000000001</c:v>
                </c:pt>
                <c:pt idx="1962">
                  <c:v>268.72800000000001</c:v>
                </c:pt>
                <c:pt idx="1963">
                  <c:v>268.75700000000001</c:v>
                </c:pt>
                <c:pt idx="1964">
                  <c:v>268.786</c:v>
                </c:pt>
                <c:pt idx="1965">
                  <c:v>268.815</c:v>
                </c:pt>
                <c:pt idx="1966">
                  <c:v>268.84399999999999</c:v>
                </c:pt>
                <c:pt idx="1967">
                  <c:v>268.87299999999999</c:v>
                </c:pt>
                <c:pt idx="1968">
                  <c:v>268.90100000000001</c:v>
                </c:pt>
                <c:pt idx="1969">
                  <c:v>268.93</c:v>
                </c:pt>
                <c:pt idx="1970">
                  <c:v>268.959</c:v>
                </c:pt>
                <c:pt idx="1971">
                  <c:v>268.988</c:v>
                </c:pt>
                <c:pt idx="1972">
                  <c:v>269.017</c:v>
                </c:pt>
                <c:pt idx="1973">
                  <c:v>269.04599999999999</c:v>
                </c:pt>
                <c:pt idx="1974">
                  <c:v>269.07400000000001</c:v>
                </c:pt>
                <c:pt idx="1975">
                  <c:v>269.10300000000001</c:v>
                </c:pt>
                <c:pt idx="1976">
                  <c:v>269.13200000000001</c:v>
                </c:pt>
                <c:pt idx="1977">
                  <c:v>269.161</c:v>
                </c:pt>
                <c:pt idx="1978">
                  <c:v>269.19</c:v>
                </c:pt>
                <c:pt idx="1979">
                  <c:v>269.21899999999999</c:v>
                </c:pt>
                <c:pt idx="1980">
                  <c:v>269.24700000000001</c:v>
                </c:pt>
                <c:pt idx="1981">
                  <c:v>269.27600000000001</c:v>
                </c:pt>
                <c:pt idx="1982">
                  <c:v>269.30500000000001</c:v>
                </c:pt>
                <c:pt idx="1983">
                  <c:v>269.334</c:v>
                </c:pt>
                <c:pt idx="1984">
                  <c:v>269.363</c:v>
                </c:pt>
                <c:pt idx="1985">
                  <c:v>269.392</c:v>
                </c:pt>
                <c:pt idx="1986">
                  <c:v>269.42</c:v>
                </c:pt>
                <c:pt idx="1987">
                  <c:v>269.44900000000001</c:v>
                </c:pt>
                <c:pt idx="1988">
                  <c:v>269.47800000000001</c:v>
                </c:pt>
                <c:pt idx="1989">
                  <c:v>269.50700000000001</c:v>
                </c:pt>
                <c:pt idx="1990">
                  <c:v>269.536</c:v>
                </c:pt>
                <c:pt idx="1991">
                  <c:v>269.56400000000002</c:v>
                </c:pt>
                <c:pt idx="1992">
                  <c:v>269.59300000000002</c:v>
                </c:pt>
                <c:pt idx="1993">
                  <c:v>269.62200000000001</c:v>
                </c:pt>
                <c:pt idx="1994">
                  <c:v>269.65100000000001</c:v>
                </c:pt>
                <c:pt idx="1995">
                  <c:v>269.68</c:v>
                </c:pt>
                <c:pt idx="1996">
                  <c:v>269.709</c:v>
                </c:pt>
                <c:pt idx="1997">
                  <c:v>269.73700000000002</c:v>
                </c:pt>
                <c:pt idx="1998">
                  <c:v>269.76600000000002</c:v>
                </c:pt>
                <c:pt idx="1999">
                  <c:v>269.79500000000002</c:v>
                </c:pt>
                <c:pt idx="2000">
                  <c:v>269.82400000000001</c:v>
                </c:pt>
                <c:pt idx="2001">
                  <c:v>269.85300000000001</c:v>
                </c:pt>
                <c:pt idx="2002">
                  <c:v>269.88099999999997</c:v>
                </c:pt>
                <c:pt idx="2003">
                  <c:v>269.91000000000003</c:v>
                </c:pt>
                <c:pt idx="2004">
                  <c:v>269.93900000000002</c:v>
                </c:pt>
                <c:pt idx="2005">
                  <c:v>269.96800000000002</c:v>
                </c:pt>
                <c:pt idx="2006">
                  <c:v>269.99599999999998</c:v>
                </c:pt>
                <c:pt idx="2007">
                  <c:v>270.02499999999998</c:v>
                </c:pt>
                <c:pt idx="2008">
                  <c:v>270.05399999999997</c:v>
                </c:pt>
                <c:pt idx="2009">
                  <c:v>270.08300000000003</c:v>
                </c:pt>
                <c:pt idx="2010">
                  <c:v>270.11200000000002</c:v>
                </c:pt>
                <c:pt idx="2011">
                  <c:v>270.14</c:v>
                </c:pt>
                <c:pt idx="2012">
                  <c:v>270.16899999999998</c:v>
                </c:pt>
                <c:pt idx="2013">
                  <c:v>270.19799999999998</c:v>
                </c:pt>
                <c:pt idx="2014">
                  <c:v>270.22699999999998</c:v>
                </c:pt>
                <c:pt idx="2015">
                  <c:v>270.255</c:v>
                </c:pt>
                <c:pt idx="2016">
                  <c:v>270.28399999999999</c:v>
                </c:pt>
                <c:pt idx="2017">
                  <c:v>270.31299999999999</c:v>
                </c:pt>
                <c:pt idx="2018">
                  <c:v>270.34199999999998</c:v>
                </c:pt>
                <c:pt idx="2019">
                  <c:v>270.37099999999998</c:v>
                </c:pt>
                <c:pt idx="2020">
                  <c:v>270.399</c:v>
                </c:pt>
                <c:pt idx="2021">
                  <c:v>270.428</c:v>
                </c:pt>
                <c:pt idx="2022">
                  <c:v>270.45699999999999</c:v>
                </c:pt>
                <c:pt idx="2023">
                  <c:v>270.48599999999999</c:v>
                </c:pt>
                <c:pt idx="2024">
                  <c:v>270.51400000000001</c:v>
                </c:pt>
                <c:pt idx="2025">
                  <c:v>270.54300000000001</c:v>
                </c:pt>
                <c:pt idx="2026">
                  <c:v>270.572</c:v>
                </c:pt>
                <c:pt idx="2027">
                  <c:v>270.601</c:v>
                </c:pt>
                <c:pt idx="2028">
                  <c:v>270.62900000000002</c:v>
                </c:pt>
                <c:pt idx="2029">
                  <c:v>270.65800000000002</c:v>
                </c:pt>
                <c:pt idx="2030">
                  <c:v>270.68700000000001</c:v>
                </c:pt>
                <c:pt idx="2031">
                  <c:v>270.71600000000001</c:v>
                </c:pt>
                <c:pt idx="2032">
                  <c:v>270.74400000000003</c:v>
                </c:pt>
                <c:pt idx="2033">
                  <c:v>270.77300000000002</c:v>
                </c:pt>
                <c:pt idx="2034">
                  <c:v>270.80200000000002</c:v>
                </c:pt>
                <c:pt idx="2035">
                  <c:v>270.83100000000002</c:v>
                </c:pt>
                <c:pt idx="2036">
                  <c:v>270.85899999999998</c:v>
                </c:pt>
                <c:pt idx="2037">
                  <c:v>270.88799999999998</c:v>
                </c:pt>
                <c:pt idx="2038">
                  <c:v>270.91699999999997</c:v>
                </c:pt>
                <c:pt idx="2039">
                  <c:v>270.94600000000003</c:v>
                </c:pt>
                <c:pt idx="2040">
                  <c:v>270.97399999999999</c:v>
                </c:pt>
                <c:pt idx="2041">
                  <c:v>271.00299999999999</c:v>
                </c:pt>
                <c:pt idx="2042">
                  <c:v>271.03199999999998</c:v>
                </c:pt>
                <c:pt idx="2043">
                  <c:v>271.06099999999998</c:v>
                </c:pt>
                <c:pt idx="2044">
                  <c:v>271.089</c:v>
                </c:pt>
                <c:pt idx="2045">
                  <c:v>271.11799999999999</c:v>
                </c:pt>
                <c:pt idx="2046">
                  <c:v>271.14699999999999</c:v>
                </c:pt>
                <c:pt idx="2047">
                  <c:v>271.17500000000001</c:v>
                </c:pt>
                <c:pt idx="2048">
                  <c:v>271.20400000000001</c:v>
                </c:pt>
                <c:pt idx="2049">
                  <c:v>271.233</c:v>
                </c:pt>
                <c:pt idx="2050">
                  <c:v>271.262</c:v>
                </c:pt>
                <c:pt idx="2051">
                  <c:v>271.29000000000002</c:v>
                </c:pt>
                <c:pt idx="2052">
                  <c:v>271.31900000000002</c:v>
                </c:pt>
                <c:pt idx="2053">
                  <c:v>271.34800000000001</c:v>
                </c:pt>
                <c:pt idx="2054">
                  <c:v>271.37599999999998</c:v>
                </c:pt>
                <c:pt idx="2055">
                  <c:v>271.40499999999997</c:v>
                </c:pt>
                <c:pt idx="2056">
                  <c:v>271.43400000000003</c:v>
                </c:pt>
                <c:pt idx="2057">
                  <c:v>271.46300000000002</c:v>
                </c:pt>
                <c:pt idx="2058">
                  <c:v>271.49099999999999</c:v>
                </c:pt>
                <c:pt idx="2059">
                  <c:v>271.52</c:v>
                </c:pt>
                <c:pt idx="2060">
                  <c:v>271.54899999999998</c:v>
                </c:pt>
                <c:pt idx="2061">
                  <c:v>271.577</c:v>
                </c:pt>
                <c:pt idx="2062">
                  <c:v>271.60599999999999</c:v>
                </c:pt>
                <c:pt idx="2063">
                  <c:v>271.63499999999999</c:v>
                </c:pt>
                <c:pt idx="2064">
                  <c:v>271.66300000000001</c:v>
                </c:pt>
                <c:pt idx="2065">
                  <c:v>271.69200000000001</c:v>
                </c:pt>
                <c:pt idx="2066">
                  <c:v>271.721</c:v>
                </c:pt>
                <c:pt idx="2067">
                  <c:v>271.75</c:v>
                </c:pt>
                <c:pt idx="2068">
                  <c:v>271.77800000000002</c:v>
                </c:pt>
                <c:pt idx="2069">
                  <c:v>271.80700000000002</c:v>
                </c:pt>
                <c:pt idx="2070">
                  <c:v>271.83600000000001</c:v>
                </c:pt>
                <c:pt idx="2071">
                  <c:v>271.86399999999998</c:v>
                </c:pt>
                <c:pt idx="2072">
                  <c:v>271.89299999999997</c:v>
                </c:pt>
                <c:pt idx="2073">
                  <c:v>271.92200000000003</c:v>
                </c:pt>
                <c:pt idx="2074">
                  <c:v>271.95</c:v>
                </c:pt>
                <c:pt idx="2075">
                  <c:v>271.97899999999998</c:v>
                </c:pt>
                <c:pt idx="2076">
                  <c:v>272.00799999999998</c:v>
                </c:pt>
                <c:pt idx="2077">
                  <c:v>272.036</c:v>
                </c:pt>
                <c:pt idx="2078">
                  <c:v>272.065</c:v>
                </c:pt>
                <c:pt idx="2079">
                  <c:v>272.09399999999999</c:v>
                </c:pt>
                <c:pt idx="2080">
                  <c:v>272.12200000000001</c:v>
                </c:pt>
                <c:pt idx="2081">
                  <c:v>272.15100000000001</c:v>
                </c:pt>
                <c:pt idx="2082">
                  <c:v>272.18</c:v>
                </c:pt>
                <c:pt idx="2083">
                  <c:v>272.20800000000003</c:v>
                </c:pt>
                <c:pt idx="2084">
                  <c:v>272.23700000000002</c:v>
                </c:pt>
                <c:pt idx="2085">
                  <c:v>272.26600000000002</c:v>
                </c:pt>
                <c:pt idx="2086">
                  <c:v>272.29399999999998</c:v>
                </c:pt>
                <c:pt idx="2087">
                  <c:v>272.32299999999998</c:v>
                </c:pt>
                <c:pt idx="2088">
                  <c:v>272.35199999999998</c:v>
                </c:pt>
                <c:pt idx="2089">
                  <c:v>272.38</c:v>
                </c:pt>
                <c:pt idx="2090">
                  <c:v>272.40899999999999</c:v>
                </c:pt>
                <c:pt idx="2091">
                  <c:v>272.43799999999999</c:v>
                </c:pt>
                <c:pt idx="2092">
                  <c:v>272.46600000000001</c:v>
                </c:pt>
                <c:pt idx="2093">
                  <c:v>272.495</c:v>
                </c:pt>
                <c:pt idx="2094">
                  <c:v>272.524</c:v>
                </c:pt>
                <c:pt idx="2095">
                  <c:v>272.55200000000002</c:v>
                </c:pt>
                <c:pt idx="2096">
                  <c:v>272.58100000000002</c:v>
                </c:pt>
                <c:pt idx="2097">
                  <c:v>272.60899999999998</c:v>
                </c:pt>
                <c:pt idx="2098">
                  <c:v>272.63799999999998</c:v>
                </c:pt>
                <c:pt idx="2099">
                  <c:v>272.66699999999997</c:v>
                </c:pt>
                <c:pt idx="2100">
                  <c:v>272.69499999999999</c:v>
                </c:pt>
                <c:pt idx="2101">
                  <c:v>272.72399999999999</c:v>
                </c:pt>
                <c:pt idx="2102">
                  <c:v>272.75299999999999</c:v>
                </c:pt>
                <c:pt idx="2103">
                  <c:v>272.78100000000001</c:v>
                </c:pt>
                <c:pt idx="2104">
                  <c:v>272.81</c:v>
                </c:pt>
                <c:pt idx="2105">
                  <c:v>272.839</c:v>
                </c:pt>
                <c:pt idx="2106">
                  <c:v>272.86700000000002</c:v>
                </c:pt>
                <c:pt idx="2107">
                  <c:v>272.89600000000002</c:v>
                </c:pt>
                <c:pt idx="2108">
                  <c:v>272.92399999999998</c:v>
                </c:pt>
                <c:pt idx="2109">
                  <c:v>272.95299999999997</c:v>
                </c:pt>
                <c:pt idx="2110">
                  <c:v>272.98200000000003</c:v>
                </c:pt>
                <c:pt idx="2111">
                  <c:v>273.01</c:v>
                </c:pt>
                <c:pt idx="2112">
                  <c:v>273.03899999999999</c:v>
                </c:pt>
                <c:pt idx="2113">
                  <c:v>273.06700000000001</c:v>
                </c:pt>
                <c:pt idx="2114">
                  <c:v>273.096</c:v>
                </c:pt>
                <c:pt idx="2115">
                  <c:v>273.125</c:v>
                </c:pt>
                <c:pt idx="2116">
                  <c:v>273.15300000000002</c:v>
                </c:pt>
                <c:pt idx="2117">
                  <c:v>273.18200000000002</c:v>
                </c:pt>
                <c:pt idx="2118">
                  <c:v>273.21100000000001</c:v>
                </c:pt>
                <c:pt idx="2119">
                  <c:v>273.23899999999998</c:v>
                </c:pt>
                <c:pt idx="2120">
                  <c:v>273.26799999999997</c:v>
                </c:pt>
                <c:pt idx="2121">
                  <c:v>273.29599999999999</c:v>
                </c:pt>
                <c:pt idx="2122">
                  <c:v>273.32499999999999</c:v>
                </c:pt>
                <c:pt idx="2123">
                  <c:v>273.35399999999998</c:v>
                </c:pt>
                <c:pt idx="2124">
                  <c:v>273.38200000000001</c:v>
                </c:pt>
                <c:pt idx="2125">
                  <c:v>273.411</c:v>
                </c:pt>
                <c:pt idx="2126">
                  <c:v>273.43900000000002</c:v>
                </c:pt>
                <c:pt idx="2127">
                  <c:v>273.46800000000002</c:v>
                </c:pt>
                <c:pt idx="2128">
                  <c:v>273.49700000000001</c:v>
                </c:pt>
                <c:pt idx="2129">
                  <c:v>273.52499999999998</c:v>
                </c:pt>
                <c:pt idx="2130">
                  <c:v>273.55399999999997</c:v>
                </c:pt>
                <c:pt idx="2131">
                  <c:v>273.58199999999999</c:v>
                </c:pt>
                <c:pt idx="2132">
                  <c:v>273.61099999999999</c:v>
                </c:pt>
                <c:pt idx="2133">
                  <c:v>273.63900000000001</c:v>
                </c:pt>
                <c:pt idx="2134">
                  <c:v>273.66800000000001</c:v>
                </c:pt>
                <c:pt idx="2135">
                  <c:v>273.697</c:v>
                </c:pt>
                <c:pt idx="2136">
                  <c:v>273.72500000000002</c:v>
                </c:pt>
                <c:pt idx="2137">
                  <c:v>273.75400000000002</c:v>
                </c:pt>
                <c:pt idx="2138">
                  <c:v>273.78199999999998</c:v>
                </c:pt>
                <c:pt idx="2139">
                  <c:v>273.81099999999998</c:v>
                </c:pt>
                <c:pt idx="2140">
                  <c:v>273.839</c:v>
                </c:pt>
                <c:pt idx="2141">
                  <c:v>273.86799999999999</c:v>
                </c:pt>
                <c:pt idx="2142">
                  <c:v>273.89699999999999</c:v>
                </c:pt>
                <c:pt idx="2143">
                  <c:v>273.92500000000001</c:v>
                </c:pt>
                <c:pt idx="2144">
                  <c:v>273.95400000000001</c:v>
                </c:pt>
                <c:pt idx="2145">
                  <c:v>273.98200000000003</c:v>
                </c:pt>
                <c:pt idx="2146">
                  <c:v>274.01100000000002</c:v>
                </c:pt>
                <c:pt idx="2147">
                  <c:v>274.03899999999999</c:v>
                </c:pt>
                <c:pt idx="2148">
                  <c:v>274.06799999999998</c:v>
                </c:pt>
                <c:pt idx="2149">
                  <c:v>274.09699999999998</c:v>
                </c:pt>
                <c:pt idx="2150">
                  <c:v>274.125</c:v>
                </c:pt>
                <c:pt idx="2151">
                  <c:v>274.154</c:v>
                </c:pt>
                <c:pt idx="2152">
                  <c:v>274.18200000000002</c:v>
                </c:pt>
                <c:pt idx="2153">
                  <c:v>274.21100000000001</c:v>
                </c:pt>
                <c:pt idx="2154">
                  <c:v>274.23899999999998</c:v>
                </c:pt>
                <c:pt idx="2155">
                  <c:v>274.26799999999997</c:v>
                </c:pt>
                <c:pt idx="2156">
                  <c:v>274.29599999999999</c:v>
                </c:pt>
                <c:pt idx="2157">
                  <c:v>274.32499999999999</c:v>
                </c:pt>
                <c:pt idx="2158">
                  <c:v>274.35300000000001</c:v>
                </c:pt>
                <c:pt idx="2159">
                  <c:v>274.38200000000001</c:v>
                </c:pt>
                <c:pt idx="2160">
                  <c:v>274.411</c:v>
                </c:pt>
                <c:pt idx="2161">
                  <c:v>274.43900000000002</c:v>
                </c:pt>
                <c:pt idx="2162">
                  <c:v>274.46800000000002</c:v>
                </c:pt>
                <c:pt idx="2163">
                  <c:v>274.49599999999998</c:v>
                </c:pt>
                <c:pt idx="2164">
                  <c:v>274.52499999999998</c:v>
                </c:pt>
                <c:pt idx="2165">
                  <c:v>274.553</c:v>
                </c:pt>
                <c:pt idx="2166">
                  <c:v>274.58199999999999</c:v>
                </c:pt>
                <c:pt idx="2167">
                  <c:v>274.61</c:v>
                </c:pt>
                <c:pt idx="2168">
                  <c:v>274.63900000000001</c:v>
                </c:pt>
                <c:pt idx="2169">
                  <c:v>274.66699999999997</c:v>
                </c:pt>
                <c:pt idx="2170">
                  <c:v>274.69600000000003</c:v>
                </c:pt>
                <c:pt idx="2171">
                  <c:v>274.72399999999999</c:v>
                </c:pt>
                <c:pt idx="2172">
                  <c:v>274.75299999999999</c:v>
                </c:pt>
                <c:pt idx="2173">
                  <c:v>274.78100000000001</c:v>
                </c:pt>
                <c:pt idx="2174">
                  <c:v>274.81</c:v>
                </c:pt>
                <c:pt idx="2175">
                  <c:v>274.83800000000002</c:v>
                </c:pt>
                <c:pt idx="2176">
                  <c:v>274.86700000000002</c:v>
                </c:pt>
                <c:pt idx="2177">
                  <c:v>274.89499999999998</c:v>
                </c:pt>
                <c:pt idx="2178">
                  <c:v>274.92399999999998</c:v>
                </c:pt>
                <c:pt idx="2179">
                  <c:v>274.95299999999997</c:v>
                </c:pt>
                <c:pt idx="2180">
                  <c:v>274.98099999999999</c:v>
                </c:pt>
                <c:pt idx="2181">
                  <c:v>275.01</c:v>
                </c:pt>
                <c:pt idx="2182">
                  <c:v>275.03800000000001</c:v>
                </c:pt>
                <c:pt idx="2183">
                  <c:v>275.06700000000001</c:v>
                </c:pt>
                <c:pt idx="2184">
                  <c:v>275.09500000000003</c:v>
                </c:pt>
                <c:pt idx="2185">
                  <c:v>275.12400000000002</c:v>
                </c:pt>
                <c:pt idx="2186">
                  <c:v>275.15199999999999</c:v>
                </c:pt>
                <c:pt idx="2187">
                  <c:v>275.18099999999998</c:v>
                </c:pt>
                <c:pt idx="2188">
                  <c:v>275.209</c:v>
                </c:pt>
                <c:pt idx="2189">
                  <c:v>275.23700000000002</c:v>
                </c:pt>
                <c:pt idx="2190">
                  <c:v>275.26600000000002</c:v>
                </c:pt>
                <c:pt idx="2191">
                  <c:v>275.29399999999998</c:v>
                </c:pt>
                <c:pt idx="2192">
                  <c:v>275.32299999999998</c:v>
                </c:pt>
                <c:pt idx="2193">
                  <c:v>275.351</c:v>
                </c:pt>
                <c:pt idx="2194">
                  <c:v>275.38</c:v>
                </c:pt>
                <c:pt idx="2195">
                  <c:v>275.40800000000002</c:v>
                </c:pt>
                <c:pt idx="2196">
                  <c:v>275.43700000000001</c:v>
                </c:pt>
                <c:pt idx="2197">
                  <c:v>275.46499999999997</c:v>
                </c:pt>
                <c:pt idx="2198">
                  <c:v>275.49400000000003</c:v>
                </c:pt>
                <c:pt idx="2199">
                  <c:v>275.52199999999999</c:v>
                </c:pt>
                <c:pt idx="2200">
                  <c:v>275.55099999999999</c:v>
                </c:pt>
                <c:pt idx="2201">
                  <c:v>275.57900000000001</c:v>
                </c:pt>
                <c:pt idx="2202">
                  <c:v>275.608</c:v>
                </c:pt>
                <c:pt idx="2203">
                  <c:v>275.63600000000002</c:v>
                </c:pt>
                <c:pt idx="2204">
                  <c:v>275.66500000000002</c:v>
                </c:pt>
                <c:pt idx="2205">
                  <c:v>275.69299999999998</c:v>
                </c:pt>
                <c:pt idx="2206">
                  <c:v>275.72199999999998</c:v>
                </c:pt>
                <c:pt idx="2207">
                  <c:v>275.75</c:v>
                </c:pt>
                <c:pt idx="2208">
                  <c:v>275.779</c:v>
                </c:pt>
                <c:pt idx="2209">
                  <c:v>275.80700000000002</c:v>
                </c:pt>
                <c:pt idx="2210">
                  <c:v>275.83499999999998</c:v>
                </c:pt>
                <c:pt idx="2211">
                  <c:v>275.86399999999998</c:v>
                </c:pt>
                <c:pt idx="2212">
                  <c:v>275.892</c:v>
                </c:pt>
                <c:pt idx="2213">
                  <c:v>275.92099999999999</c:v>
                </c:pt>
                <c:pt idx="2214">
                  <c:v>275.94900000000001</c:v>
                </c:pt>
                <c:pt idx="2215">
                  <c:v>275.97800000000001</c:v>
                </c:pt>
                <c:pt idx="2216">
                  <c:v>276.00599999999997</c:v>
                </c:pt>
                <c:pt idx="2217">
                  <c:v>276.03500000000003</c:v>
                </c:pt>
                <c:pt idx="2218">
                  <c:v>276.06299999999999</c:v>
                </c:pt>
                <c:pt idx="2219">
                  <c:v>276.09100000000001</c:v>
                </c:pt>
                <c:pt idx="2220">
                  <c:v>276.12</c:v>
                </c:pt>
                <c:pt idx="2221">
                  <c:v>276.14800000000002</c:v>
                </c:pt>
                <c:pt idx="2222">
                  <c:v>276.17700000000002</c:v>
                </c:pt>
                <c:pt idx="2223">
                  <c:v>276.20499999999998</c:v>
                </c:pt>
                <c:pt idx="2224">
                  <c:v>276.23399999999998</c:v>
                </c:pt>
                <c:pt idx="2225">
                  <c:v>276.262</c:v>
                </c:pt>
                <c:pt idx="2226">
                  <c:v>276.291</c:v>
                </c:pt>
                <c:pt idx="2227">
                  <c:v>276.31900000000002</c:v>
                </c:pt>
                <c:pt idx="2228">
                  <c:v>276.34699999999998</c:v>
                </c:pt>
                <c:pt idx="2229">
                  <c:v>276.37599999999998</c:v>
                </c:pt>
                <c:pt idx="2230">
                  <c:v>276.404</c:v>
                </c:pt>
                <c:pt idx="2231">
                  <c:v>276.43299999999999</c:v>
                </c:pt>
                <c:pt idx="2232">
                  <c:v>276.46100000000001</c:v>
                </c:pt>
                <c:pt idx="2233">
                  <c:v>276.48899999999998</c:v>
                </c:pt>
                <c:pt idx="2234">
                  <c:v>276.51799999999997</c:v>
                </c:pt>
                <c:pt idx="2235">
                  <c:v>276.54599999999999</c:v>
                </c:pt>
                <c:pt idx="2236">
                  <c:v>276.57499999999999</c:v>
                </c:pt>
                <c:pt idx="2237">
                  <c:v>276.60300000000001</c:v>
                </c:pt>
                <c:pt idx="2238">
                  <c:v>276.63200000000001</c:v>
                </c:pt>
                <c:pt idx="2239">
                  <c:v>276.66000000000003</c:v>
                </c:pt>
                <c:pt idx="2240">
                  <c:v>276.68799999999999</c:v>
                </c:pt>
                <c:pt idx="2241">
                  <c:v>276.71699999999998</c:v>
                </c:pt>
                <c:pt idx="2242">
                  <c:v>276.745</c:v>
                </c:pt>
                <c:pt idx="2243">
                  <c:v>276.774</c:v>
                </c:pt>
                <c:pt idx="2244">
                  <c:v>276.80200000000002</c:v>
                </c:pt>
                <c:pt idx="2245">
                  <c:v>276.83</c:v>
                </c:pt>
                <c:pt idx="2246">
                  <c:v>276.85899999999998</c:v>
                </c:pt>
                <c:pt idx="2247">
                  <c:v>276.887</c:v>
                </c:pt>
                <c:pt idx="2248">
                  <c:v>276.916</c:v>
                </c:pt>
                <c:pt idx="2249">
                  <c:v>276.94400000000002</c:v>
                </c:pt>
                <c:pt idx="2250">
                  <c:v>276.97199999999998</c:v>
                </c:pt>
                <c:pt idx="2251">
                  <c:v>277.00099999999998</c:v>
                </c:pt>
                <c:pt idx="2252">
                  <c:v>277.029</c:v>
                </c:pt>
                <c:pt idx="2253">
                  <c:v>277.05799999999999</c:v>
                </c:pt>
                <c:pt idx="2254">
                  <c:v>277.08600000000001</c:v>
                </c:pt>
                <c:pt idx="2255">
                  <c:v>277.11399999999998</c:v>
                </c:pt>
                <c:pt idx="2256">
                  <c:v>277.14299999999997</c:v>
                </c:pt>
                <c:pt idx="2257">
                  <c:v>277.17099999999999</c:v>
                </c:pt>
                <c:pt idx="2258">
                  <c:v>277.19900000000001</c:v>
                </c:pt>
                <c:pt idx="2259">
                  <c:v>277.22800000000001</c:v>
                </c:pt>
                <c:pt idx="2260">
                  <c:v>277.25599999999997</c:v>
                </c:pt>
                <c:pt idx="2261">
                  <c:v>277.28500000000003</c:v>
                </c:pt>
                <c:pt idx="2262">
                  <c:v>277.31299999999999</c:v>
                </c:pt>
                <c:pt idx="2263">
                  <c:v>277.34100000000001</c:v>
                </c:pt>
                <c:pt idx="2264">
                  <c:v>277.37</c:v>
                </c:pt>
                <c:pt idx="2265">
                  <c:v>277.39800000000002</c:v>
                </c:pt>
                <c:pt idx="2266">
                  <c:v>277.42599999999999</c:v>
                </c:pt>
                <c:pt idx="2267">
                  <c:v>277.45499999999998</c:v>
                </c:pt>
                <c:pt idx="2268">
                  <c:v>277.483</c:v>
                </c:pt>
                <c:pt idx="2269">
                  <c:v>277.51100000000002</c:v>
                </c:pt>
                <c:pt idx="2270">
                  <c:v>277.54000000000002</c:v>
                </c:pt>
                <c:pt idx="2271">
                  <c:v>277.56799999999998</c:v>
                </c:pt>
                <c:pt idx="2272">
                  <c:v>277.59699999999998</c:v>
                </c:pt>
                <c:pt idx="2273">
                  <c:v>277.625</c:v>
                </c:pt>
                <c:pt idx="2274">
                  <c:v>277.65300000000002</c:v>
                </c:pt>
                <c:pt idx="2275">
                  <c:v>277.68200000000002</c:v>
                </c:pt>
                <c:pt idx="2276">
                  <c:v>277.70999999999998</c:v>
                </c:pt>
                <c:pt idx="2277">
                  <c:v>277.738</c:v>
                </c:pt>
                <c:pt idx="2278">
                  <c:v>277.767</c:v>
                </c:pt>
                <c:pt idx="2279">
                  <c:v>277.79500000000002</c:v>
                </c:pt>
                <c:pt idx="2280">
                  <c:v>277.82299999999998</c:v>
                </c:pt>
                <c:pt idx="2281">
                  <c:v>277.85199999999998</c:v>
                </c:pt>
                <c:pt idx="2282">
                  <c:v>277.88</c:v>
                </c:pt>
                <c:pt idx="2283">
                  <c:v>277.90800000000002</c:v>
                </c:pt>
                <c:pt idx="2284">
                  <c:v>277.93700000000001</c:v>
                </c:pt>
                <c:pt idx="2285">
                  <c:v>277.96499999999997</c:v>
                </c:pt>
                <c:pt idx="2286">
                  <c:v>277.99299999999999</c:v>
                </c:pt>
                <c:pt idx="2287">
                  <c:v>278.02199999999999</c:v>
                </c:pt>
                <c:pt idx="2288">
                  <c:v>278.05</c:v>
                </c:pt>
                <c:pt idx="2289">
                  <c:v>278.07799999999997</c:v>
                </c:pt>
                <c:pt idx="2290">
                  <c:v>278.10700000000003</c:v>
                </c:pt>
                <c:pt idx="2291">
                  <c:v>278.13499999999999</c:v>
                </c:pt>
                <c:pt idx="2292">
                  <c:v>278.16300000000001</c:v>
                </c:pt>
                <c:pt idx="2293">
                  <c:v>278.19200000000001</c:v>
                </c:pt>
                <c:pt idx="2294">
                  <c:v>278.22000000000003</c:v>
                </c:pt>
                <c:pt idx="2295">
                  <c:v>278.24799999999999</c:v>
                </c:pt>
                <c:pt idx="2296">
                  <c:v>278.27699999999999</c:v>
                </c:pt>
                <c:pt idx="2297">
                  <c:v>278.30500000000001</c:v>
                </c:pt>
                <c:pt idx="2298">
                  <c:v>278.33300000000003</c:v>
                </c:pt>
                <c:pt idx="2299">
                  <c:v>278.36200000000002</c:v>
                </c:pt>
                <c:pt idx="2300">
                  <c:v>278.39</c:v>
                </c:pt>
                <c:pt idx="2301">
                  <c:v>278.41800000000001</c:v>
                </c:pt>
                <c:pt idx="2302">
                  <c:v>278.44600000000003</c:v>
                </c:pt>
                <c:pt idx="2303">
                  <c:v>278.47500000000002</c:v>
                </c:pt>
                <c:pt idx="2304">
                  <c:v>278.50299999999999</c:v>
                </c:pt>
                <c:pt idx="2305">
                  <c:v>278.53100000000001</c:v>
                </c:pt>
                <c:pt idx="2306">
                  <c:v>278.56</c:v>
                </c:pt>
                <c:pt idx="2307">
                  <c:v>278.58800000000002</c:v>
                </c:pt>
                <c:pt idx="2308">
                  <c:v>278.61599999999999</c:v>
                </c:pt>
                <c:pt idx="2309">
                  <c:v>278.64499999999998</c:v>
                </c:pt>
                <c:pt idx="2310">
                  <c:v>278.673</c:v>
                </c:pt>
                <c:pt idx="2311">
                  <c:v>278.70100000000002</c:v>
                </c:pt>
                <c:pt idx="2312">
                  <c:v>278.72899999999998</c:v>
                </c:pt>
                <c:pt idx="2313">
                  <c:v>278.75799999999998</c:v>
                </c:pt>
                <c:pt idx="2314">
                  <c:v>278.786</c:v>
                </c:pt>
                <c:pt idx="2315">
                  <c:v>278.81400000000002</c:v>
                </c:pt>
                <c:pt idx="2316">
                  <c:v>278.84300000000002</c:v>
                </c:pt>
                <c:pt idx="2317">
                  <c:v>278.87099999999998</c:v>
                </c:pt>
                <c:pt idx="2318">
                  <c:v>278.899</c:v>
                </c:pt>
                <c:pt idx="2319">
                  <c:v>278.92700000000002</c:v>
                </c:pt>
                <c:pt idx="2320">
                  <c:v>278.95600000000002</c:v>
                </c:pt>
                <c:pt idx="2321">
                  <c:v>278.98399999999998</c:v>
                </c:pt>
                <c:pt idx="2322">
                  <c:v>279.012</c:v>
                </c:pt>
                <c:pt idx="2323">
                  <c:v>279.04000000000002</c:v>
                </c:pt>
                <c:pt idx="2324">
                  <c:v>279.06900000000002</c:v>
                </c:pt>
                <c:pt idx="2325">
                  <c:v>279.09699999999998</c:v>
                </c:pt>
                <c:pt idx="2326">
                  <c:v>279.125</c:v>
                </c:pt>
                <c:pt idx="2327">
                  <c:v>279.154</c:v>
                </c:pt>
                <c:pt idx="2328">
                  <c:v>279.18200000000002</c:v>
                </c:pt>
                <c:pt idx="2329">
                  <c:v>279.20999999999998</c:v>
                </c:pt>
                <c:pt idx="2330">
                  <c:v>279.238</c:v>
                </c:pt>
                <c:pt idx="2331">
                  <c:v>279.267</c:v>
                </c:pt>
                <c:pt idx="2332">
                  <c:v>279.29500000000002</c:v>
                </c:pt>
                <c:pt idx="2333">
                  <c:v>279.32299999999998</c:v>
                </c:pt>
                <c:pt idx="2334">
                  <c:v>279.351</c:v>
                </c:pt>
                <c:pt idx="2335">
                  <c:v>279.38</c:v>
                </c:pt>
                <c:pt idx="2336">
                  <c:v>279.40800000000002</c:v>
                </c:pt>
                <c:pt idx="2337">
                  <c:v>279.43599999999998</c:v>
                </c:pt>
                <c:pt idx="2338">
                  <c:v>279.464</c:v>
                </c:pt>
                <c:pt idx="2339">
                  <c:v>279.49299999999999</c:v>
                </c:pt>
                <c:pt idx="2340">
                  <c:v>279.52100000000002</c:v>
                </c:pt>
                <c:pt idx="2341">
                  <c:v>279.54899999999998</c:v>
                </c:pt>
                <c:pt idx="2342">
                  <c:v>279.577</c:v>
                </c:pt>
                <c:pt idx="2343">
                  <c:v>279.60599999999999</c:v>
                </c:pt>
                <c:pt idx="2344">
                  <c:v>279.63400000000001</c:v>
                </c:pt>
                <c:pt idx="2345">
                  <c:v>279.66199999999998</c:v>
                </c:pt>
                <c:pt idx="2346">
                  <c:v>279.69</c:v>
                </c:pt>
                <c:pt idx="2347">
                  <c:v>279.71800000000002</c:v>
                </c:pt>
                <c:pt idx="2348">
                  <c:v>279.74700000000001</c:v>
                </c:pt>
                <c:pt idx="2349">
                  <c:v>279.77499999999998</c:v>
                </c:pt>
                <c:pt idx="2350">
                  <c:v>279.803</c:v>
                </c:pt>
                <c:pt idx="2351">
                  <c:v>279.83100000000002</c:v>
                </c:pt>
                <c:pt idx="2352">
                  <c:v>279.86</c:v>
                </c:pt>
                <c:pt idx="2353">
                  <c:v>279.88799999999998</c:v>
                </c:pt>
                <c:pt idx="2354">
                  <c:v>279.916</c:v>
                </c:pt>
                <c:pt idx="2355">
                  <c:v>279.94400000000002</c:v>
                </c:pt>
                <c:pt idx="2356">
                  <c:v>279.97199999999998</c:v>
                </c:pt>
                <c:pt idx="2357">
                  <c:v>280.00099999999998</c:v>
                </c:pt>
                <c:pt idx="2358">
                  <c:v>280.029</c:v>
                </c:pt>
                <c:pt idx="2359">
                  <c:v>280.05700000000002</c:v>
                </c:pt>
                <c:pt idx="2360">
                  <c:v>280.08499999999998</c:v>
                </c:pt>
                <c:pt idx="2361">
                  <c:v>280.113</c:v>
                </c:pt>
                <c:pt idx="2362">
                  <c:v>280.142</c:v>
                </c:pt>
                <c:pt idx="2363">
                  <c:v>280.17</c:v>
                </c:pt>
                <c:pt idx="2364">
                  <c:v>280.19799999999998</c:v>
                </c:pt>
                <c:pt idx="2365">
                  <c:v>280.226</c:v>
                </c:pt>
                <c:pt idx="2366">
                  <c:v>280.255</c:v>
                </c:pt>
                <c:pt idx="2367">
                  <c:v>280.28300000000002</c:v>
                </c:pt>
                <c:pt idx="2368">
                  <c:v>280.31099999999998</c:v>
                </c:pt>
                <c:pt idx="2369">
                  <c:v>280.339</c:v>
                </c:pt>
                <c:pt idx="2370">
                  <c:v>280.36700000000002</c:v>
                </c:pt>
                <c:pt idx="2371">
                  <c:v>280.39499999999998</c:v>
                </c:pt>
                <c:pt idx="2372">
                  <c:v>280.42399999999998</c:v>
                </c:pt>
                <c:pt idx="2373">
                  <c:v>280.452</c:v>
                </c:pt>
                <c:pt idx="2374">
                  <c:v>280.48</c:v>
                </c:pt>
                <c:pt idx="2375">
                  <c:v>280.50799999999998</c:v>
                </c:pt>
                <c:pt idx="2376">
                  <c:v>280.536</c:v>
                </c:pt>
                <c:pt idx="2377">
                  <c:v>280.565</c:v>
                </c:pt>
                <c:pt idx="2378">
                  <c:v>280.59300000000002</c:v>
                </c:pt>
                <c:pt idx="2379">
                  <c:v>280.62099999999998</c:v>
                </c:pt>
                <c:pt idx="2380">
                  <c:v>280.649</c:v>
                </c:pt>
                <c:pt idx="2381">
                  <c:v>280.67700000000002</c:v>
                </c:pt>
                <c:pt idx="2382">
                  <c:v>280.70499999999998</c:v>
                </c:pt>
                <c:pt idx="2383">
                  <c:v>280.73399999999998</c:v>
                </c:pt>
                <c:pt idx="2384">
                  <c:v>280.762</c:v>
                </c:pt>
                <c:pt idx="2385">
                  <c:v>280.79000000000002</c:v>
                </c:pt>
                <c:pt idx="2386">
                  <c:v>280.81799999999998</c:v>
                </c:pt>
                <c:pt idx="2387">
                  <c:v>280.846</c:v>
                </c:pt>
                <c:pt idx="2388">
                  <c:v>280.87400000000002</c:v>
                </c:pt>
                <c:pt idx="2389">
                  <c:v>280.90300000000002</c:v>
                </c:pt>
                <c:pt idx="2390">
                  <c:v>280.93099999999998</c:v>
                </c:pt>
                <c:pt idx="2391">
                  <c:v>280.959</c:v>
                </c:pt>
                <c:pt idx="2392">
                  <c:v>280.98700000000002</c:v>
                </c:pt>
                <c:pt idx="2393">
                  <c:v>281.01499999999999</c:v>
                </c:pt>
                <c:pt idx="2394">
                  <c:v>281.04300000000001</c:v>
                </c:pt>
                <c:pt idx="2395">
                  <c:v>281.072</c:v>
                </c:pt>
                <c:pt idx="2396">
                  <c:v>281.10000000000002</c:v>
                </c:pt>
                <c:pt idx="2397">
                  <c:v>281.12799999999999</c:v>
                </c:pt>
                <c:pt idx="2398">
                  <c:v>281.15600000000001</c:v>
                </c:pt>
                <c:pt idx="2399">
                  <c:v>281.18400000000003</c:v>
                </c:pt>
                <c:pt idx="2400">
                  <c:v>281.21199999999999</c:v>
                </c:pt>
                <c:pt idx="2401">
                  <c:v>281.24</c:v>
                </c:pt>
                <c:pt idx="2402">
                  <c:v>281.26900000000001</c:v>
                </c:pt>
                <c:pt idx="2403">
                  <c:v>281.29700000000003</c:v>
                </c:pt>
                <c:pt idx="2404">
                  <c:v>281.32499999999999</c:v>
                </c:pt>
                <c:pt idx="2405">
                  <c:v>281.35300000000001</c:v>
                </c:pt>
                <c:pt idx="2406">
                  <c:v>281.38099999999997</c:v>
                </c:pt>
                <c:pt idx="2407">
                  <c:v>281.40899999999999</c:v>
                </c:pt>
                <c:pt idx="2408">
                  <c:v>281.43700000000001</c:v>
                </c:pt>
                <c:pt idx="2409">
                  <c:v>281.46499999999997</c:v>
                </c:pt>
                <c:pt idx="2410">
                  <c:v>281.49400000000003</c:v>
                </c:pt>
                <c:pt idx="2411">
                  <c:v>281.52199999999999</c:v>
                </c:pt>
                <c:pt idx="2412">
                  <c:v>281.55</c:v>
                </c:pt>
                <c:pt idx="2413">
                  <c:v>281.57799999999997</c:v>
                </c:pt>
                <c:pt idx="2414">
                  <c:v>281.60599999999999</c:v>
                </c:pt>
                <c:pt idx="2415">
                  <c:v>281.63400000000001</c:v>
                </c:pt>
                <c:pt idx="2416">
                  <c:v>281.66199999999998</c:v>
                </c:pt>
                <c:pt idx="2417">
                  <c:v>281.69</c:v>
                </c:pt>
                <c:pt idx="2418">
                  <c:v>281.71899999999999</c:v>
                </c:pt>
                <c:pt idx="2419">
                  <c:v>281.74700000000001</c:v>
                </c:pt>
                <c:pt idx="2420">
                  <c:v>281.77499999999998</c:v>
                </c:pt>
                <c:pt idx="2421">
                  <c:v>281.803</c:v>
                </c:pt>
                <c:pt idx="2422">
                  <c:v>281.83100000000002</c:v>
                </c:pt>
                <c:pt idx="2423">
                  <c:v>281.85899999999998</c:v>
                </c:pt>
                <c:pt idx="2424">
                  <c:v>281.887</c:v>
                </c:pt>
                <c:pt idx="2425">
                  <c:v>281.91500000000002</c:v>
                </c:pt>
                <c:pt idx="2426">
                  <c:v>281.94299999999998</c:v>
                </c:pt>
                <c:pt idx="2427">
                  <c:v>281.971</c:v>
                </c:pt>
                <c:pt idx="2428">
                  <c:v>282</c:v>
                </c:pt>
                <c:pt idx="2429">
                  <c:v>282.02800000000002</c:v>
                </c:pt>
                <c:pt idx="2430">
                  <c:v>282.05599999999998</c:v>
                </c:pt>
                <c:pt idx="2431">
                  <c:v>282.084</c:v>
                </c:pt>
                <c:pt idx="2432">
                  <c:v>282.11200000000002</c:v>
                </c:pt>
                <c:pt idx="2433">
                  <c:v>282.14</c:v>
                </c:pt>
                <c:pt idx="2434">
                  <c:v>282.16800000000001</c:v>
                </c:pt>
                <c:pt idx="2435">
                  <c:v>282.19600000000003</c:v>
                </c:pt>
                <c:pt idx="2436">
                  <c:v>282.22399999999999</c:v>
                </c:pt>
                <c:pt idx="2437">
                  <c:v>282.25200000000001</c:v>
                </c:pt>
                <c:pt idx="2438">
                  <c:v>282.27999999999997</c:v>
                </c:pt>
                <c:pt idx="2439">
                  <c:v>282.30900000000003</c:v>
                </c:pt>
                <c:pt idx="2440">
                  <c:v>282.33699999999999</c:v>
                </c:pt>
                <c:pt idx="2441">
                  <c:v>282.36500000000001</c:v>
                </c:pt>
                <c:pt idx="2442">
                  <c:v>282.39299999999997</c:v>
                </c:pt>
                <c:pt idx="2443">
                  <c:v>282.42099999999999</c:v>
                </c:pt>
                <c:pt idx="2444">
                  <c:v>282.44900000000001</c:v>
                </c:pt>
                <c:pt idx="2445">
                  <c:v>282.47699999999998</c:v>
                </c:pt>
                <c:pt idx="2446">
                  <c:v>282.505</c:v>
                </c:pt>
                <c:pt idx="2447">
                  <c:v>282.53300000000002</c:v>
                </c:pt>
                <c:pt idx="2448">
                  <c:v>282.56099999999998</c:v>
                </c:pt>
                <c:pt idx="2449">
                  <c:v>282.589</c:v>
                </c:pt>
                <c:pt idx="2450">
                  <c:v>282.61700000000002</c:v>
                </c:pt>
                <c:pt idx="2451">
                  <c:v>282.64499999999998</c:v>
                </c:pt>
                <c:pt idx="2452">
                  <c:v>282.673</c:v>
                </c:pt>
                <c:pt idx="2453">
                  <c:v>282.70100000000002</c:v>
                </c:pt>
                <c:pt idx="2454">
                  <c:v>282.72899999999998</c:v>
                </c:pt>
                <c:pt idx="2455">
                  <c:v>282.75799999999998</c:v>
                </c:pt>
                <c:pt idx="2456">
                  <c:v>282.786</c:v>
                </c:pt>
                <c:pt idx="2457">
                  <c:v>282.81400000000002</c:v>
                </c:pt>
                <c:pt idx="2458">
                  <c:v>282.84199999999998</c:v>
                </c:pt>
                <c:pt idx="2459">
                  <c:v>282.87</c:v>
                </c:pt>
                <c:pt idx="2460">
                  <c:v>282.89800000000002</c:v>
                </c:pt>
                <c:pt idx="2461">
                  <c:v>282.92599999999999</c:v>
                </c:pt>
                <c:pt idx="2462">
                  <c:v>282.95400000000001</c:v>
                </c:pt>
                <c:pt idx="2463">
                  <c:v>282.98200000000003</c:v>
                </c:pt>
                <c:pt idx="2464">
                  <c:v>283.01</c:v>
                </c:pt>
                <c:pt idx="2465">
                  <c:v>283.03800000000001</c:v>
                </c:pt>
                <c:pt idx="2466">
                  <c:v>283.06599999999997</c:v>
                </c:pt>
                <c:pt idx="2467">
                  <c:v>283.09399999999999</c:v>
                </c:pt>
                <c:pt idx="2468">
                  <c:v>283.12200000000001</c:v>
                </c:pt>
                <c:pt idx="2469">
                  <c:v>283.14999999999998</c:v>
                </c:pt>
                <c:pt idx="2470">
                  <c:v>283.178</c:v>
                </c:pt>
                <c:pt idx="2471">
                  <c:v>283.20600000000002</c:v>
                </c:pt>
                <c:pt idx="2472">
                  <c:v>283.23399999999998</c:v>
                </c:pt>
                <c:pt idx="2473">
                  <c:v>283.262</c:v>
                </c:pt>
                <c:pt idx="2474">
                  <c:v>283.29000000000002</c:v>
                </c:pt>
                <c:pt idx="2475">
                  <c:v>283.31799999999998</c:v>
                </c:pt>
                <c:pt idx="2476">
                  <c:v>283.346</c:v>
                </c:pt>
                <c:pt idx="2477">
                  <c:v>283.37400000000002</c:v>
                </c:pt>
                <c:pt idx="2478">
                  <c:v>283.40199999999999</c:v>
                </c:pt>
                <c:pt idx="2479">
                  <c:v>283.43</c:v>
                </c:pt>
                <c:pt idx="2480">
                  <c:v>283.45800000000003</c:v>
                </c:pt>
                <c:pt idx="2481">
                  <c:v>283.48599999999999</c:v>
                </c:pt>
                <c:pt idx="2482">
                  <c:v>283.51400000000001</c:v>
                </c:pt>
                <c:pt idx="2483">
                  <c:v>283.54199999999997</c:v>
                </c:pt>
                <c:pt idx="2484">
                  <c:v>283.57</c:v>
                </c:pt>
                <c:pt idx="2485">
                  <c:v>283.59800000000001</c:v>
                </c:pt>
                <c:pt idx="2486">
                  <c:v>283.62599999999998</c:v>
                </c:pt>
                <c:pt idx="2487">
                  <c:v>283.654</c:v>
                </c:pt>
                <c:pt idx="2488">
                  <c:v>283.68200000000002</c:v>
                </c:pt>
                <c:pt idx="2489">
                  <c:v>283.70999999999998</c:v>
                </c:pt>
                <c:pt idx="2490">
                  <c:v>283.738</c:v>
                </c:pt>
                <c:pt idx="2491">
                  <c:v>283.76600000000002</c:v>
                </c:pt>
                <c:pt idx="2492">
                  <c:v>283.79399999999998</c:v>
                </c:pt>
                <c:pt idx="2493">
                  <c:v>283.822</c:v>
                </c:pt>
                <c:pt idx="2494">
                  <c:v>283.85000000000002</c:v>
                </c:pt>
                <c:pt idx="2495">
                  <c:v>283.87799999999999</c:v>
                </c:pt>
                <c:pt idx="2496">
                  <c:v>283.90600000000001</c:v>
                </c:pt>
                <c:pt idx="2497">
                  <c:v>283.93400000000003</c:v>
                </c:pt>
                <c:pt idx="2498">
                  <c:v>283.96199999999999</c:v>
                </c:pt>
                <c:pt idx="2499">
                  <c:v>283.99</c:v>
                </c:pt>
                <c:pt idx="2500">
                  <c:v>284.01799999999997</c:v>
                </c:pt>
                <c:pt idx="2501">
                  <c:v>284.04599999999999</c:v>
                </c:pt>
                <c:pt idx="2502">
                  <c:v>284.07400000000001</c:v>
                </c:pt>
                <c:pt idx="2503">
                  <c:v>284.10199999999998</c:v>
                </c:pt>
                <c:pt idx="2504">
                  <c:v>284.13</c:v>
                </c:pt>
                <c:pt idx="2505">
                  <c:v>284.15800000000002</c:v>
                </c:pt>
                <c:pt idx="2506">
                  <c:v>284.18599999999998</c:v>
                </c:pt>
                <c:pt idx="2507">
                  <c:v>284.214</c:v>
                </c:pt>
                <c:pt idx="2508">
                  <c:v>284.24200000000002</c:v>
                </c:pt>
                <c:pt idx="2509">
                  <c:v>284.27</c:v>
                </c:pt>
                <c:pt idx="2510">
                  <c:v>284.298</c:v>
                </c:pt>
                <c:pt idx="2511">
                  <c:v>284.32600000000002</c:v>
                </c:pt>
                <c:pt idx="2512">
                  <c:v>284.35399999999998</c:v>
                </c:pt>
                <c:pt idx="2513">
                  <c:v>284.38200000000001</c:v>
                </c:pt>
                <c:pt idx="2514">
                  <c:v>284.40899999999999</c:v>
                </c:pt>
                <c:pt idx="2515">
                  <c:v>284.43700000000001</c:v>
                </c:pt>
                <c:pt idx="2516">
                  <c:v>284.46499999999997</c:v>
                </c:pt>
                <c:pt idx="2517">
                  <c:v>284.49299999999999</c:v>
                </c:pt>
                <c:pt idx="2518">
                  <c:v>284.52100000000002</c:v>
                </c:pt>
                <c:pt idx="2519">
                  <c:v>284.54899999999998</c:v>
                </c:pt>
                <c:pt idx="2520">
                  <c:v>284.577</c:v>
                </c:pt>
                <c:pt idx="2521">
                  <c:v>284.60500000000002</c:v>
                </c:pt>
                <c:pt idx="2522">
                  <c:v>284.63299999999998</c:v>
                </c:pt>
                <c:pt idx="2523">
                  <c:v>284.661</c:v>
                </c:pt>
                <c:pt idx="2524">
                  <c:v>284.68900000000002</c:v>
                </c:pt>
                <c:pt idx="2525">
                  <c:v>284.71699999999998</c:v>
                </c:pt>
                <c:pt idx="2526">
                  <c:v>284.745</c:v>
                </c:pt>
                <c:pt idx="2527">
                  <c:v>284.77300000000002</c:v>
                </c:pt>
                <c:pt idx="2528">
                  <c:v>284.80099999999999</c:v>
                </c:pt>
                <c:pt idx="2529">
                  <c:v>284.82900000000001</c:v>
                </c:pt>
                <c:pt idx="2530">
                  <c:v>284.85599999999999</c:v>
                </c:pt>
                <c:pt idx="2531">
                  <c:v>284.88400000000001</c:v>
                </c:pt>
                <c:pt idx="2532">
                  <c:v>284.91199999999998</c:v>
                </c:pt>
                <c:pt idx="2533">
                  <c:v>284.94</c:v>
                </c:pt>
                <c:pt idx="2534">
                  <c:v>284.96800000000002</c:v>
                </c:pt>
                <c:pt idx="2535">
                  <c:v>284.99599999999998</c:v>
                </c:pt>
                <c:pt idx="2536">
                  <c:v>285.024</c:v>
                </c:pt>
                <c:pt idx="2537">
                  <c:v>285.05200000000002</c:v>
                </c:pt>
                <c:pt idx="2538">
                  <c:v>285.08</c:v>
                </c:pt>
                <c:pt idx="2539">
                  <c:v>285.108</c:v>
                </c:pt>
                <c:pt idx="2540">
                  <c:v>285.13600000000002</c:v>
                </c:pt>
                <c:pt idx="2541">
                  <c:v>285.16300000000001</c:v>
                </c:pt>
                <c:pt idx="2542">
                  <c:v>285.19099999999997</c:v>
                </c:pt>
                <c:pt idx="2543">
                  <c:v>285.21899999999999</c:v>
                </c:pt>
                <c:pt idx="2544">
                  <c:v>285.24700000000001</c:v>
                </c:pt>
                <c:pt idx="2545">
                  <c:v>285.27499999999998</c:v>
                </c:pt>
                <c:pt idx="2546">
                  <c:v>285.303</c:v>
                </c:pt>
                <c:pt idx="2547">
                  <c:v>285.33100000000002</c:v>
                </c:pt>
                <c:pt idx="2548">
                  <c:v>285.35899999999998</c:v>
                </c:pt>
                <c:pt idx="2549">
                  <c:v>285.387</c:v>
                </c:pt>
                <c:pt idx="2550">
                  <c:v>285.41500000000002</c:v>
                </c:pt>
                <c:pt idx="2551">
                  <c:v>285.44200000000001</c:v>
                </c:pt>
                <c:pt idx="2552">
                  <c:v>285.47000000000003</c:v>
                </c:pt>
                <c:pt idx="2553">
                  <c:v>285.49799999999999</c:v>
                </c:pt>
                <c:pt idx="2554">
                  <c:v>285.52600000000001</c:v>
                </c:pt>
                <c:pt idx="2555">
                  <c:v>285.55399999999997</c:v>
                </c:pt>
                <c:pt idx="2556">
                  <c:v>285.58199999999999</c:v>
                </c:pt>
                <c:pt idx="2557">
                  <c:v>285.61</c:v>
                </c:pt>
                <c:pt idx="2558">
                  <c:v>285.63799999999998</c:v>
                </c:pt>
                <c:pt idx="2559">
                  <c:v>285.66500000000002</c:v>
                </c:pt>
                <c:pt idx="2560">
                  <c:v>285.69299999999998</c:v>
                </c:pt>
                <c:pt idx="2561">
                  <c:v>285.721</c:v>
                </c:pt>
                <c:pt idx="2562">
                  <c:v>285.74900000000002</c:v>
                </c:pt>
                <c:pt idx="2563">
                  <c:v>285.77699999999999</c:v>
                </c:pt>
                <c:pt idx="2564">
                  <c:v>285.80500000000001</c:v>
                </c:pt>
                <c:pt idx="2565">
                  <c:v>285.83300000000003</c:v>
                </c:pt>
                <c:pt idx="2566">
                  <c:v>285.86099999999999</c:v>
                </c:pt>
                <c:pt idx="2567">
                  <c:v>285.88799999999998</c:v>
                </c:pt>
                <c:pt idx="2568">
                  <c:v>285.916</c:v>
                </c:pt>
                <c:pt idx="2569">
                  <c:v>285.94400000000002</c:v>
                </c:pt>
                <c:pt idx="2570">
                  <c:v>285.97199999999998</c:v>
                </c:pt>
                <c:pt idx="2571">
                  <c:v>286</c:v>
                </c:pt>
                <c:pt idx="2572">
                  <c:v>286.02800000000002</c:v>
                </c:pt>
                <c:pt idx="2573">
                  <c:v>286.05599999999998</c:v>
                </c:pt>
                <c:pt idx="2574">
                  <c:v>286.08300000000003</c:v>
                </c:pt>
                <c:pt idx="2575">
                  <c:v>286.11099999999999</c:v>
                </c:pt>
                <c:pt idx="2576">
                  <c:v>286.13900000000001</c:v>
                </c:pt>
                <c:pt idx="2577">
                  <c:v>286.16699999999997</c:v>
                </c:pt>
                <c:pt idx="2578">
                  <c:v>286.19499999999999</c:v>
                </c:pt>
                <c:pt idx="2579">
                  <c:v>286.22300000000001</c:v>
                </c:pt>
                <c:pt idx="2580">
                  <c:v>286.25</c:v>
                </c:pt>
                <c:pt idx="2581">
                  <c:v>286.27800000000002</c:v>
                </c:pt>
                <c:pt idx="2582">
                  <c:v>286.30599999999998</c:v>
                </c:pt>
                <c:pt idx="2583">
                  <c:v>286.334</c:v>
                </c:pt>
                <c:pt idx="2584">
                  <c:v>286.36200000000002</c:v>
                </c:pt>
                <c:pt idx="2585">
                  <c:v>286.39</c:v>
                </c:pt>
                <c:pt idx="2586">
                  <c:v>286.41699999999997</c:v>
                </c:pt>
                <c:pt idx="2587">
                  <c:v>286.44499999999999</c:v>
                </c:pt>
                <c:pt idx="2588">
                  <c:v>286.47300000000001</c:v>
                </c:pt>
                <c:pt idx="2589">
                  <c:v>286.50099999999998</c:v>
                </c:pt>
                <c:pt idx="2590">
                  <c:v>286.529</c:v>
                </c:pt>
                <c:pt idx="2591">
                  <c:v>286.55700000000002</c:v>
                </c:pt>
                <c:pt idx="2592">
                  <c:v>286.584</c:v>
                </c:pt>
                <c:pt idx="2593">
                  <c:v>286.61200000000002</c:v>
                </c:pt>
                <c:pt idx="2594">
                  <c:v>286.64</c:v>
                </c:pt>
                <c:pt idx="2595">
                  <c:v>286.66800000000001</c:v>
                </c:pt>
                <c:pt idx="2596">
                  <c:v>286.69600000000003</c:v>
                </c:pt>
                <c:pt idx="2597">
                  <c:v>286.72300000000001</c:v>
                </c:pt>
                <c:pt idx="2598">
                  <c:v>286.75099999999998</c:v>
                </c:pt>
                <c:pt idx="2599">
                  <c:v>286.779</c:v>
                </c:pt>
                <c:pt idx="2600">
                  <c:v>286.80700000000002</c:v>
                </c:pt>
                <c:pt idx="2601">
                  <c:v>286.83499999999998</c:v>
                </c:pt>
                <c:pt idx="2602">
                  <c:v>286.86200000000002</c:v>
                </c:pt>
                <c:pt idx="2603">
                  <c:v>286.89</c:v>
                </c:pt>
                <c:pt idx="2604">
                  <c:v>286.91800000000001</c:v>
                </c:pt>
                <c:pt idx="2605">
                  <c:v>286.94600000000003</c:v>
                </c:pt>
                <c:pt idx="2606">
                  <c:v>286.97399999999999</c:v>
                </c:pt>
                <c:pt idx="2607">
                  <c:v>287.00099999999998</c:v>
                </c:pt>
                <c:pt idx="2608">
                  <c:v>287.029</c:v>
                </c:pt>
                <c:pt idx="2609">
                  <c:v>287.05700000000002</c:v>
                </c:pt>
                <c:pt idx="2610">
                  <c:v>287.08499999999998</c:v>
                </c:pt>
                <c:pt idx="2611">
                  <c:v>287.113</c:v>
                </c:pt>
                <c:pt idx="2612">
                  <c:v>287.14</c:v>
                </c:pt>
                <c:pt idx="2613">
                  <c:v>287.16800000000001</c:v>
                </c:pt>
                <c:pt idx="2614">
                  <c:v>287.19600000000003</c:v>
                </c:pt>
                <c:pt idx="2615">
                  <c:v>287.22399999999999</c:v>
                </c:pt>
                <c:pt idx="2616">
                  <c:v>287.25099999999998</c:v>
                </c:pt>
                <c:pt idx="2617">
                  <c:v>287.279</c:v>
                </c:pt>
                <c:pt idx="2618">
                  <c:v>287.30700000000002</c:v>
                </c:pt>
                <c:pt idx="2619">
                  <c:v>287.33499999999998</c:v>
                </c:pt>
                <c:pt idx="2620">
                  <c:v>287.363</c:v>
                </c:pt>
                <c:pt idx="2621">
                  <c:v>287.39</c:v>
                </c:pt>
                <c:pt idx="2622">
                  <c:v>287.41800000000001</c:v>
                </c:pt>
                <c:pt idx="2623">
                  <c:v>287.44600000000003</c:v>
                </c:pt>
                <c:pt idx="2624">
                  <c:v>287.47399999999999</c:v>
                </c:pt>
                <c:pt idx="2625">
                  <c:v>287.50099999999998</c:v>
                </c:pt>
                <c:pt idx="2626">
                  <c:v>287.529</c:v>
                </c:pt>
                <c:pt idx="2627">
                  <c:v>287.55700000000002</c:v>
                </c:pt>
                <c:pt idx="2628">
                  <c:v>287.58499999999998</c:v>
                </c:pt>
                <c:pt idx="2629">
                  <c:v>287.61200000000002</c:v>
                </c:pt>
                <c:pt idx="2630">
                  <c:v>287.64</c:v>
                </c:pt>
                <c:pt idx="2631">
                  <c:v>287.66800000000001</c:v>
                </c:pt>
                <c:pt idx="2632">
                  <c:v>287.69600000000003</c:v>
                </c:pt>
                <c:pt idx="2633">
                  <c:v>287.72300000000001</c:v>
                </c:pt>
                <c:pt idx="2634">
                  <c:v>287.75099999999998</c:v>
                </c:pt>
                <c:pt idx="2635">
                  <c:v>287.779</c:v>
                </c:pt>
                <c:pt idx="2636">
                  <c:v>287.80700000000002</c:v>
                </c:pt>
                <c:pt idx="2637">
                  <c:v>287.834</c:v>
                </c:pt>
                <c:pt idx="2638">
                  <c:v>287.86200000000002</c:v>
                </c:pt>
                <c:pt idx="2639">
                  <c:v>287.89</c:v>
                </c:pt>
                <c:pt idx="2640">
                  <c:v>287.91800000000001</c:v>
                </c:pt>
                <c:pt idx="2641">
                  <c:v>287.94499999999999</c:v>
                </c:pt>
                <c:pt idx="2642">
                  <c:v>287.97300000000001</c:v>
                </c:pt>
                <c:pt idx="2643">
                  <c:v>288.00099999999998</c:v>
                </c:pt>
                <c:pt idx="2644">
                  <c:v>288.029</c:v>
                </c:pt>
                <c:pt idx="2645">
                  <c:v>288.05599999999998</c:v>
                </c:pt>
                <c:pt idx="2646">
                  <c:v>288.084</c:v>
                </c:pt>
                <c:pt idx="2647">
                  <c:v>288.11200000000002</c:v>
                </c:pt>
                <c:pt idx="2648">
                  <c:v>288.13900000000001</c:v>
                </c:pt>
                <c:pt idx="2649">
                  <c:v>288.16699999999997</c:v>
                </c:pt>
                <c:pt idx="2650">
                  <c:v>288.19499999999999</c:v>
                </c:pt>
                <c:pt idx="2651">
                  <c:v>288.22300000000001</c:v>
                </c:pt>
                <c:pt idx="2652">
                  <c:v>288.25</c:v>
                </c:pt>
                <c:pt idx="2653">
                  <c:v>288.27800000000002</c:v>
                </c:pt>
                <c:pt idx="2654">
                  <c:v>288.30599999999998</c:v>
                </c:pt>
                <c:pt idx="2655">
                  <c:v>288.33300000000003</c:v>
                </c:pt>
                <c:pt idx="2656">
                  <c:v>288.36099999999999</c:v>
                </c:pt>
                <c:pt idx="2657">
                  <c:v>288.38900000000001</c:v>
                </c:pt>
                <c:pt idx="2658">
                  <c:v>288.41699999999997</c:v>
                </c:pt>
                <c:pt idx="2659">
                  <c:v>288.44400000000002</c:v>
                </c:pt>
                <c:pt idx="2660">
                  <c:v>288.47199999999998</c:v>
                </c:pt>
                <c:pt idx="2661">
                  <c:v>288.5</c:v>
                </c:pt>
                <c:pt idx="2662">
                  <c:v>288.52699999999999</c:v>
                </c:pt>
                <c:pt idx="2663">
                  <c:v>288.55500000000001</c:v>
                </c:pt>
                <c:pt idx="2664">
                  <c:v>288.58300000000003</c:v>
                </c:pt>
                <c:pt idx="2665">
                  <c:v>288.61</c:v>
                </c:pt>
                <c:pt idx="2666">
                  <c:v>288.63799999999998</c:v>
                </c:pt>
                <c:pt idx="2667">
                  <c:v>288.666</c:v>
                </c:pt>
                <c:pt idx="2668">
                  <c:v>288.69400000000002</c:v>
                </c:pt>
                <c:pt idx="2669">
                  <c:v>288.721</c:v>
                </c:pt>
                <c:pt idx="2670">
                  <c:v>288.74900000000002</c:v>
                </c:pt>
                <c:pt idx="2671">
                  <c:v>288.77699999999999</c:v>
                </c:pt>
                <c:pt idx="2672">
                  <c:v>288.80399999999997</c:v>
                </c:pt>
                <c:pt idx="2673">
                  <c:v>288.83199999999999</c:v>
                </c:pt>
                <c:pt idx="2674">
                  <c:v>288.86</c:v>
                </c:pt>
                <c:pt idx="2675">
                  <c:v>288.887</c:v>
                </c:pt>
                <c:pt idx="2676">
                  <c:v>288.91500000000002</c:v>
                </c:pt>
                <c:pt idx="2677">
                  <c:v>288.94299999999998</c:v>
                </c:pt>
                <c:pt idx="2678">
                  <c:v>288.97000000000003</c:v>
                </c:pt>
                <c:pt idx="2679">
                  <c:v>288.99799999999999</c:v>
                </c:pt>
                <c:pt idx="2680">
                  <c:v>289.02600000000001</c:v>
                </c:pt>
                <c:pt idx="2681">
                  <c:v>289.053</c:v>
                </c:pt>
                <c:pt idx="2682">
                  <c:v>289.08100000000002</c:v>
                </c:pt>
                <c:pt idx="2683">
                  <c:v>289.10899999999998</c:v>
                </c:pt>
                <c:pt idx="2684">
                  <c:v>289.13600000000002</c:v>
                </c:pt>
                <c:pt idx="2685">
                  <c:v>289.16399999999999</c:v>
                </c:pt>
                <c:pt idx="2686">
                  <c:v>289.19200000000001</c:v>
                </c:pt>
                <c:pt idx="2687">
                  <c:v>289.21899999999999</c:v>
                </c:pt>
                <c:pt idx="2688">
                  <c:v>289.24700000000001</c:v>
                </c:pt>
                <c:pt idx="2689">
                  <c:v>289.27499999999998</c:v>
                </c:pt>
                <c:pt idx="2690">
                  <c:v>289.30200000000002</c:v>
                </c:pt>
                <c:pt idx="2691">
                  <c:v>289.33</c:v>
                </c:pt>
                <c:pt idx="2692">
                  <c:v>289.358</c:v>
                </c:pt>
                <c:pt idx="2693">
                  <c:v>289.38499999999999</c:v>
                </c:pt>
                <c:pt idx="2694">
                  <c:v>289.41300000000001</c:v>
                </c:pt>
                <c:pt idx="2695">
                  <c:v>289.44</c:v>
                </c:pt>
                <c:pt idx="2696">
                  <c:v>289.46800000000002</c:v>
                </c:pt>
                <c:pt idx="2697">
                  <c:v>289.49599999999998</c:v>
                </c:pt>
                <c:pt idx="2698">
                  <c:v>289.52300000000002</c:v>
                </c:pt>
                <c:pt idx="2699">
                  <c:v>289.55099999999999</c:v>
                </c:pt>
                <c:pt idx="2700">
                  <c:v>289.57900000000001</c:v>
                </c:pt>
                <c:pt idx="2701">
                  <c:v>289.60599999999999</c:v>
                </c:pt>
                <c:pt idx="2702">
                  <c:v>289.63400000000001</c:v>
                </c:pt>
                <c:pt idx="2703">
                  <c:v>289.66199999999998</c:v>
                </c:pt>
                <c:pt idx="2704">
                  <c:v>289.68900000000002</c:v>
                </c:pt>
                <c:pt idx="2705">
                  <c:v>289.71699999999998</c:v>
                </c:pt>
                <c:pt idx="2706">
                  <c:v>289.74400000000003</c:v>
                </c:pt>
                <c:pt idx="2707">
                  <c:v>289.77199999999999</c:v>
                </c:pt>
                <c:pt idx="2708">
                  <c:v>289.8</c:v>
                </c:pt>
                <c:pt idx="2709">
                  <c:v>289.827</c:v>
                </c:pt>
                <c:pt idx="2710">
                  <c:v>289.85500000000002</c:v>
                </c:pt>
                <c:pt idx="2711">
                  <c:v>289.88200000000001</c:v>
                </c:pt>
                <c:pt idx="2712">
                  <c:v>289.91000000000003</c:v>
                </c:pt>
                <c:pt idx="2713">
                  <c:v>289.93799999999999</c:v>
                </c:pt>
                <c:pt idx="2714">
                  <c:v>289.96499999999997</c:v>
                </c:pt>
                <c:pt idx="2715">
                  <c:v>289.99299999999999</c:v>
                </c:pt>
                <c:pt idx="2716">
                  <c:v>290.02100000000002</c:v>
                </c:pt>
                <c:pt idx="2717">
                  <c:v>290.048</c:v>
                </c:pt>
                <c:pt idx="2718">
                  <c:v>290.07600000000002</c:v>
                </c:pt>
                <c:pt idx="2719">
                  <c:v>290.10300000000001</c:v>
                </c:pt>
                <c:pt idx="2720">
                  <c:v>290.13099999999997</c:v>
                </c:pt>
                <c:pt idx="2721">
                  <c:v>290.15899999999999</c:v>
                </c:pt>
                <c:pt idx="2722">
                  <c:v>290.18599999999998</c:v>
                </c:pt>
                <c:pt idx="2723">
                  <c:v>290.214</c:v>
                </c:pt>
                <c:pt idx="2724">
                  <c:v>290.24099999999999</c:v>
                </c:pt>
                <c:pt idx="2725">
                  <c:v>290.26900000000001</c:v>
                </c:pt>
                <c:pt idx="2726">
                  <c:v>290.29599999999999</c:v>
                </c:pt>
                <c:pt idx="2727">
                  <c:v>290.32400000000001</c:v>
                </c:pt>
                <c:pt idx="2728">
                  <c:v>290.35199999999998</c:v>
                </c:pt>
                <c:pt idx="2729">
                  <c:v>290.37900000000002</c:v>
                </c:pt>
                <c:pt idx="2730">
                  <c:v>290.40699999999998</c:v>
                </c:pt>
                <c:pt idx="2731">
                  <c:v>290.43400000000003</c:v>
                </c:pt>
                <c:pt idx="2732">
                  <c:v>290.46199999999999</c:v>
                </c:pt>
                <c:pt idx="2733">
                  <c:v>290.49</c:v>
                </c:pt>
                <c:pt idx="2734">
                  <c:v>290.517</c:v>
                </c:pt>
                <c:pt idx="2735">
                  <c:v>290.54500000000002</c:v>
                </c:pt>
                <c:pt idx="2736">
                  <c:v>290.572</c:v>
                </c:pt>
                <c:pt idx="2737">
                  <c:v>290.60000000000002</c:v>
                </c:pt>
                <c:pt idx="2738">
                  <c:v>290.62700000000001</c:v>
                </c:pt>
                <c:pt idx="2739">
                  <c:v>290.65499999999997</c:v>
                </c:pt>
                <c:pt idx="2740">
                  <c:v>290.68299999999999</c:v>
                </c:pt>
                <c:pt idx="2741">
                  <c:v>290.70999999999998</c:v>
                </c:pt>
                <c:pt idx="2742">
                  <c:v>290.738</c:v>
                </c:pt>
                <c:pt idx="2743">
                  <c:v>290.76499999999999</c:v>
                </c:pt>
                <c:pt idx="2744">
                  <c:v>290.79300000000001</c:v>
                </c:pt>
                <c:pt idx="2745">
                  <c:v>290.82</c:v>
                </c:pt>
                <c:pt idx="2746">
                  <c:v>290.84800000000001</c:v>
                </c:pt>
                <c:pt idx="2747">
                  <c:v>290.875</c:v>
                </c:pt>
                <c:pt idx="2748">
                  <c:v>290.90300000000002</c:v>
                </c:pt>
                <c:pt idx="2749">
                  <c:v>290.93099999999998</c:v>
                </c:pt>
                <c:pt idx="2750">
                  <c:v>290.95800000000003</c:v>
                </c:pt>
                <c:pt idx="2751">
                  <c:v>290.98599999999999</c:v>
                </c:pt>
                <c:pt idx="2752">
                  <c:v>291.01299999999998</c:v>
                </c:pt>
                <c:pt idx="2753">
                  <c:v>291.041</c:v>
                </c:pt>
                <c:pt idx="2754">
                  <c:v>291.06799999999998</c:v>
                </c:pt>
                <c:pt idx="2755">
                  <c:v>291.096</c:v>
                </c:pt>
                <c:pt idx="2756">
                  <c:v>291.12299999999999</c:v>
                </c:pt>
                <c:pt idx="2757">
                  <c:v>291.15100000000001</c:v>
                </c:pt>
                <c:pt idx="2758">
                  <c:v>291.178</c:v>
                </c:pt>
                <c:pt idx="2759">
                  <c:v>291.20600000000002</c:v>
                </c:pt>
                <c:pt idx="2760">
                  <c:v>291.233</c:v>
                </c:pt>
                <c:pt idx="2761">
                  <c:v>291.26100000000002</c:v>
                </c:pt>
                <c:pt idx="2762">
                  <c:v>291.28800000000001</c:v>
                </c:pt>
                <c:pt idx="2763">
                  <c:v>291.31599999999997</c:v>
                </c:pt>
                <c:pt idx="2764">
                  <c:v>291.34399999999999</c:v>
                </c:pt>
                <c:pt idx="2765">
                  <c:v>291.37099999999998</c:v>
                </c:pt>
                <c:pt idx="2766">
                  <c:v>291.399</c:v>
                </c:pt>
                <c:pt idx="2767">
                  <c:v>291.42599999999999</c:v>
                </c:pt>
                <c:pt idx="2768">
                  <c:v>291.45400000000001</c:v>
                </c:pt>
                <c:pt idx="2769">
                  <c:v>291.48099999999999</c:v>
                </c:pt>
                <c:pt idx="2770">
                  <c:v>291.50900000000001</c:v>
                </c:pt>
                <c:pt idx="2771">
                  <c:v>291.536</c:v>
                </c:pt>
                <c:pt idx="2772">
                  <c:v>291.56400000000002</c:v>
                </c:pt>
                <c:pt idx="2773">
                  <c:v>291.59100000000001</c:v>
                </c:pt>
                <c:pt idx="2774">
                  <c:v>291.61900000000003</c:v>
                </c:pt>
                <c:pt idx="2775">
                  <c:v>291.64600000000002</c:v>
                </c:pt>
                <c:pt idx="2776">
                  <c:v>291.67399999999998</c:v>
                </c:pt>
                <c:pt idx="2777">
                  <c:v>291.70100000000002</c:v>
                </c:pt>
                <c:pt idx="2778">
                  <c:v>291.72899999999998</c:v>
                </c:pt>
                <c:pt idx="2779">
                  <c:v>291.75599999999997</c:v>
                </c:pt>
                <c:pt idx="2780">
                  <c:v>291.78399999999999</c:v>
                </c:pt>
                <c:pt idx="2781">
                  <c:v>291.81099999999998</c:v>
                </c:pt>
                <c:pt idx="2782">
                  <c:v>291.839</c:v>
                </c:pt>
                <c:pt idx="2783">
                  <c:v>291.86599999999999</c:v>
                </c:pt>
                <c:pt idx="2784">
                  <c:v>291.89400000000001</c:v>
                </c:pt>
                <c:pt idx="2785">
                  <c:v>291.92099999999999</c:v>
                </c:pt>
                <c:pt idx="2786">
                  <c:v>291.94900000000001</c:v>
                </c:pt>
                <c:pt idx="2787">
                  <c:v>291.976</c:v>
                </c:pt>
                <c:pt idx="2788">
                  <c:v>292.00400000000002</c:v>
                </c:pt>
                <c:pt idx="2789">
                  <c:v>292.03100000000001</c:v>
                </c:pt>
                <c:pt idx="2790">
                  <c:v>292.05900000000003</c:v>
                </c:pt>
                <c:pt idx="2791">
                  <c:v>292.08600000000001</c:v>
                </c:pt>
                <c:pt idx="2792">
                  <c:v>292.113</c:v>
                </c:pt>
                <c:pt idx="2793">
                  <c:v>292.14100000000002</c:v>
                </c:pt>
                <c:pt idx="2794">
                  <c:v>292.16800000000001</c:v>
                </c:pt>
                <c:pt idx="2795">
                  <c:v>292.19600000000003</c:v>
                </c:pt>
                <c:pt idx="2796">
                  <c:v>292.22300000000001</c:v>
                </c:pt>
                <c:pt idx="2797">
                  <c:v>292.25099999999998</c:v>
                </c:pt>
                <c:pt idx="2798">
                  <c:v>292.27800000000002</c:v>
                </c:pt>
                <c:pt idx="2799">
                  <c:v>292.30599999999998</c:v>
                </c:pt>
                <c:pt idx="2800">
                  <c:v>292.33300000000003</c:v>
                </c:pt>
                <c:pt idx="2801">
                  <c:v>292.36099999999999</c:v>
                </c:pt>
                <c:pt idx="2802">
                  <c:v>292.38799999999998</c:v>
                </c:pt>
                <c:pt idx="2803">
                  <c:v>292.416</c:v>
                </c:pt>
                <c:pt idx="2804">
                  <c:v>292.44299999999998</c:v>
                </c:pt>
                <c:pt idx="2805">
                  <c:v>292.47000000000003</c:v>
                </c:pt>
                <c:pt idx="2806">
                  <c:v>292.49799999999999</c:v>
                </c:pt>
                <c:pt idx="2807">
                  <c:v>292.52499999999998</c:v>
                </c:pt>
                <c:pt idx="2808">
                  <c:v>292.553</c:v>
                </c:pt>
                <c:pt idx="2809">
                  <c:v>292.58</c:v>
                </c:pt>
                <c:pt idx="2810">
                  <c:v>292.608</c:v>
                </c:pt>
                <c:pt idx="2811">
                  <c:v>292.63499999999999</c:v>
                </c:pt>
                <c:pt idx="2812">
                  <c:v>292.66300000000001</c:v>
                </c:pt>
                <c:pt idx="2813">
                  <c:v>292.69</c:v>
                </c:pt>
                <c:pt idx="2814">
                  <c:v>292.71699999999998</c:v>
                </c:pt>
                <c:pt idx="2815">
                  <c:v>292.745</c:v>
                </c:pt>
                <c:pt idx="2816">
                  <c:v>292.77199999999999</c:v>
                </c:pt>
                <c:pt idx="2817">
                  <c:v>292.8</c:v>
                </c:pt>
                <c:pt idx="2818">
                  <c:v>292.827</c:v>
                </c:pt>
                <c:pt idx="2819">
                  <c:v>292.85500000000002</c:v>
                </c:pt>
                <c:pt idx="2820">
                  <c:v>292.88200000000001</c:v>
                </c:pt>
                <c:pt idx="2821">
                  <c:v>292.90899999999999</c:v>
                </c:pt>
                <c:pt idx="2822">
                  <c:v>292.93700000000001</c:v>
                </c:pt>
                <c:pt idx="2823">
                  <c:v>292.964</c:v>
                </c:pt>
                <c:pt idx="2824">
                  <c:v>292.99200000000002</c:v>
                </c:pt>
                <c:pt idx="2825">
                  <c:v>293.01900000000001</c:v>
                </c:pt>
                <c:pt idx="2826">
                  <c:v>293.04700000000003</c:v>
                </c:pt>
                <c:pt idx="2827">
                  <c:v>293.07400000000001</c:v>
                </c:pt>
                <c:pt idx="2828">
                  <c:v>293.101</c:v>
                </c:pt>
                <c:pt idx="2829">
                  <c:v>293.12900000000002</c:v>
                </c:pt>
                <c:pt idx="2830">
                  <c:v>293.15600000000001</c:v>
                </c:pt>
                <c:pt idx="2831">
                  <c:v>293.18400000000003</c:v>
                </c:pt>
                <c:pt idx="2832">
                  <c:v>293.21100000000001</c:v>
                </c:pt>
                <c:pt idx="2833">
                  <c:v>293.238</c:v>
                </c:pt>
                <c:pt idx="2834">
                  <c:v>293.26600000000002</c:v>
                </c:pt>
                <c:pt idx="2835">
                  <c:v>293.29300000000001</c:v>
                </c:pt>
                <c:pt idx="2836">
                  <c:v>293.32100000000003</c:v>
                </c:pt>
                <c:pt idx="2837">
                  <c:v>293.34800000000001</c:v>
                </c:pt>
                <c:pt idx="2838">
                  <c:v>293.375</c:v>
                </c:pt>
                <c:pt idx="2839">
                  <c:v>293.40300000000002</c:v>
                </c:pt>
                <c:pt idx="2840">
                  <c:v>293.43</c:v>
                </c:pt>
                <c:pt idx="2841">
                  <c:v>293.45800000000003</c:v>
                </c:pt>
                <c:pt idx="2842">
                  <c:v>293.48500000000001</c:v>
                </c:pt>
                <c:pt idx="2843">
                  <c:v>293.512</c:v>
                </c:pt>
                <c:pt idx="2844">
                  <c:v>293.54000000000002</c:v>
                </c:pt>
                <c:pt idx="2845">
                  <c:v>293.56700000000001</c:v>
                </c:pt>
                <c:pt idx="2846">
                  <c:v>293.59399999999999</c:v>
                </c:pt>
                <c:pt idx="2847">
                  <c:v>293.62200000000001</c:v>
                </c:pt>
                <c:pt idx="2848">
                  <c:v>293.649</c:v>
                </c:pt>
                <c:pt idx="2849">
                  <c:v>293.67700000000002</c:v>
                </c:pt>
                <c:pt idx="2850">
                  <c:v>293.70400000000001</c:v>
                </c:pt>
                <c:pt idx="2851">
                  <c:v>293.73099999999999</c:v>
                </c:pt>
                <c:pt idx="2852">
                  <c:v>293.75900000000001</c:v>
                </c:pt>
                <c:pt idx="2853">
                  <c:v>293.786</c:v>
                </c:pt>
                <c:pt idx="2854">
                  <c:v>293.81299999999999</c:v>
                </c:pt>
                <c:pt idx="2855">
                  <c:v>293.84100000000001</c:v>
                </c:pt>
                <c:pt idx="2856">
                  <c:v>293.86799999999999</c:v>
                </c:pt>
                <c:pt idx="2857">
                  <c:v>293.89600000000002</c:v>
                </c:pt>
                <c:pt idx="2858">
                  <c:v>293.923</c:v>
                </c:pt>
                <c:pt idx="2859">
                  <c:v>293.95</c:v>
                </c:pt>
                <c:pt idx="2860">
                  <c:v>293.97800000000001</c:v>
                </c:pt>
                <c:pt idx="2861">
                  <c:v>294.005</c:v>
                </c:pt>
                <c:pt idx="2862">
                  <c:v>294.03199999999998</c:v>
                </c:pt>
                <c:pt idx="2863">
                  <c:v>294.06</c:v>
                </c:pt>
                <c:pt idx="2864">
                  <c:v>294.08699999999999</c:v>
                </c:pt>
                <c:pt idx="2865">
                  <c:v>294.11399999999998</c:v>
                </c:pt>
                <c:pt idx="2866">
                  <c:v>294.142</c:v>
                </c:pt>
                <c:pt idx="2867">
                  <c:v>294.16899999999998</c:v>
                </c:pt>
                <c:pt idx="2868">
                  <c:v>294.19600000000003</c:v>
                </c:pt>
                <c:pt idx="2869">
                  <c:v>294.22399999999999</c:v>
                </c:pt>
                <c:pt idx="2870">
                  <c:v>294.25099999999998</c:v>
                </c:pt>
                <c:pt idx="2871">
                  <c:v>294.27800000000002</c:v>
                </c:pt>
                <c:pt idx="2872">
                  <c:v>294.30599999999998</c:v>
                </c:pt>
                <c:pt idx="2873">
                  <c:v>294.33300000000003</c:v>
                </c:pt>
                <c:pt idx="2874">
                  <c:v>294.36</c:v>
                </c:pt>
                <c:pt idx="2875">
                  <c:v>294.38799999999998</c:v>
                </c:pt>
                <c:pt idx="2876">
                  <c:v>294.41500000000002</c:v>
                </c:pt>
                <c:pt idx="2877">
                  <c:v>294.44200000000001</c:v>
                </c:pt>
                <c:pt idx="2878">
                  <c:v>294.47000000000003</c:v>
                </c:pt>
                <c:pt idx="2879">
                  <c:v>294.49700000000001</c:v>
                </c:pt>
                <c:pt idx="2880">
                  <c:v>294.524</c:v>
                </c:pt>
                <c:pt idx="2881">
                  <c:v>294.55200000000002</c:v>
                </c:pt>
                <c:pt idx="2882">
                  <c:v>294.57900000000001</c:v>
                </c:pt>
                <c:pt idx="2883">
                  <c:v>294.60599999999999</c:v>
                </c:pt>
                <c:pt idx="2884">
                  <c:v>294.63400000000001</c:v>
                </c:pt>
                <c:pt idx="2885">
                  <c:v>294.661</c:v>
                </c:pt>
                <c:pt idx="2886">
                  <c:v>294.68799999999999</c:v>
                </c:pt>
                <c:pt idx="2887">
                  <c:v>294.71600000000001</c:v>
                </c:pt>
                <c:pt idx="2888">
                  <c:v>294.74299999999999</c:v>
                </c:pt>
                <c:pt idx="2889">
                  <c:v>294.77</c:v>
                </c:pt>
                <c:pt idx="2890">
                  <c:v>294.79700000000003</c:v>
                </c:pt>
                <c:pt idx="2891">
                  <c:v>294.82499999999999</c:v>
                </c:pt>
                <c:pt idx="2892">
                  <c:v>294.85199999999998</c:v>
                </c:pt>
                <c:pt idx="2893">
                  <c:v>294.87900000000002</c:v>
                </c:pt>
                <c:pt idx="2894">
                  <c:v>294.90699999999998</c:v>
                </c:pt>
                <c:pt idx="2895">
                  <c:v>294.93400000000003</c:v>
                </c:pt>
                <c:pt idx="2896">
                  <c:v>294.96100000000001</c:v>
                </c:pt>
                <c:pt idx="2897">
                  <c:v>294.988</c:v>
                </c:pt>
                <c:pt idx="2898">
                  <c:v>295.01600000000002</c:v>
                </c:pt>
                <c:pt idx="2899">
                  <c:v>295.04300000000001</c:v>
                </c:pt>
                <c:pt idx="2900">
                  <c:v>295.07</c:v>
                </c:pt>
                <c:pt idx="2901">
                  <c:v>295.09800000000001</c:v>
                </c:pt>
                <c:pt idx="2902">
                  <c:v>295.125</c:v>
                </c:pt>
                <c:pt idx="2903">
                  <c:v>295.15199999999999</c:v>
                </c:pt>
                <c:pt idx="2904">
                  <c:v>295.17899999999997</c:v>
                </c:pt>
                <c:pt idx="2905">
                  <c:v>295.20699999999999</c:v>
                </c:pt>
                <c:pt idx="2906">
                  <c:v>295.23399999999998</c:v>
                </c:pt>
                <c:pt idx="2907">
                  <c:v>295.26100000000002</c:v>
                </c:pt>
                <c:pt idx="2908">
                  <c:v>295.28899999999999</c:v>
                </c:pt>
                <c:pt idx="2909">
                  <c:v>295.31599999999997</c:v>
                </c:pt>
                <c:pt idx="2910">
                  <c:v>295.34300000000002</c:v>
                </c:pt>
                <c:pt idx="2911">
                  <c:v>295.37</c:v>
                </c:pt>
                <c:pt idx="2912">
                  <c:v>295.39800000000002</c:v>
                </c:pt>
                <c:pt idx="2913">
                  <c:v>295.42500000000001</c:v>
                </c:pt>
                <c:pt idx="2914">
                  <c:v>295.452</c:v>
                </c:pt>
                <c:pt idx="2915">
                  <c:v>295.47899999999998</c:v>
                </c:pt>
                <c:pt idx="2916">
                  <c:v>295.50700000000001</c:v>
                </c:pt>
                <c:pt idx="2917">
                  <c:v>295.53399999999999</c:v>
                </c:pt>
                <c:pt idx="2918">
                  <c:v>295.56099999999998</c:v>
                </c:pt>
                <c:pt idx="2919">
                  <c:v>295.58800000000002</c:v>
                </c:pt>
                <c:pt idx="2920">
                  <c:v>295.61599999999999</c:v>
                </c:pt>
                <c:pt idx="2921">
                  <c:v>295.64299999999997</c:v>
                </c:pt>
                <c:pt idx="2922">
                  <c:v>295.67</c:v>
                </c:pt>
                <c:pt idx="2923">
                  <c:v>295.697</c:v>
                </c:pt>
                <c:pt idx="2924">
                  <c:v>295.72500000000002</c:v>
                </c:pt>
                <c:pt idx="2925">
                  <c:v>295.75200000000001</c:v>
                </c:pt>
                <c:pt idx="2926">
                  <c:v>295.779</c:v>
                </c:pt>
                <c:pt idx="2927">
                  <c:v>295.80599999999998</c:v>
                </c:pt>
                <c:pt idx="2928">
                  <c:v>295.834</c:v>
                </c:pt>
                <c:pt idx="2929">
                  <c:v>295.86099999999999</c:v>
                </c:pt>
                <c:pt idx="2930">
                  <c:v>295.88799999999998</c:v>
                </c:pt>
                <c:pt idx="2931">
                  <c:v>295.91500000000002</c:v>
                </c:pt>
                <c:pt idx="2932">
                  <c:v>295.94299999999998</c:v>
                </c:pt>
                <c:pt idx="2933">
                  <c:v>295.97000000000003</c:v>
                </c:pt>
                <c:pt idx="2934">
                  <c:v>295.99700000000001</c:v>
                </c:pt>
                <c:pt idx="2935">
                  <c:v>296.024</c:v>
                </c:pt>
                <c:pt idx="2936">
                  <c:v>296.05099999999999</c:v>
                </c:pt>
                <c:pt idx="2937">
                  <c:v>296.07900000000001</c:v>
                </c:pt>
                <c:pt idx="2938">
                  <c:v>296.10599999999999</c:v>
                </c:pt>
                <c:pt idx="2939">
                  <c:v>296.13299999999998</c:v>
                </c:pt>
                <c:pt idx="2940">
                  <c:v>296.16000000000003</c:v>
                </c:pt>
                <c:pt idx="2941">
                  <c:v>296.18799999999999</c:v>
                </c:pt>
                <c:pt idx="2942">
                  <c:v>296.21499999999997</c:v>
                </c:pt>
                <c:pt idx="2943">
                  <c:v>296.24200000000002</c:v>
                </c:pt>
                <c:pt idx="2944">
                  <c:v>296.26900000000001</c:v>
                </c:pt>
                <c:pt idx="2945">
                  <c:v>296.29599999999999</c:v>
                </c:pt>
                <c:pt idx="2946">
                  <c:v>296.32400000000001</c:v>
                </c:pt>
                <c:pt idx="2947">
                  <c:v>296.351</c:v>
                </c:pt>
                <c:pt idx="2948">
                  <c:v>296.37799999999999</c:v>
                </c:pt>
                <c:pt idx="2949">
                  <c:v>296.40499999999997</c:v>
                </c:pt>
                <c:pt idx="2950">
                  <c:v>296.43200000000002</c:v>
                </c:pt>
                <c:pt idx="2951">
                  <c:v>296.45999999999998</c:v>
                </c:pt>
                <c:pt idx="2952">
                  <c:v>296.48700000000002</c:v>
                </c:pt>
                <c:pt idx="2953">
                  <c:v>296.51400000000001</c:v>
                </c:pt>
                <c:pt idx="2954">
                  <c:v>296.541</c:v>
                </c:pt>
                <c:pt idx="2955">
                  <c:v>296.56799999999998</c:v>
                </c:pt>
                <c:pt idx="2956">
                  <c:v>296.59500000000003</c:v>
                </c:pt>
                <c:pt idx="2957">
                  <c:v>296.62299999999999</c:v>
                </c:pt>
                <c:pt idx="2958">
                  <c:v>296.64999999999998</c:v>
                </c:pt>
                <c:pt idx="2959">
                  <c:v>296.67700000000002</c:v>
                </c:pt>
                <c:pt idx="2960">
                  <c:v>296.70400000000001</c:v>
                </c:pt>
                <c:pt idx="2961">
                  <c:v>296.73099999999999</c:v>
                </c:pt>
                <c:pt idx="2962">
                  <c:v>296.75900000000001</c:v>
                </c:pt>
                <c:pt idx="2963">
                  <c:v>296.786</c:v>
                </c:pt>
                <c:pt idx="2964">
                  <c:v>296.81299999999999</c:v>
                </c:pt>
                <c:pt idx="2965">
                  <c:v>296.83999999999997</c:v>
                </c:pt>
                <c:pt idx="2966">
                  <c:v>296.86700000000002</c:v>
                </c:pt>
                <c:pt idx="2967">
                  <c:v>296.89400000000001</c:v>
                </c:pt>
                <c:pt idx="2968">
                  <c:v>296.92200000000003</c:v>
                </c:pt>
                <c:pt idx="2969">
                  <c:v>296.94900000000001</c:v>
                </c:pt>
                <c:pt idx="2970">
                  <c:v>296.976</c:v>
                </c:pt>
                <c:pt idx="2971">
                  <c:v>297.00299999999999</c:v>
                </c:pt>
                <c:pt idx="2972">
                  <c:v>297.02999999999997</c:v>
                </c:pt>
                <c:pt idx="2973">
                  <c:v>297.05700000000002</c:v>
                </c:pt>
                <c:pt idx="2974">
                  <c:v>297.08499999999998</c:v>
                </c:pt>
                <c:pt idx="2975">
                  <c:v>297.11200000000002</c:v>
                </c:pt>
                <c:pt idx="2976">
                  <c:v>297.13900000000001</c:v>
                </c:pt>
                <c:pt idx="2977">
                  <c:v>297.166</c:v>
                </c:pt>
                <c:pt idx="2978">
                  <c:v>297.19299999999998</c:v>
                </c:pt>
                <c:pt idx="2979">
                  <c:v>297.22000000000003</c:v>
                </c:pt>
                <c:pt idx="2980">
                  <c:v>297.24700000000001</c:v>
                </c:pt>
                <c:pt idx="2981">
                  <c:v>297.27499999999998</c:v>
                </c:pt>
                <c:pt idx="2982">
                  <c:v>297.30200000000002</c:v>
                </c:pt>
                <c:pt idx="2983">
                  <c:v>297.32900000000001</c:v>
                </c:pt>
                <c:pt idx="2984">
                  <c:v>297.35599999999999</c:v>
                </c:pt>
                <c:pt idx="2985">
                  <c:v>297.38299999999998</c:v>
                </c:pt>
                <c:pt idx="2986">
                  <c:v>297.41000000000003</c:v>
                </c:pt>
                <c:pt idx="2987">
                  <c:v>297.43700000000001</c:v>
                </c:pt>
                <c:pt idx="2988">
                  <c:v>297.46499999999997</c:v>
                </c:pt>
                <c:pt idx="2989">
                  <c:v>297.49200000000002</c:v>
                </c:pt>
                <c:pt idx="2990">
                  <c:v>297.51900000000001</c:v>
                </c:pt>
                <c:pt idx="2991">
                  <c:v>297.54599999999999</c:v>
                </c:pt>
                <c:pt idx="2992">
                  <c:v>297.57299999999998</c:v>
                </c:pt>
                <c:pt idx="2993">
                  <c:v>297.60000000000002</c:v>
                </c:pt>
                <c:pt idx="2994">
                  <c:v>297.62700000000001</c:v>
                </c:pt>
                <c:pt idx="2995">
                  <c:v>297.654</c:v>
                </c:pt>
                <c:pt idx="2996">
                  <c:v>297.68200000000002</c:v>
                </c:pt>
                <c:pt idx="2997">
                  <c:v>297.709</c:v>
                </c:pt>
                <c:pt idx="2998">
                  <c:v>297.73599999999999</c:v>
                </c:pt>
                <c:pt idx="2999">
                  <c:v>297.76299999999998</c:v>
                </c:pt>
                <c:pt idx="3000">
                  <c:v>297.79000000000002</c:v>
                </c:pt>
                <c:pt idx="3001">
                  <c:v>297.81700000000001</c:v>
                </c:pt>
                <c:pt idx="3002">
                  <c:v>297.84399999999999</c:v>
                </c:pt>
                <c:pt idx="3003">
                  <c:v>297.87099999999998</c:v>
                </c:pt>
                <c:pt idx="3004">
                  <c:v>297.89800000000002</c:v>
                </c:pt>
                <c:pt idx="3005">
                  <c:v>297.92500000000001</c:v>
                </c:pt>
                <c:pt idx="3006">
                  <c:v>297.95299999999997</c:v>
                </c:pt>
                <c:pt idx="3007">
                  <c:v>297.98</c:v>
                </c:pt>
                <c:pt idx="3008">
                  <c:v>298.00700000000001</c:v>
                </c:pt>
                <c:pt idx="3009">
                  <c:v>298.03399999999999</c:v>
                </c:pt>
                <c:pt idx="3010">
                  <c:v>298.06099999999998</c:v>
                </c:pt>
                <c:pt idx="3011">
                  <c:v>298.08800000000002</c:v>
                </c:pt>
                <c:pt idx="3012">
                  <c:v>298.11500000000001</c:v>
                </c:pt>
                <c:pt idx="3013">
                  <c:v>298.142</c:v>
                </c:pt>
                <c:pt idx="3014">
                  <c:v>298.16899999999998</c:v>
                </c:pt>
                <c:pt idx="3015">
                  <c:v>298.19600000000003</c:v>
                </c:pt>
                <c:pt idx="3016">
                  <c:v>298.22300000000001</c:v>
                </c:pt>
                <c:pt idx="3017">
                  <c:v>298.25099999999998</c:v>
                </c:pt>
                <c:pt idx="3018">
                  <c:v>298.27800000000002</c:v>
                </c:pt>
                <c:pt idx="3019">
                  <c:v>298.30500000000001</c:v>
                </c:pt>
                <c:pt idx="3020">
                  <c:v>298.33199999999999</c:v>
                </c:pt>
                <c:pt idx="3021">
                  <c:v>298.35899999999998</c:v>
                </c:pt>
                <c:pt idx="3022">
                  <c:v>298.38600000000002</c:v>
                </c:pt>
                <c:pt idx="3023">
                  <c:v>298.41300000000001</c:v>
                </c:pt>
                <c:pt idx="3024">
                  <c:v>298.44</c:v>
                </c:pt>
                <c:pt idx="3025">
                  <c:v>298.46699999999998</c:v>
                </c:pt>
                <c:pt idx="3026">
                  <c:v>298.49400000000003</c:v>
                </c:pt>
                <c:pt idx="3027">
                  <c:v>298.52100000000002</c:v>
                </c:pt>
                <c:pt idx="3028">
                  <c:v>298.548</c:v>
                </c:pt>
                <c:pt idx="3029">
                  <c:v>298.57499999999999</c:v>
                </c:pt>
                <c:pt idx="3030">
                  <c:v>298.60199999999998</c:v>
                </c:pt>
                <c:pt idx="3031">
                  <c:v>298.62900000000002</c:v>
                </c:pt>
                <c:pt idx="3032">
                  <c:v>298.65600000000001</c:v>
                </c:pt>
                <c:pt idx="3033">
                  <c:v>298.68400000000003</c:v>
                </c:pt>
                <c:pt idx="3034">
                  <c:v>298.71100000000001</c:v>
                </c:pt>
                <c:pt idx="3035">
                  <c:v>298.738</c:v>
                </c:pt>
                <c:pt idx="3036">
                  <c:v>298.76499999999999</c:v>
                </c:pt>
                <c:pt idx="3037">
                  <c:v>298.79199999999997</c:v>
                </c:pt>
                <c:pt idx="3038">
                  <c:v>298.81900000000002</c:v>
                </c:pt>
                <c:pt idx="3039">
                  <c:v>298.846</c:v>
                </c:pt>
                <c:pt idx="3040">
                  <c:v>298.87299999999999</c:v>
                </c:pt>
                <c:pt idx="3041">
                  <c:v>298.89999999999998</c:v>
                </c:pt>
                <c:pt idx="3042">
                  <c:v>298.92700000000002</c:v>
                </c:pt>
                <c:pt idx="3043">
                  <c:v>298.95400000000001</c:v>
                </c:pt>
                <c:pt idx="3044">
                  <c:v>298.98099999999999</c:v>
                </c:pt>
                <c:pt idx="3045">
                  <c:v>299.00799999999998</c:v>
                </c:pt>
                <c:pt idx="3046">
                  <c:v>299.03500000000003</c:v>
                </c:pt>
                <c:pt idx="3047">
                  <c:v>299.06200000000001</c:v>
                </c:pt>
                <c:pt idx="3048">
                  <c:v>299.089</c:v>
                </c:pt>
                <c:pt idx="3049">
                  <c:v>299.11599999999999</c:v>
                </c:pt>
                <c:pt idx="3050">
                  <c:v>299.14299999999997</c:v>
                </c:pt>
                <c:pt idx="3051">
                  <c:v>299.17</c:v>
                </c:pt>
                <c:pt idx="3052">
                  <c:v>299.197</c:v>
                </c:pt>
                <c:pt idx="3053">
                  <c:v>299.22399999999999</c:v>
                </c:pt>
                <c:pt idx="3054">
                  <c:v>299.25099999999998</c:v>
                </c:pt>
                <c:pt idx="3055">
                  <c:v>299.27800000000002</c:v>
                </c:pt>
                <c:pt idx="3056">
                  <c:v>299.30500000000001</c:v>
                </c:pt>
                <c:pt idx="3057">
                  <c:v>299.33199999999999</c:v>
                </c:pt>
                <c:pt idx="3058">
                  <c:v>299.35899999999998</c:v>
                </c:pt>
                <c:pt idx="3059">
                  <c:v>299.38600000000002</c:v>
                </c:pt>
                <c:pt idx="3060">
                  <c:v>299.41300000000001</c:v>
                </c:pt>
                <c:pt idx="3061">
                  <c:v>299.44</c:v>
                </c:pt>
                <c:pt idx="3062">
                  <c:v>299.46699999999998</c:v>
                </c:pt>
                <c:pt idx="3063">
                  <c:v>299.49400000000003</c:v>
                </c:pt>
                <c:pt idx="3064">
                  <c:v>299.52100000000002</c:v>
                </c:pt>
                <c:pt idx="3065">
                  <c:v>299.548</c:v>
                </c:pt>
                <c:pt idx="3066">
                  <c:v>299.57499999999999</c:v>
                </c:pt>
                <c:pt idx="3067">
                  <c:v>299.60199999999998</c:v>
                </c:pt>
                <c:pt idx="3068">
                  <c:v>299.62900000000002</c:v>
                </c:pt>
                <c:pt idx="3069">
                  <c:v>299.65600000000001</c:v>
                </c:pt>
                <c:pt idx="3070">
                  <c:v>299.68299999999999</c:v>
                </c:pt>
                <c:pt idx="3071">
                  <c:v>299.70999999999998</c:v>
                </c:pt>
                <c:pt idx="3072">
                  <c:v>299.73700000000002</c:v>
                </c:pt>
                <c:pt idx="3073">
                  <c:v>299.76400000000001</c:v>
                </c:pt>
                <c:pt idx="3074">
                  <c:v>299.791</c:v>
                </c:pt>
                <c:pt idx="3075">
                  <c:v>299.81799999999998</c:v>
                </c:pt>
                <c:pt idx="3076">
                  <c:v>299.84500000000003</c:v>
                </c:pt>
                <c:pt idx="3077">
                  <c:v>299.87200000000001</c:v>
                </c:pt>
                <c:pt idx="3078">
                  <c:v>299.899</c:v>
                </c:pt>
                <c:pt idx="3079">
                  <c:v>299.92599999999999</c:v>
                </c:pt>
                <c:pt idx="3080">
                  <c:v>299.95299999999997</c:v>
                </c:pt>
                <c:pt idx="3081">
                  <c:v>299.98</c:v>
                </c:pt>
                <c:pt idx="3082">
                  <c:v>300.00700000000001</c:v>
                </c:pt>
                <c:pt idx="3083">
                  <c:v>300.03399999999999</c:v>
                </c:pt>
                <c:pt idx="3084">
                  <c:v>300.06099999999998</c:v>
                </c:pt>
                <c:pt idx="3085">
                  <c:v>300.08800000000002</c:v>
                </c:pt>
                <c:pt idx="3086">
                  <c:v>300.11500000000001</c:v>
                </c:pt>
                <c:pt idx="3087">
                  <c:v>300.142</c:v>
                </c:pt>
                <c:pt idx="3088">
                  <c:v>300.16899999999998</c:v>
                </c:pt>
                <c:pt idx="3089">
                  <c:v>300.19499999999999</c:v>
                </c:pt>
                <c:pt idx="3090">
                  <c:v>300.22199999999998</c:v>
                </c:pt>
                <c:pt idx="3091">
                  <c:v>300.24900000000002</c:v>
                </c:pt>
                <c:pt idx="3092">
                  <c:v>300.27600000000001</c:v>
                </c:pt>
                <c:pt idx="3093">
                  <c:v>300.303</c:v>
                </c:pt>
                <c:pt idx="3094">
                  <c:v>300.33</c:v>
                </c:pt>
                <c:pt idx="3095">
                  <c:v>300.35700000000003</c:v>
                </c:pt>
                <c:pt idx="3096">
                  <c:v>300.38400000000001</c:v>
                </c:pt>
                <c:pt idx="3097">
                  <c:v>300.411</c:v>
                </c:pt>
                <c:pt idx="3098">
                  <c:v>300.43799999999999</c:v>
                </c:pt>
                <c:pt idx="3099">
                  <c:v>300.46499999999997</c:v>
                </c:pt>
                <c:pt idx="3100">
                  <c:v>300.49200000000002</c:v>
                </c:pt>
                <c:pt idx="3101">
                  <c:v>300.51900000000001</c:v>
                </c:pt>
                <c:pt idx="3102">
                  <c:v>300.54599999999999</c:v>
                </c:pt>
                <c:pt idx="3103">
                  <c:v>300.57299999999998</c:v>
                </c:pt>
                <c:pt idx="3104">
                  <c:v>300.60000000000002</c:v>
                </c:pt>
                <c:pt idx="3105">
                  <c:v>300.62599999999998</c:v>
                </c:pt>
                <c:pt idx="3106">
                  <c:v>300.65300000000002</c:v>
                </c:pt>
                <c:pt idx="3107">
                  <c:v>300.68</c:v>
                </c:pt>
                <c:pt idx="3108">
                  <c:v>300.70699999999999</c:v>
                </c:pt>
                <c:pt idx="3109">
                  <c:v>300.73399999999998</c:v>
                </c:pt>
                <c:pt idx="3110">
                  <c:v>300.76100000000002</c:v>
                </c:pt>
                <c:pt idx="3111">
                  <c:v>300.78800000000001</c:v>
                </c:pt>
                <c:pt idx="3112">
                  <c:v>300.815</c:v>
                </c:pt>
                <c:pt idx="3113">
                  <c:v>300.84199999999998</c:v>
                </c:pt>
                <c:pt idx="3114">
                  <c:v>300.86900000000003</c:v>
                </c:pt>
                <c:pt idx="3115">
                  <c:v>300.89600000000002</c:v>
                </c:pt>
                <c:pt idx="3116">
                  <c:v>300.92200000000003</c:v>
                </c:pt>
                <c:pt idx="3117">
                  <c:v>300.94900000000001</c:v>
                </c:pt>
                <c:pt idx="3118">
                  <c:v>300.976</c:v>
                </c:pt>
                <c:pt idx="3119">
                  <c:v>301.00299999999999</c:v>
                </c:pt>
                <c:pt idx="3120">
                  <c:v>301.02999999999997</c:v>
                </c:pt>
                <c:pt idx="3121">
                  <c:v>301.05700000000002</c:v>
                </c:pt>
                <c:pt idx="3122">
                  <c:v>301.084</c:v>
                </c:pt>
                <c:pt idx="3123">
                  <c:v>301.11099999999999</c:v>
                </c:pt>
                <c:pt idx="3124">
                  <c:v>301.13799999999998</c:v>
                </c:pt>
                <c:pt idx="3125">
                  <c:v>301.16500000000002</c:v>
                </c:pt>
                <c:pt idx="3126">
                  <c:v>301.19099999999997</c:v>
                </c:pt>
                <c:pt idx="3127">
                  <c:v>301.21800000000002</c:v>
                </c:pt>
                <c:pt idx="3128">
                  <c:v>301.245</c:v>
                </c:pt>
                <c:pt idx="3129">
                  <c:v>301.27199999999999</c:v>
                </c:pt>
                <c:pt idx="3130">
                  <c:v>301.29899999999998</c:v>
                </c:pt>
                <c:pt idx="3131">
                  <c:v>301.32600000000002</c:v>
                </c:pt>
                <c:pt idx="3132">
                  <c:v>301.35300000000001</c:v>
                </c:pt>
                <c:pt idx="3133">
                  <c:v>301.38</c:v>
                </c:pt>
                <c:pt idx="3134">
                  <c:v>301.40600000000001</c:v>
                </c:pt>
                <c:pt idx="3135">
                  <c:v>301.43299999999999</c:v>
                </c:pt>
                <c:pt idx="3136">
                  <c:v>301.45999999999998</c:v>
                </c:pt>
                <c:pt idx="3137">
                  <c:v>301.48700000000002</c:v>
                </c:pt>
                <c:pt idx="3138">
                  <c:v>301.51400000000001</c:v>
                </c:pt>
                <c:pt idx="3139">
                  <c:v>301.541</c:v>
                </c:pt>
                <c:pt idx="3140">
                  <c:v>301.56799999999998</c:v>
                </c:pt>
                <c:pt idx="3141">
                  <c:v>301.59399999999999</c:v>
                </c:pt>
                <c:pt idx="3142">
                  <c:v>301.62099999999998</c:v>
                </c:pt>
                <c:pt idx="3143">
                  <c:v>301.64800000000002</c:v>
                </c:pt>
                <c:pt idx="3144">
                  <c:v>301.67500000000001</c:v>
                </c:pt>
                <c:pt idx="3145">
                  <c:v>301.702</c:v>
                </c:pt>
                <c:pt idx="3146">
                  <c:v>301.72899999999998</c:v>
                </c:pt>
                <c:pt idx="3147">
                  <c:v>301.75599999999997</c:v>
                </c:pt>
                <c:pt idx="3148">
                  <c:v>301.78199999999998</c:v>
                </c:pt>
                <c:pt idx="3149">
                  <c:v>301.80900000000003</c:v>
                </c:pt>
                <c:pt idx="3150">
                  <c:v>301.83600000000001</c:v>
                </c:pt>
                <c:pt idx="3151">
                  <c:v>301.863</c:v>
                </c:pt>
                <c:pt idx="3152">
                  <c:v>301.89</c:v>
                </c:pt>
                <c:pt idx="3153">
                  <c:v>301.91699999999997</c:v>
                </c:pt>
                <c:pt idx="3154">
                  <c:v>301.94299999999998</c:v>
                </c:pt>
                <c:pt idx="3155">
                  <c:v>301.97000000000003</c:v>
                </c:pt>
                <c:pt idx="3156">
                  <c:v>301.99700000000001</c:v>
                </c:pt>
                <c:pt idx="3157">
                  <c:v>302.024</c:v>
                </c:pt>
                <c:pt idx="3158">
                  <c:v>302.05099999999999</c:v>
                </c:pt>
                <c:pt idx="3159">
                  <c:v>302.07799999999997</c:v>
                </c:pt>
                <c:pt idx="3160">
                  <c:v>302.10399999999998</c:v>
                </c:pt>
                <c:pt idx="3161">
                  <c:v>302.13099999999997</c:v>
                </c:pt>
                <c:pt idx="3162">
                  <c:v>302.15800000000002</c:v>
                </c:pt>
                <c:pt idx="3163">
                  <c:v>302.185</c:v>
                </c:pt>
                <c:pt idx="3164">
                  <c:v>302.21199999999999</c:v>
                </c:pt>
                <c:pt idx="3165">
                  <c:v>302.238</c:v>
                </c:pt>
                <c:pt idx="3166">
                  <c:v>302.26499999999999</c:v>
                </c:pt>
                <c:pt idx="3167">
                  <c:v>302.29199999999997</c:v>
                </c:pt>
                <c:pt idx="3168">
                  <c:v>302.31900000000002</c:v>
                </c:pt>
                <c:pt idx="3169">
                  <c:v>302.346</c:v>
                </c:pt>
                <c:pt idx="3170">
                  <c:v>302.37299999999999</c:v>
                </c:pt>
                <c:pt idx="3171">
                  <c:v>302.399</c:v>
                </c:pt>
                <c:pt idx="3172">
                  <c:v>302.42599999999999</c:v>
                </c:pt>
                <c:pt idx="3173">
                  <c:v>302.45299999999997</c:v>
                </c:pt>
                <c:pt idx="3174">
                  <c:v>302.48</c:v>
                </c:pt>
                <c:pt idx="3175">
                  <c:v>302.50700000000001</c:v>
                </c:pt>
                <c:pt idx="3176">
                  <c:v>302.53300000000002</c:v>
                </c:pt>
                <c:pt idx="3177">
                  <c:v>302.56</c:v>
                </c:pt>
                <c:pt idx="3178">
                  <c:v>302.58699999999999</c:v>
                </c:pt>
                <c:pt idx="3179">
                  <c:v>302.61399999999998</c:v>
                </c:pt>
                <c:pt idx="3180">
                  <c:v>302.64</c:v>
                </c:pt>
                <c:pt idx="3181">
                  <c:v>302.66699999999997</c:v>
                </c:pt>
                <c:pt idx="3182">
                  <c:v>302.69400000000002</c:v>
                </c:pt>
                <c:pt idx="3183">
                  <c:v>302.721</c:v>
                </c:pt>
                <c:pt idx="3184">
                  <c:v>302.74799999999999</c:v>
                </c:pt>
                <c:pt idx="3185">
                  <c:v>302.774</c:v>
                </c:pt>
                <c:pt idx="3186">
                  <c:v>302.80099999999999</c:v>
                </c:pt>
                <c:pt idx="3187">
                  <c:v>302.82799999999997</c:v>
                </c:pt>
                <c:pt idx="3188">
                  <c:v>302.85500000000002</c:v>
                </c:pt>
                <c:pt idx="3189">
                  <c:v>302.88099999999997</c:v>
                </c:pt>
                <c:pt idx="3190">
                  <c:v>302.90800000000002</c:v>
                </c:pt>
                <c:pt idx="3191">
                  <c:v>302.935</c:v>
                </c:pt>
                <c:pt idx="3192">
                  <c:v>302.96199999999999</c:v>
                </c:pt>
                <c:pt idx="3193">
                  <c:v>302.98899999999998</c:v>
                </c:pt>
                <c:pt idx="3194">
                  <c:v>303.01499999999999</c:v>
                </c:pt>
                <c:pt idx="3195">
                  <c:v>303.04199999999997</c:v>
                </c:pt>
                <c:pt idx="3196">
                  <c:v>303.06900000000002</c:v>
                </c:pt>
                <c:pt idx="3197">
                  <c:v>303.096</c:v>
                </c:pt>
                <c:pt idx="3198">
                  <c:v>303.12200000000001</c:v>
                </c:pt>
                <c:pt idx="3199">
                  <c:v>303.149</c:v>
                </c:pt>
                <c:pt idx="3200">
                  <c:v>303.17599999999999</c:v>
                </c:pt>
                <c:pt idx="3201">
                  <c:v>303.20299999999997</c:v>
                </c:pt>
                <c:pt idx="3202">
                  <c:v>303.22899999999998</c:v>
                </c:pt>
                <c:pt idx="3203">
                  <c:v>303.25599999999997</c:v>
                </c:pt>
                <c:pt idx="3204">
                  <c:v>303.28300000000002</c:v>
                </c:pt>
                <c:pt idx="3205">
                  <c:v>303.31</c:v>
                </c:pt>
                <c:pt idx="3206">
                  <c:v>303.33600000000001</c:v>
                </c:pt>
                <c:pt idx="3207">
                  <c:v>303.363</c:v>
                </c:pt>
                <c:pt idx="3208">
                  <c:v>303.39</c:v>
                </c:pt>
                <c:pt idx="3209">
                  <c:v>303.416</c:v>
                </c:pt>
                <c:pt idx="3210">
                  <c:v>303.44299999999998</c:v>
                </c:pt>
                <c:pt idx="3211">
                  <c:v>303.47000000000003</c:v>
                </c:pt>
                <c:pt idx="3212">
                  <c:v>303.49700000000001</c:v>
                </c:pt>
                <c:pt idx="3213">
                  <c:v>303.52300000000002</c:v>
                </c:pt>
                <c:pt idx="3214">
                  <c:v>303.55</c:v>
                </c:pt>
                <c:pt idx="3215">
                  <c:v>303.577</c:v>
                </c:pt>
                <c:pt idx="3216">
                  <c:v>303.60399999999998</c:v>
                </c:pt>
                <c:pt idx="3217">
                  <c:v>303.63</c:v>
                </c:pt>
                <c:pt idx="3218">
                  <c:v>303.65699999999998</c:v>
                </c:pt>
                <c:pt idx="3219">
                  <c:v>303.68400000000003</c:v>
                </c:pt>
                <c:pt idx="3220">
                  <c:v>303.70999999999998</c:v>
                </c:pt>
                <c:pt idx="3221">
                  <c:v>303.73700000000002</c:v>
                </c:pt>
                <c:pt idx="3222">
                  <c:v>303.76400000000001</c:v>
                </c:pt>
                <c:pt idx="3223">
                  <c:v>303.791</c:v>
                </c:pt>
                <c:pt idx="3224">
                  <c:v>303.81700000000001</c:v>
                </c:pt>
                <c:pt idx="3225">
                  <c:v>303.84399999999999</c:v>
                </c:pt>
                <c:pt idx="3226">
                  <c:v>303.87099999999998</c:v>
                </c:pt>
                <c:pt idx="3227">
                  <c:v>303.89699999999999</c:v>
                </c:pt>
                <c:pt idx="3228">
                  <c:v>303.92399999999998</c:v>
                </c:pt>
                <c:pt idx="3229">
                  <c:v>303.95100000000002</c:v>
                </c:pt>
                <c:pt idx="3230">
                  <c:v>303.97800000000001</c:v>
                </c:pt>
                <c:pt idx="3231">
                  <c:v>304.00400000000002</c:v>
                </c:pt>
                <c:pt idx="3232">
                  <c:v>304.03100000000001</c:v>
                </c:pt>
                <c:pt idx="3233">
                  <c:v>304.05799999999999</c:v>
                </c:pt>
                <c:pt idx="3234">
                  <c:v>304.084</c:v>
                </c:pt>
                <c:pt idx="3235">
                  <c:v>304.11099999999999</c:v>
                </c:pt>
                <c:pt idx="3236">
                  <c:v>304.13799999999998</c:v>
                </c:pt>
                <c:pt idx="3237">
                  <c:v>304.16399999999999</c:v>
                </c:pt>
                <c:pt idx="3238">
                  <c:v>304.19099999999997</c:v>
                </c:pt>
                <c:pt idx="3239">
                  <c:v>304.21800000000002</c:v>
                </c:pt>
                <c:pt idx="3240">
                  <c:v>304.24400000000003</c:v>
                </c:pt>
                <c:pt idx="3241">
                  <c:v>304.27100000000002</c:v>
                </c:pt>
                <c:pt idx="3242">
                  <c:v>304.298</c:v>
                </c:pt>
                <c:pt idx="3243">
                  <c:v>304.32400000000001</c:v>
                </c:pt>
                <c:pt idx="3244">
                  <c:v>304.351</c:v>
                </c:pt>
                <c:pt idx="3245">
                  <c:v>304.37799999999999</c:v>
                </c:pt>
                <c:pt idx="3246">
                  <c:v>304.404</c:v>
                </c:pt>
                <c:pt idx="3247">
                  <c:v>304.43099999999998</c:v>
                </c:pt>
                <c:pt idx="3248">
                  <c:v>304.45800000000003</c:v>
                </c:pt>
                <c:pt idx="3249">
                  <c:v>304.48399999999998</c:v>
                </c:pt>
                <c:pt idx="3250">
                  <c:v>304.51100000000002</c:v>
                </c:pt>
                <c:pt idx="3251">
                  <c:v>304.53800000000001</c:v>
                </c:pt>
                <c:pt idx="3252">
                  <c:v>304.56400000000002</c:v>
                </c:pt>
                <c:pt idx="3253">
                  <c:v>304.59100000000001</c:v>
                </c:pt>
                <c:pt idx="3254">
                  <c:v>304.61799999999999</c:v>
                </c:pt>
                <c:pt idx="3255">
                  <c:v>304.64400000000001</c:v>
                </c:pt>
                <c:pt idx="3256">
                  <c:v>304.67099999999999</c:v>
                </c:pt>
                <c:pt idx="3257">
                  <c:v>304.69799999999998</c:v>
                </c:pt>
                <c:pt idx="3258">
                  <c:v>304.72399999999999</c:v>
                </c:pt>
                <c:pt idx="3259">
                  <c:v>304.75099999999998</c:v>
                </c:pt>
                <c:pt idx="3260">
                  <c:v>304.77800000000002</c:v>
                </c:pt>
                <c:pt idx="3261">
                  <c:v>304.80399999999997</c:v>
                </c:pt>
                <c:pt idx="3262">
                  <c:v>304.83100000000002</c:v>
                </c:pt>
                <c:pt idx="3263">
                  <c:v>304.85700000000003</c:v>
                </c:pt>
                <c:pt idx="3264">
                  <c:v>304.88400000000001</c:v>
                </c:pt>
                <c:pt idx="3265">
                  <c:v>304.911</c:v>
                </c:pt>
                <c:pt idx="3266">
                  <c:v>304.93700000000001</c:v>
                </c:pt>
                <c:pt idx="3267">
                  <c:v>304.964</c:v>
                </c:pt>
                <c:pt idx="3268">
                  <c:v>304.99099999999999</c:v>
                </c:pt>
                <c:pt idx="3269">
                  <c:v>305.017</c:v>
                </c:pt>
                <c:pt idx="3270">
                  <c:v>305.04399999999998</c:v>
                </c:pt>
                <c:pt idx="3271">
                  <c:v>305.07100000000003</c:v>
                </c:pt>
                <c:pt idx="3272">
                  <c:v>305.09699999999998</c:v>
                </c:pt>
                <c:pt idx="3273">
                  <c:v>305.12400000000002</c:v>
                </c:pt>
                <c:pt idx="3274">
                  <c:v>305.14999999999998</c:v>
                </c:pt>
                <c:pt idx="3275">
                  <c:v>305.17700000000002</c:v>
                </c:pt>
                <c:pt idx="3276">
                  <c:v>305.20400000000001</c:v>
                </c:pt>
                <c:pt idx="3277">
                  <c:v>305.23</c:v>
                </c:pt>
                <c:pt idx="3278">
                  <c:v>305.25700000000001</c:v>
                </c:pt>
                <c:pt idx="3279">
                  <c:v>305.28300000000002</c:v>
                </c:pt>
                <c:pt idx="3280">
                  <c:v>305.31</c:v>
                </c:pt>
                <c:pt idx="3281">
                  <c:v>305.33699999999999</c:v>
                </c:pt>
                <c:pt idx="3282">
                  <c:v>305.363</c:v>
                </c:pt>
                <c:pt idx="3283">
                  <c:v>305.39</c:v>
                </c:pt>
                <c:pt idx="3284">
                  <c:v>305.416</c:v>
                </c:pt>
                <c:pt idx="3285">
                  <c:v>305.44299999999998</c:v>
                </c:pt>
                <c:pt idx="3286">
                  <c:v>305.47000000000003</c:v>
                </c:pt>
                <c:pt idx="3287">
                  <c:v>305.49599999999998</c:v>
                </c:pt>
                <c:pt idx="3288">
                  <c:v>305.52300000000002</c:v>
                </c:pt>
                <c:pt idx="3289">
                  <c:v>305.54899999999998</c:v>
                </c:pt>
                <c:pt idx="3290">
                  <c:v>305.57600000000002</c:v>
                </c:pt>
                <c:pt idx="3291">
                  <c:v>305.60300000000001</c:v>
                </c:pt>
                <c:pt idx="3292">
                  <c:v>305.62900000000002</c:v>
                </c:pt>
                <c:pt idx="3293">
                  <c:v>305.65600000000001</c:v>
                </c:pt>
                <c:pt idx="3294">
                  <c:v>305.68200000000002</c:v>
                </c:pt>
                <c:pt idx="3295">
                  <c:v>305.709</c:v>
                </c:pt>
                <c:pt idx="3296">
                  <c:v>305.73500000000001</c:v>
                </c:pt>
                <c:pt idx="3297">
                  <c:v>305.762</c:v>
                </c:pt>
                <c:pt idx="3298">
                  <c:v>305.78899999999999</c:v>
                </c:pt>
                <c:pt idx="3299">
                  <c:v>305.815</c:v>
                </c:pt>
                <c:pt idx="3300">
                  <c:v>305.84199999999998</c:v>
                </c:pt>
                <c:pt idx="3301">
                  <c:v>305.86799999999999</c:v>
                </c:pt>
                <c:pt idx="3302">
                  <c:v>305.89499999999998</c:v>
                </c:pt>
                <c:pt idx="3303">
                  <c:v>305.92099999999999</c:v>
                </c:pt>
                <c:pt idx="3304">
                  <c:v>305.94799999999998</c:v>
                </c:pt>
                <c:pt idx="3305">
                  <c:v>305.97500000000002</c:v>
                </c:pt>
                <c:pt idx="3306">
                  <c:v>306.00099999999998</c:v>
                </c:pt>
                <c:pt idx="3307">
                  <c:v>306.02800000000002</c:v>
                </c:pt>
                <c:pt idx="3308">
                  <c:v>306.05399999999997</c:v>
                </c:pt>
                <c:pt idx="3309">
                  <c:v>306.08100000000002</c:v>
                </c:pt>
                <c:pt idx="3310">
                  <c:v>306.10700000000003</c:v>
                </c:pt>
                <c:pt idx="3311">
                  <c:v>306.13400000000001</c:v>
                </c:pt>
                <c:pt idx="3312">
                  <c:v>306.16000000000003</c:v>
                </c:pt>
                <c:pt idx="3313">
                  <c:v>306.18700000000001</c:v>
                </c:pt>
                <c:pt idx="3314">
                  <c:v>306.214</c:v>
                </c:pt>
                <c:pt idx="3315">
                  <c:v>306.24</c:v>
                </c:pt>
                <c:pt idx="3316">
                  <c:v>306.267</c:v>
                </c:pt>
                <c:pt idx="3317">
                  <c:v>306.29300000000001</c:v>
                </c:pt>
                <c:pt idx="3318">
                  <c:v>306.32</c:v>
                </c:pt>
                <c:pt idx="3319">
                  <c:v>306.346</c:v>
                </c:pt>
                <c:pt idx="3320">
                  <c:v>306.37299999999999</c:v>
                </c:pt>
                <c:pt idx="3321">
                  <c:v>306.399</c:v>
                </c:pt>
                <c:pt idx="3322">
                  <c:v>306.42599999999999</c:v>
                </c:pt>
                <c:pt idx="3323">
                  <c:v>306.452</c:v>
                </c:pt>
                <c:pt idx="3324">
                  <c:v>306.47899999999998</c:v>
                </c:pt>
                <c:pt idx="3325">
                  <c:v>306.505</c:v>
                </c:pt>
                <c:pt idx="3326">
                  <c:v>306.53199999999998</c:v>
                </c:pt>
                <c:pt idx="3327">
                  <c:v>306.55799999999999</c:v>
                </c:pt>
                <c:pt idx="3328">
                  <c:v>306.58499999999998</c:v>
                </c:pt>
                <c:pt idx="3329">
                  <c:v>306.61099999999999</c:v>
                </c:pt>
                <c:pt idx="3330">
                  <c:v>306.63799999999998</c:v>
                </c:pt>
                <c:pt idx="3331">
                  <c:v>306.66500000000002</c:v>
                </c:pt>
                <c:pt idx="3332">
                  <c:v>306.69099999999997</c:v>
                </c:pt>
                <c:pt idx="3333">
                  <c:v>306.71800000000002</c:v>
                </c:pt>
                <c:pt idx="3334">
                  <c:v>306.74400000000003</c:v>
                </c:pt>
                <c:pt idx="3335">
                  <c:v>306.77100000000002</c:v>
                </c:pt>
                <c:pt idx="3336">
                  <c:v>306.79700000000003</c:v>
                </c:pt>
                <c:pt idx="3337">
                  <c:v>306.82400000000001</c:v>
                </c:pt>
                <c:pt idx="3338">
                  <c:v>306.85000000000002</c:v>
                </c:pt>
                <c:pt idx="3339">
                  <c:v>306.87700000000001</c:v>
                </c:pt>
                <c:pt idx="3340">
                  <c:v>306.90300000000002</c:v>
                </c:pt>
                <c:pt idx="3341">
                  <c:v>306.93</c:v>
                </c:pt>
                <c:pt idx="3342">
                  <c:v>306.95600000000002</c:v>
                </c:pt>
                <c:pt idx="3343">
                  <c:v>306.983</c:v>
                </c:pt>
                <c:pt idx="3344">
                  <c:v>307.00900000000001</c:v>
                </c:pt>
                <c:pt idx="3345">
                  <c:v>307.03500000000003</c:v>
                </c:pt>
                <c:pt idx="3346">
                  <c:v>307.06200000000001</c:v>
                </c:pt>
                <c:pt idx="3347">
                  <c:v>307.08800000000002</c:v>
                </c:pt>
                <c:pt idx="3348">
                  <c:v>307.11500000000001</c:v>
                </c:pt>
                <c:pt idx="3349">
                  <c:v>307.14100000000002</c:v>
                </c:pt>
                <c:pt idx="3350">
                  <c:v>307.16800000000001</c:v>
                </c:pt>
                <c:pt idx="3351">
                  <c:v>307.19400000000002</c:v>
                </c:pt>
                <c:pt idx="3352">
                  <c:v>307.221</c:v>
                </c:pt>
                <c:pt idx="3353">
                  <c:v>307.24700000000001</c:v>
                </c:pt>
                <c:pt idx="3354">
                  <c:v>307.274</c:v>
                </c:pt>
                <c:pt idx="3355">
                  <c:v>307.3</c:v>
                </c:pt>
                <c:pt idx="3356">
                  <c:v>307.327</c:v>
                </c:pt>
                <c:pt idx="3357">
                  <c:v>307.35300000000001</c:v>
                </c:pt>
                <c:pt idx="3358">
                  <c:v>307.38</c:v>
                </c:pt>
                <c:pt idx="3359">
                  <c:v>307.40600000000001</c:v>
                </c:pt>
                <c:pt idx="3360">
                  <c:v>307.43299999999999</c:v>
                </c:pt>
                <c:pt idx="3361">
                  <c:v>307.459</c:v>
                </c:pt>
                <c:pt idx="3362">
                  <c:v>307.48500000000001</c:v>
                </c:pt>
                <c:pt idx="3363">
                  <c:v>307.512</c:v>
                </c:pt>
                <c:pt idx="3364">
                  <c:v>307.53800000000001</c:v>
                </c:pt>
                <c:pt idx="3365">
                  <c:v>307.565</c:v>
                </c:pt>
                <c:pt idx="3366">
                  <c:v>307.59100000000001</c:v>
                </c:pt>
                <c:pt idx="3367">
                  <c:v>307.61799999999999</c:v>
                </c:pt>
                <c:pt idx="3368">
                  <c:v>307.64400000000001</c:v>
                </c:pt>
                <c:pt idx="3369">
                  <c:v>307.67099999999999</c:v>
                </c:pt>
                <c:pt idx="3370">
                  <c:v>307.697</c:v>
                </c:pt>
                <c:pt idx="3371">
                  <c:v>307.72399999999999</c:v>
                </c:pt>
                <c:pt idx="3372">
                  <c:v>307.75</c:v>
                </c:pt>
                <c:pt idx="3373">
                  <c:v>307.77600000000001</c:v>
                </c:pt>
                <c:pt idx="3374">
                  <c:v>307.803</c:v>
                </c:pt>
                <c:pt idx="3375">
                  <c:v>307.82900000000001</c:v>
                </c:pt>
                <c:pt idx="3376">
                  <c:v>307.85599999999999</c:v>
                </c:pt>
                <c:pt idx="3377">
                  <c:v>307.88200000000001</c:v>
                </c:pt>
                <c:pt idx="3378">
                  <c:v>307.90899999999999</c:v>
                </c:pt>
                <c:pt idx="3379">
                  <c:v>307.935</c:v>
                </c:pt>
                <c:pt idx="3380">
                  <c:v>307.96100000000001</c:v>
                </c:pt>
                <c:pt idx="3381">
                  <c:v>307.988</c:v>
                </c:pt>
                <c:pt idx="3382">
                  <c:v>308.01400000000001</c:v>
                </c:pt>
                <c:pt idx="3383">
                  <c:v>308.041</c:v>
                </c:pt>
                <c:pt idx="3384">
                  <c:v>308.06700000000001</c:v>
                </c:pt>
                <c:pt idx="3385">
                  <c:v>308.09300000000002</c:v>
                </c:pt>
                <c:pt idx="3386">
                  <c:v>308.12</c:v>
                </c:pt>
                <c:pt idx="3387">
                  <c:v>308.14600000000002</c:v>
                </c:pt>
                <c:pt idx="3388">
                  <c:v>308.173</c:v>
                </c:pt>
                <c:pt idx="3389">
                  <c:v>308.19900000000001</c:v>
                </c:pt>
                <c:pt idx="3390">
                  <c:v>308.226</c:v>
                </c:pt>
                <c:pt idx="3391">
                  <c:v>308.25200000000001</c:v>
                </c:pt>
                <c:pt idx="3392">
                  <c:v>308.27800000000002</c:v>
                </c:pt>
                <c:pt idx="3393">
                  <c:v>308.30500000000001</c:v>
                </c:pt>
                <c:pt idx="3394">
                  <c:v>308.33100000000002</c:v>
                </c:pt>
                <c:pt idx="3395">
                  <c:v>308.358</c:v>
                </c:pt>
                <c:pt idx="3396">
                  <c:v>308.38400000000001</c:v>
                </c:pt>
                <c:pt idx="3397">
                  <c:v>308.41000000000003</c:v>
                </c:pt>
                <c:pt idx="3398">
                  <c:v>308.43700000000001</c:v>
                </c:pt>
                <c:pt idx="3399">
                  <c:v>308.46300000000002</c:v>
                </c:pt>
                <c:pt idx="3400">
                  <c:v>308.48899999999998</c:v>
                </c:pt>
                <c:pt idx="3401">
                  <c:v>308.51600000000002</c:v>
                </c:pt>
                <c:pt idx="3402">
                  <c:v>308.54199999999997</c:v>
                </c:pt>
                <c:pt idx="3403">
                  <c:v>308.56900000000002</c:v>
                </c:pt>
                <c:pt idx="3404">
                  <c:v>308.59500000000003</c:v>
                </c:pt>
                <c:pt idx="3405">
                  <c:v>308.62099999999998</c:v>
                </c:pt>
                <c:pt idx="3406">
                  <c:v>308.64800000000002</c:v>
                </c:pt>
                <c:pt idx="3407">
                  <c:v>308.67399999999998</c:v>
                </c:pt>
                <c:pt idx="3408">
                  <c:v>308.7</c:v>
                </c:pt>
                <c:pt idx="3409">
                  <c:v>308.72699999999998</c:v>
                </c:pt>
                <c:pt idx="3410">
                  <c:v>308.75299999999999</c:v>
                </c:pt>
                <c:pt idx="3411">
                  <c:v>308.77999999999997</c:v>
                </c:pt>
                <c:pt idx="3412">
                  <c:v>308.80599999999998</c:v>
                </c:pt>
                <c:pt idx="3413">
                  <c:v>308.83199999999999</c:v>
                </c:pt>
                <c:pt idx="3414">
                  <c:v>308.85899999999998</c:v>
                </c:pt>
                <c:pt idx="3415">
                  <c:v>308.88499999999999</c:v>
                </c:pt>
                <c:pt idx="3416">
                  <c:v>308.911</c:v>
                </c:pt>
                <c:pt idx="3417">
                  <c:v>308.93799999999999</c:v>
                </c:pt>
                <c:pt idx="3418">
                  <c:v>308.964</c:v>
                </c:pt>
                <c:pt idx="3419">
                  <c:v>308.99</c:v>
                </c:pt>
                <c:pt idx="3420">
                  <c:v>309.017</c:v>
                </c:pt>
                <c:pt idx="3421">
                  <c:v>309.04300000000001</c:v>
                </c:pt>
                <c:pt idx="3422">
                  <c:v>309.07</c:v>
                </c:pt>
                <c:pt idx="3423">
                  <c:v>309.096</c:v>
                </c:pt>
                <c:pt idx="3424">
                  <c:v>309.12200000000001</c:v>
                </c:pt>
                <c:pt idx="3425">
                  <c:v>309.149</c:v>
                </c:pt>
                <c:pt idx="3426">
                  <c:v>309.17500000000001</c:v>
                </c:pt>
                <c:pt idx="3427">
                  <c:v>309.20100000000002</c:v>
                </c:pt>
                <c:pt idx="3428">
                  <c:v>309.22800000000001</c:v>
                </c:pt>
                <c:pt idx="3429">
                  <c:v>309.25400000000002</c:v>
                </c:pt>
                <c:pt idx="3430">
                  <c:v>309.27999999999997</c:v>
                </c:pt>
                <c:pt idx="3431">
                  <c:v>309.30700000000002</c:v>
                </c:pt>
                <c:pt idx="3432">
                  <c:v>309.33300000000003</c:v>
                </c:pt>
                <c:pt idx="3433">
                  <c:v>309.35899999999998</c:v>
                </c:pt>
                <c:pt idx="3434">
                  <c:v>309.38600000000002</c:v>
                </c:pt>
                <c:pt idx="3435">
                  <c:v>309.41199999999998</c:v>
                </c:pt>
                <c:pt idx="3436">
                  <c:v>309.43799999999999</c:v>
                </c:pt>
                <c:pt idx="3437">
                  <c:v>309.464</c:v>
                </c:pt>
                <c:pt idx="3438">
                  <c:v>309.49099999999999</c:v>
                </c:pt>
                <c:pt idx="3439">
                  <c:v>309.517</c:v>
                </c:pt>
                <c:pt idx="3440">
                  <c:v>309.54300000000001</c:v>
                </c:pt>
                <c:pt idx="3441">
                  <c:v>309.57</c:v>
                </c:pt>
                <c:pt idx="3442">
                  <c:v>309.596</c:v>
                </c:pt>
                <c:pt idx="3443">
                  <c:v>309.62200000000001</c:v>
                </c:pt>
                <c:pt idx="3444">
                  <c:v>309.649</c:v>
                </c:pt>
                <c:pt idx="3445">
                  <c:v>309.67500000000001</c:v>
                </c:pt>
                <c:pt idx="3446">
                  <c:v>309.70100000000002</c:v>
                </c:pt>
                <c:pt idx="3447">
                  <c:v>309.72800000000001</c:v>
                </c:pt>
                <c:pt idx="3448">
                  <c:v>309.75400000000002</c:v>
                </c:pt>
                <c:pt idx="3449">
                  <c:v>309.77999999999997</c:v>
                </c:pt>
                <c:pt idx="3450">
                  <c:v>309.80599999999998</c:v>
                </c:pt>
                <c:pt idx="3451">
                  <c:v>309.83300000000003</c:v>
                </c:pt>
                <c:pt idx="3452">
                  <c:v>309.85899999999998</c:v>
                </c:pt>
                <c:pt idx="3453">
                  <c:v>309.88499999999999</c:v>
                </c:pt>
                <c:pt idx="3454">
                  <c:v>309.91199999999998</c:v>
                </c:pt>
                <c:pt idx="3455">
                  <c:v>309.93799999999999</c:v>
                </c:pt>
                <c:pt idx="3456">
                  <c:v>309.964</c:v>
                </c:pt>
                <c:pt idx="3457">
                  <c:v>309.99</c:v>
                </c:pt>
                <c:pt idx="3458">
                  <c:v>310.017</c:v>
                </c:pt>
                <c:pt idx="3459">
                  <c:v>310.04300000000001</c:v>
                </c:pt>
                <c:pt idx="3460">
                  <c:v>310.06900000000002</c:v>
                </c:pt>
                <c:pt idx="3461">
                  <c:v>310.096</c:v>
                </c:pt>
                <c:pt idx="3462">
                  <c:v>310.12200000000001</c:v>
                </c:pt>
                <c:pt idx="3463">
                  <c:v>310.14800000000002</c:v>
                </c:pt>
                <c:pt idx="3464">
                  <c:v>310.17399999999998</c:v>
                </c:pt>
                <c:pt idx="3465">
                  <c:v>310.20100000000002</c:v>
                </c:pt>
                <c:pt idx="3466">
                  <c:v>310.22699999999998</c:v>
                </c:pt>
                <c:pt idx="3467">
                  <c:v>310.25299999999999</c:v>
                </c:pt>
                <c:pt idx="3468">
                  <c:v>310.279</c:v>
                </c:pt>
                <c:pt idx="3469">
                  <c:v>310.30599999999998</c:v>
                </c:pt>
                <c:pt idx="3470">
                  <c:v>310.33199999999999</c:v>
                </c:pt>
                <c:pt idx="3471">
                  <c:v>310.358</c:v>
                </c:pt>
                <c:pt idx="3472">
                  <c:v>310.38400000000001</c:v>
                </c:pt>
                <c:pt idx="3473">
                  <c:v>310.411</c:v>
                </c:pt>
                <c:pt idx="3474">
                  <c:v>310.43700000000001</c:v>
                </c:pt>
                <c:pt idx="3475">
                  <c:v>310.46300000000002</c:v>
                </c:pt>
                <c:pt idx="3476">
                  <c:v>310.48899999999998</c:v>
                </c:pt>
                <c:pt idx="3477">
                  <c:v>310.51600000000002</c:v>
                </c:pt>
                <c:pt idx="3478">
                  <c:v>310.54199999999997</c:v>
                </c:pt>
                <c:pt idx="3479">
                  <c:v>310.56799999999998</c:v>
                </c:pt>
                <c:pt idx="3480">
                  <c:v>310.59399999999999</c:v>
                </c:pt>
                <c:pt idx="3481">
                  <c:v>310.62099999999998</c:v>
                </c:pt>
                <c:pt idx="3482">
                  <c:v>310.64699999999999</c:v>
                </c:pt>
                <c:pt idx="3483">
                  <c:v>310.673</c:v>
                </c:pt>
                <c:pt idx="3484">
                  <c:v>310.69900000000001</c:v>
                </c:pt>
                <c:pt idx="3485">
                  <c:v>310.726</c:v>
                </c:pt>
                <c:pt idx="3486">
                  <c:v>310.75200000000001</c:v>
                </c:pt>
                <c:pt idx="3487">
                  <c:v>310.77800000000002</c:v>
                </c:pt>
                <c:pt idx="3488">
                  <c:v>310.80399999999997</c:v>
                </c:pt>
                <c:pt idx="3489">
                  <c:v>310.83</c:v>
                </c:pt>
                <c:pt idx="3490">
                  <c:v>310.85700000000003</c:v>
                </c:pt>
                <c:pt idx="3491">
                  <c:v>310.88299999999998</c:v>
                </c:pt>
                <c:pt idx="3492">
                  <c:v>310.90899999999999</c:v>
                </c:pt>
                <c:pt idx="3493">
                  <c:v>310.935</c:v>
                </c:pt>
                <c:pt idx="3494">
                  <c:v>310.96199999999999</c:v>
                </c:pt>
                <c:pt idx="3495">
                  <c:v>310.988</c:v>
                </c:pt>
                <c:pt idx="3496">
                  <c:v>311.01400000000001</c:v>
                </c:pt>
                <c:pt idx="3497">
                  <c:v>311.04000000000002</c:v>
                </c:pt>
                <c:pt idx="3498">
                  <c:v>311.06599999999997</c:v>
                </c:pt>
                <c:pt idx="3499">
                  <c:v>311.09300000000002</c:v>
                </c:pt>
                <c:pt idx="3500">
                  <c:v>311.11900000000003</c:v>
                </c:pt>
                <c:pt idx="3501">
                  <c:v>311.14499999999998</c:v>
                </c:pt>
                <c:pt idx="3502">
                  <c:v>311.17099999999999</c:v>
                </c:pt>
                <c:pt idx="3503">
                  <c:v>311.197</c:v>
                </c:pt>
                <c:pt idx="3504">
                  <c:v>311.22399999999999</c:v>
                </c:pt>
                <c:pt idx="3505">
                  <c:v>311.25</c:v>
                </c:pt>
                <c:pt idx="3506">
                  <c:v>311.27600000000001</c:v>
                </c:pt>
                <c:pt idx="3507">
                  <c:v>311.30200000000002</c:v>
                </c:pt>
                <c:pt idx="3508">
                  <c:v>311.32799999999997</c:v>
                </c:pt>
                <c:pt idx="3509">
                  <c:v>311.35500000000002</c:v>
                </c:pt>
                <c:pt idx="3510">
                  <c:v>311.38099999999997</c:v>
                </c:pt>
                <c:pt idx="3511">
                  <c:v>311.40699999999998</c:v>
                </c:pt>
                <c:pt idx="3512">
                  <c:v>311.43299999999999</c:v>
                </c:pt>
                <c:pt idx="3513">
                  <c:v>311.459</c:v>
                </c:pt>
                <c:pt idx="3514">
                  <c:v>311.48500000000001</c:v>
                </c:pt>
                <c:pt idx="3515">
                  <c:v>311.512</c:v>
                </c:pt>
                <c:pt idx="3516">
                  <c:v>311.53800000000001</c:v>
                </c:pt>
                <c:pt idx="3517">
                  <c:v>311.56400000000002</c:v>
                </c:pt>
                <c:pt idx="3518">
                  <c:v>311.58999999999997</c:v>
                </c:pt>
                <c:pt idx="3519">
                  <c:v>311.61599999999999</c:v>
                </c:pt>
                <c:pt idx="3520">
                  <c:v>311.642</c:v>
                </c:pt>
                <c:pt idx="3521">
                  <c:v>311.66899999999998</c:v>
                </c:pt>
                <c:pt idx="3522">
                  <c:v>311.69499999999999</c:v>
                </c:pt>
                <c:pt idx="3523">
                  <c:v>311.721</c:v>
                </c:pt>
                <c:pt idx="3524">
                  <c:v>311.74700000000001</c:v>
                </c:pt>
                <c:pt idx="3525">
                  <c:v>311.77300000000002</c:v>
                </c:pt>
                <c:pt idx="3526">
                  <c:v>311.79899999999998</c:v>
                </c:pt>
                <c:pt idx="3527">
                  <c:v>311.82600000000002</c:v>
                </c:pt>
                <c:pt idx="3528">
                  <c:v>311.85199999999998</c:v>
                </c:pt>
                <c:pt idx="3529">
                  <c:v>311.87799999999999</c:v>
                </c:pt>
                <c:pt idx="3530">
                  <c:v>311.904</c:v>
                </c:pt>
                <c:pt idx="3531">
                  <c:v>311.93</c:v>
                </c:pt>
                <c:pt idx="3532">
                  <c:v>311.95600000000002</c:v>
                </c:pt>
                <c:pt idx="3533">
                  <c:v>311.98200000000003</c:v>
                </c:pt>
                <c:pt idx="3534">
                  <c:v>312.00900000000001</c:v>
                </c:pt>
                <c:pt idx="3535">
                  <c:v>312.03500000000003</c:v>
                </c:pt>
                <c:pt idx="3536">
                  <c:v>312.06099999999998</c:v>
                </c:pt>
                <c:pt idx="3537">
                  <c:v>312.08699999999999</c:v>
                </c:pt>
                <c:pt idx="3538">
                  <c:v>312.113</c:v>
                </c:pt>
                <c:pt idx="3539">
                  <c:v>312.13900000000001</c:v>
                </c:pt>
                <c:pt idx="3540">
                  <c:v>312.16500000000002</c:v>
                </c:pt>
                <c:pt idx="3541">
                  <c:v>312.19099999999997</c:v>
                </c:pt>
                <c:pt idx="3542">
                  <c:v>312.21800000000002</c:v>
                </c:pt>
                <c:pt idx="3543">
                  <c:v>312.24400000000003</c:v>
                </c:pt>
                <c:pt idx="3544">
                  <c:v>312.27</c:v>
                </c:pt>
                <c:pt idx="3545">
                  <c:v>312.29599999999999</c:v>
                </c:pt>
                <c:pt idx="3546">
                  <c:v>312.322</c:v>
                </c:pt>
                <c:pt idx="3547">
                  <c:v>312.34800000000001</c:v>
                </c:pt>
                <c:pt idx="3548">
                  <c:v>312.37400000000002</c:v>
                </c:pt>
                <c:pt idx="3549">
                  <c:v>312.39999999999998</c:v>
                </c:pt>
                <c:pt idx="3550">
                  <c:v>312.42700000000002</c:v>
                </c:pt>
                <c:pt idx="3551">
                  <c:v>312.45299999999997</c:v>
                </c:pt>
                <c:pt idx="3552">
                  <c:v>312.47899999999998</c:v>
                </c:pt>
                <c:pt idx="3553">
                  <c:v>312.505</c:v>
                </c:pt>
                <c:pt idx="3554">
                  <c:v>312.53100000000001</c:v>
                </c:pt>
                <c:pt idx="3555">
                  <c:v>312.55700000000002</c:v>
                </c:pt>
                <c:pt idx="3556">
                  <c:v>312.58300000000003</c:v>
                </c:pt>
                <c:pt idx="3557">
                  <c:v>312.60899999999998</c:v>
                </c:pt>
                <c:pt idx="3558">
                  <c:v>312.63499999999999</c:v>
                </c:pt>
                <c:pt idx="3559">
                  <c:v>312.661</c:v>
                </c:pt>
                <c:pt idx="3560">
                  <c:v>312.68700000000001</c:v>
                </c:pt>
                <c:pt idx="3561">
                  <c:v>312.714</c:v>
                </c:pt>
                <c:pt idx="3562">
                  <c:v>312.74</c:v>
                </c:pt>
                <c:pt idx="3563">
                  <c:v>312.76600000000002</c:v>
                </c:pt>
                <c:pt idx="3564">
                  <c:v>312.79199999999997</c:v>
                </c:pt>
                <c:pt idx="3565">
                  <c:v>312.81799999999998</c:v>
                </c:pt>
                <c:pt idx="3566">
                  <c:v>312.84399999999999</c:v>
                </c:pt>
                <c:pt idx="3567">
                  <c:v>312.87</c:v>
                </c:pt>
                <c:pt idx="3568">
                  <c:v>312.89600000000002</c:v>
                </c:pt>
                <c:pt idx="3569">
                  <c:v>312.92200000000003</c:v>
                </c:pt>
                <c:pt idx="3570">
                  <c:v>312.94799999999998</c:v>
                </c:pt>
                <c:pt idx="3571">
                  <c:v>312.97399999999999</c:v>
                </c:pt>
                <c:pt idx="3572">
                  <c:v>313</c:v>
                </c:pt>
                <c:pt idx="3573">
                  <c:v>313.02600000000001</c:v>
                </c:pt>
                <c:pt idx="3574">
                  <c:v>313.053</c:v>
                </c:pt>
                <c:pt idx="3575">
                  <c:v>313.07900000000001</c:v>
                </c:pt>
                <c:pt idx="3576">
                  <c:v>313.10500000000002</c:v>
                </c:pt>
                <c:pt idx="3577">
                  <c:v>313.13099999999997</c:v>
                </c:pt>
                <c:pt idx="3578">
                  <c:v>313.15699999999998</c:v>
                </c:pt>
                <c:pt idx="3579">
                  <c:v>313.18299999999999</c:v>
                </c:pt>
                <c:pt idx="3580">
                  <c:v>313.209</c:v>
                </c:pt>
                <c:pt idx="3581">
                  <c:v>313.23500000000001</c:v>
                </c:pt>
                <c:pt idx="3582">
                  <c:v>313.26100000000002</c:v>
                </c:pt>
                <c:pt idx="3583">
                  <c:v>313.28699999999998</c:v>
                </c:pt>
                <c:pt idx="3584">
                  <c:v>313.31299999999999</c:v>
                </c:pt>
                <c:pt idx="3585">
                  <c:v>313.339</c:v>
                </c:pt>
                <c:pt idx="3586">
                  <c:v>313.36500000000001</c:v>
                </c:pt>
                <c:pt idx="3587">
                  <c:v>313.39100000000002</c:v>
                </c:pt>
                <c:pt idx="3588">
                  <c:v>313.41699999999997</c:v>
                </c:pt>
                <c:pt idx="3589">
                  <c:v>313.44299999999998</c:v>
                </c:pt>
                <c:pt idx="3590">
                  <c:v>313.46899999999999</c:v>
                </c:pt>
                <c:pt idx="3591">
                  <c:v>313.495</c:v>
                </c:pt>
                <c:pt idx="3592">
                  <c:v>313.52100000000002</c:v>
                </c:pt>
                <c:pt idx="3593">
                  <c:v>313.54700000000003</c:v>
                </c:pt>
                <c:pt idx="3594">
                  <c:v>313.57299999999998</c:v>
                </c:pt>
                <c:pt idx="3595">
                  <c:v>313.59899999999999</c:v>
                </c:pt>
                <c:pt idx="3596">
                  <c:v>313.625</c:v>
                </c:pt>
                <c:pt idx="3597">
                  <c:v>313.65199999999999</c:v>
                </c:pt>
                <c:pt idx="3598">
                  <c:v>313.678</c:v>
                </c:pt>
                <c:pt idx="3599">
                  <c:v>313.70400000000001</c:v>
                </c:pt>
                <c:pt idx="3600">
                  <c:v>313.73</c:v>
                </c:pt>
                <c:pt idx="3601">
                  <c:v>313.75599999999997</c:v>
                </c:pt>
                <c:pt idx="3602">
                  <c:v>313.78199999999998</c:v>
                </c:pt>
                <c:pt idx="3603">
                  <c:v>313.80799999999999</c:v>
                </c:pt>
                <c:pt idx="3604">
                  <c:v>313.834</c:v>
                </c:pt>
                <c:pt idx="3605">
                  <c:v>313.86</c:v>
                </c:pt>
                <c:pt idx="3606">
                  <c:v>313.88600000000002</c:v>
                </c:pt>
                <c:pt idx="3607">
                  <c:v>313.91199999999998</c:v>
                </c:pt>
                <c:pt idx="3608">
                  <c:v>313.93799999999999</c:v>
                </c:pt>
                <c:pt idx="3609">
                  <c:v>313.964</c:v>
                </c:pt>
                <c:pt idx="3610">
                  <c:v>313.99</c:v>
                </c:pt>
                <c:pt idx="3611">
                  <c:v>314.01600000000002</c:v>
                </c:pt>
                <c:pt idx="3612">
                  <c:v>314.04199999999997</c:v>
                </c:pt>
                <c:pt idx="3613">
                  <c:v>314.06799999999998</c:v>
                </c:pt>
                <c:pt idx="3614">
                  <c:v>314.09399999999999</c:v>
                </c:pt>
                <c:pt idx="3615">
                  <c:v>314.12</c:v>
                </c:pt>
                <c:pt idx="3616">
                  <c:v>314.14600000000002</c:v>
                </c:pt>
                <c:pt idx="3617">
                  <c:v>314.17200000000003</c:v>
                </c:pt>
                <c:pt idx="3618">
                  <c:v>314.19799999999998</c:v>
                </c:pt>
                <c:pt idx="3619">
                  <c:v>314.22300000000001</c:v>
                </c:pt>
                <c:pt idx="3620">
                  <c:v>314.24900000000002</c:v>
                </c:pt>
                <c:pt idx="3621">
                  <c:v>314.27499999999998</c:v>
                </c:pt>
                <c:pt idx="3622">
                  <c:v>314.30099999999999</c:v>
                </c:pt>
                <c:pt idx="3623">
                  <c:v>314.327</c:v>
                </c:pt>
                <c:pt idx="3624">
                  <c:v>314.35300000000001</c:v>
                </c:pt>
                <c:pt idx="3625">
                  <c:v>314.37900000000002</c:v>
                </c:pt>
                <c:pt idx="3626">
                  <c:v>314.40499999999997</c:v>
                </c:pt>
                <c:pt idx="3627">
                  <c:v>314.43099999999998</c:v>
                </c:pt>
                <c:pt idx="3628">
                  <c:v>314.45699999999999</c:v>
                </c:pt>
                <c:pt idx="3629">
                  <c:v>314.483</c:v>
                </c:pt>
                <c:pt idx="3630">
                  <c:v>314.50900000000001</c:v>
                </c:pt>
                <c:pt idx="3631">
                  <c:v>314.53500000000003</c:v>
                </c:pt>
                <c:pt idx="3632">
                  <c:v>314.56099999999998</c:v>
                </c:pt>
                <c:pt idx="3633">
                  <c:v>314.58699999999999</c:v>
                </c:pt>
                <c:pt idx="3634">
                  <c:v>314.613</c:v>
                </c:pt>
                <c:pt idx="3635">
                  <c:v>314.63900000000001</c:v>
                </c:pt>
                <c:pt idx="3636">
                  <c:v>314.66500000000002</c:v>
                </c:pt>
                <c:pt idx="3637">
                  <c:v>314.69099999999997</c:v>
                </c:pt>
                <c:pt idx="3638">
                  <c:v>314.71699999999998</c:v>
                </c:pt>
                <c:pt idx="3639">
                  <c:v>314.74299999999999</c:v>
                </c:pt>
                <c:pt idx="3640">
                  <c:v>314.76900000000001</c:v>
                </c:pt>
                <c:pt idx="3641">
                  <c:v>314.79500000000002</c:v>
                </c:pt>
                <c:pt idx="3642">
                  <c:v>314.82100000000003</c:v>
                </c:pt>
                <c:pt idx="3643">
                  <c:v>314.846</c:v>
                </c:pt>
                <c:pt idx="3644">
                  <c:v>314.87200000000001</c:v>
                </c:pt>
                <c:pt idx="3645">
                  <c:v>314.89800000000002</c:v>
                </c:pt>
                <c:pt idx="3646">
                  <c:v>314.92399999999998</c:v>
                </c:pt>
                <c:pt idx="3647">
                  <c:v>314.95</c:v>
                </c:pt>
              </c:numCache>
            </c:numRef>
          </c:xVal>
          <c:yVal>
            <c:numRef>
              <c:f>'Recap UV'!$I$2:$I$3649</c:f>
              <c:numCache>
                <c:formatCode>General</c:formatCode>
                <c:ptCount val="3648"/>
                <c:pt idx="0">
                  <c:v>2.1238788151231899E-3</c:v>
                </c:pt>
                <c:pt idx="1">
                  <c:v>2.1238788151231899E-3</c:v>
                </c:pt>
                <c:pt idx="2">
                  <c:v>2.1238788151231899E-3</c:v>
                </c:pt>
                <c:pt idx="3">
                  <c:v>2.3274714929532501E-3</c:v>
                </c:pt>
                <c:pt idx="4">
                  <c:v>1.2867057238859816E-4</c:v>
                </c:pt>
                <c:pt idx="5">
                  <c:v>1.1743225657237883E-3</c:v>
                </c:pt>
                <c:pt idx="6">
                  <c:v>3.7298178578467061E-4</c:v>
                </c:pt>
                <c:pt idx="7">
                  <c:v>3.7298178578467061E-4</c:v>
                </c:pt>
                <c:pt idx="8">
                  <c:v>7.4922105441462228E-5</c:v>
                </c:pt>
                <c:pt idx="9">
                  <c:v>8.7952036822586092E-5</c:v>
                </c:pt>
                <c:pt idx="10">
                  <c:v>6.0426306779961917E-4</c:v>
                </c:pt>
                <c:pt idx="11">
                  <c:v>6.0426306779961917E-4</c:v>
                </c:pt>
                <c:pt idx="12">
                  <c:v>8.2088567701080347E-4</c:v>
                </c:pt>
                <c:pt idx="13">
                  <c:v>1.6938910795461024E-4</c:v>
                </c:pt>
                <c:pt idx="14">
                  <c:v>1.6938910795461024E-4</c:v>
                </c:pt>
                <c:pt idx="15">
                  <c:v>1.0651968904068759E-3</c:v>
                </c:pt>
                <c:pt idx="16">
                  <c:v>4.413889255355709E-4</c:v>
                </c:pt>
                <c:pt idx="17">
                  <c:v>1.5635917657348637E-4</c:v>
                </c:pt>
                <c:pt idx="18">
                  <c:v>7.2641867449765537E-4</c:v>
                </c:pt>
                <c:pt idx="19">
                  <c:v>1.9707771213949845E-4</c:v>
                </c:pt>
                <c:pt idx="20">
                  <c:v>2.101076435206223E-4</c:v>
                </c:pt>
                <c:pt idx="21">
                  <c:v>1.1743225657237883E-3</c:v>
                </c:pt>
                <c:pt idx="22">
                  <c:v>1.2867057238859816E-4</c:v>
                </c:pt>
                <c:pt idx="23">
                  <c:v>1.2867057238859816E-4</c:v>
                </c:pt>
                <c:pt idx="24">
                  <c:v>3.1923331883753465E-4</c:v>
                </c:pt>
                <c:pt idx="25">
                  <c:v>7.6713721006366751E-4</c:v>
                </c:pt>
                <c:pt idx="26">
                  <c:v>7.8016714144479133E-4</c:v>
                </c:pt>
                <c:pt idx="27">
                  <c:v>5.2282599666759501E-4</c:v>
                </c:pt>
                <c:pt idx="28">
                  <c:v>7.4922105441462228E-5</c:v>
                </c:pt>
                <c:pt idx="29">
                  <c:v>9.7072988789372787E-4</c:v>
                </c:pt>
                <c:pt idx="30">
                  <c:v>2.101076435206223E-4</c:v>
                </c:pt>
                <c:pt idx="31">
                  <c:v>3.4203569875450145E-5</c:v>
                </c:pt>
                <c:pt idx="32">
                  <c:v>4.1370032135068269E-4</c:v>
                </c:pt>
                <c:pt idx="33">
                  <c:v>8.4857428119569167E-4</c:v>
                </c:pt>
                <c:pt idx="34">
                  <c:v>3.4203569875450145E-5</c:v>
                </c:pt>
                <c:pt idx="35">
                  <c:v>6.4498160336563131E-4</c:v>
                </c:pt>
                <c:pt idx="36">
                  <c:v>1.5945378527650327E-3</c:v>
                </c:pt>
                <c:pt idx="37">
                  <c:v>2.7851478327152256E-4</c:v>
                </c:pt>
                <c:pt idx="38">
                  <c:v>1.4723822460669966E-3</c:v>
                </c:pt>
                <c:pt idx="39">
                  <c:v>5.7657446361473097E-4</c:v>
                </c:pt>
                <c:pt idx="40">
                  <c:v>1.2867057238859816E-4</c:v>
                </c:pt>
                <c:pt idx="41">
                  <c:v>1.4186337791198609E-3</c:v>
                </c:pt>
                <c:pt idx="42">
                  <c:v>9.3001135232771584E-4</c:v>
                </c:pt>
                <c:pt idx="43">
                  <c:v>1.2150411012898004E-3</c:v>
                </c:pt>
                <c:pt idx="44">
                  <c:v>5.2282599666759501E-4</c:v>
                </c:pt>
                <c:pt idx="45">
                  <c:v>4.7233501256574002E-5</c:v>
                </c:pt>
                <c:pt idx="46">
                  <c:v>4.0067038996955881E-4</c:v>
                </c:pt>
                <c:pt idx="47">
                  <c:v>2.3779624770551051E-4</c:v>
                </c:pt>
                <c:pt idx="48">
                  <c:v>1.4186337791198609E-3</c:v>
                </c:pt>
                <c:pt idx="49">
                  <c:v>1.1564064100747428E-4</c:v>
                </c:pt>
                <c:pt idx="50">
                  <c:v>1.5945378527650327E-3</c:v>
                </c:pt>
                <c:pt idx="51">
                  <c:v>1.3779152435538487E-3</c:v>
                </c:pt>
                <c:pt idx="52">
                  <c:v>8.892928167617037E-4</c:v>
                </c:pt>
                <c:pt idx="53">
                  <c:v>8.0785574562967954E-4</c:v>
                </c:pt>
                <c:pt idx="54">
                  <c:v>4.0067038996955881E-4</c:v>
                </c:pt>
                <c:pt idx="55">
                  <c:v>1.2867057238859816E-4</c:v>
                </c:pt>
                <c:pt idx="56">
                  <c:v>6.5801153474675514E-4</c:v>
                </c:pt>
                <c:pt idx="57">
                  <c:v>6.9873007031276716E-4</c:v>
                </c:pt>
                <c:pt idx="58">
                  <c:v>1.9707771213949845E-4</c:v>
                </c:pt>
                <c:pt idx="59">
                  <c:v>6.0426306779961917E-4</c:v>
                </c:pt>
                <c:pt idx="60">
                  <c:v>1.7443820636479574E-3</c:v>
                </c:pt>
                <c:pt idx="61">
                  <c:v>1.2150411012898004E-3</c:v>
                </c:pt>
                <c:pt idx="62">
                  <c:v>1.052166959025752E-3</c:v>
                </c:pt>
                <c:pt idx="63">
                  <c:v>1.01144842345974E-3</c:v>
                </c:pt>
                <c:pt idx="64">
                  <c:v>1.0928854945917641E-3</c:v>
                </c:pt>
                <c:pt idx="65">
                  <c:v>3.1923331883753465E-4</c:v>
                </c:pt>
                <c:pt idx="66">
                  <c:v>5.7657446361473097E-4</c:v>
                </c:pt>
                <c:pt idx="67">
                  <c:v>9.7072988789372787E-4</c:v>
                </c:pt>
                <c:pt idx="68">
                  <c:v>8.0785574562967954E-4</c:v>
                </c:pt>
                <c:pt idx="69">
                  <c:v>2.7851478327152256E-4</c:v>
                </c:pt>
                <c:pt idx="70">
                  <c:v>8.0785574562967954E-4</c:v>
                </c:pt>
                <c:pt idx="71">
                  <c:v>7.2641867449765537E-4</c:v>
                </c:pt>
                <c:pt idx="72">
                  <c:v>1.7851005992139694E-3</c:v>
                </c:pt>
                <c:pt idx="73">
                  <c:v>1.459352314685873E-3</c:v>
                </c:pt>
                <c:pt idx="74">
                  <c:v>2.9154471465264644E-4</c:v>
                </c:pt>
                <c:pt idx="75">
                  <c:v>5.2282599666759501E-4</c:v>
                </c:pt>
                <c:pt idx="76">
                  <c:v>3.1923331883753465E-4</c:v>
                </c:pt>
                <c:pt idx="77">
                  <c:v>1.1873524971049122E-3</c:v>
                </c:pt>
                <c:pt idx="78">
                  <c:v>8.892928167617037E-4</c:v>
                </c:pt>
                <c:pt idx="79">
                  <c:v>1.5815079213839091E-3</c:v>
                </c:pt>
                <c:pt idx="80">
                  <c:v>1.5815079213839091E-3</c:v>
                </c:pt>
                <c:pt idx="81">
                  <c:v>1.9707771213949845E-4</c:v>
                </c:pt>
                <c:pt idx="82">
                  <c:v>4.7233501256574002E-5</c:v>
                </c:pt>
                <c:pt idx="83">
                  <c:v>1.9707771213949845E-4</c:v>
                </c:pt>
                <c:pt idx="84">
                  <c:v>5.7657446361473097E-4</c:v>
                </c:pt>
                <c:pt idx="85">
                  <c:v>1.6629449925159333E-3</c:v>
                </c:pt>
                <c:pt idx="86">
                  <c:v>9.7072988789372787E-4</c:v>
                </c:pt>
                <c:pt idx="87">
                  <c:v>1.01144842345974E-3</c:v>
                </c:pt>
                <c:pt idx="88">
                  <c:v>1.6222264569499213E-3</c:v>
                </c:pt>
                <c:pt idx="89">
                  <c:v>1.1336040301577761E-3</c:v>
                </c:pt>
                <c:pt idx="90">
                  <c:v>1.01144842345974E-3</c:v>
                </c:pt>
                <c:pt idx="91">
                  <c:v>1.8665376703459937E-3</c:v>
                </c:pt>
                <c:pt idx="92">
                  <c:v>3.3226325021865852E-4</c:v>
                </c:pt>
                <c:pt idx="93">
                  <c:v>1.1564064100747428E-4</c:v>
                </c:pt>
                <c:pt idx="94">
                  <c:v>6.8570013893164334E-4</c:v>
                </c:pt>
                <c:pt idx="95">
                  <c:v>4.0067038996955881E-4</c:v>
                </c:pt>
                <c:pt idx="96">
                  <c:v>6.514965690561932E-6</c:v>
                </c:pt>
                <c:pt idx="97">
                  <c:v>1.7443820636479574E-3</c:v>
                </c:pt>
                <c:pt idx="98">
                  <c:v>4.1370032135068269E-4</c:v>
                </c:pt>
                <c:pt idx="99">
                  <c:v>1.9707771213949845E-4</c:v>
                </c:pt>
                <c:pt idx="100">
                  <c:v>4.1370032135068269E-4</c:v>
                </c:pt>
                <c:pt idx="101">
                  <c:v>1.2150411012898004E-3</c:v>
                </c:pt>
                <c:pt idx="102">
                  <c:v>4.8210746110158298E-4</c:v>
                </c:pt>
                <c:pt idx="103">
                  <c:v>2.0294118126100418E-3</c:v>
                </c:pt>
                <c:pt idx="104">
                  <c:v>1.2150411012898004E-3</c:v>
                </c:pt>
                <c:pt idx="105">
                  <c:v>7.4922105441462228E-5</c:v>
                </c:pt>
                <c:pt idx="106">
                  <c:v>5.6354453223360715E-4</c:v>
                </c:pt>
                <c:pt idx="107">
                  <c:v>1.9886932770440298E-3</c:v>
                </c:pt>
                <c:pt idx="108">
                  <c:v>1.0928854945917641E-3</c:v>
                </c:pt>
                <c:pt idx="109">
                  <c:v>6.8570013893164334E-4</c:v>
                </c:pt>
                <c:pt idx="110">
                  <c:v>3.4203569875450145E-5</c:v>
                </c:pt>
                <c:pt idx="111">
                  <c:v>2.7851478327152256E-4</c:v>
                </c:pt>
                <c:pt idx="112">
                  <c:v>2.5587527749681991E-3</c:v>
                </c:pt>
                <c:pt idx="113">
                  <c:v>3.1923331883753465E-4</c:v>
                </c:pt>
                <c:pt idx="114">
                  <c:v>2.9154471465264644E-4</c:v>
                </c:pt>
                <c:pt idx="115">
                  <c:v>9.7072988789372787E-4</c:v>
                </c:pt>
                <c:pt idx="116">
                  <c:v>1.1743225657237883E-3</c:v>
                </c:pt>
                <c:pt idx="117">
                  <c:v>1.5635917657348637E-4</c:v>
                </c:pt>
                <c:pt idx="118">
                  <c:v>1.9707771213949845E-4</c:v>
                </c:pt>
                <c:pt idx="119">
                  <c:v>6.8570013893164334E-4</c:v>
                </c:pt>
                <c:pt idx="120">
                  <c:v>1.7851005992139694E-3</c:v>
                </c:pt>
                <c:pt idx="121">
                  <c:v>1.2557596368558124E-3</c:v>
                </c:pt>
                <c:pt idx="122">
                  <c:v>2.5082617908663441E-4</c:v>
                </c:pt>
                <c:pt idx="123">
                  <c:v>4.8210746110158298E-4</c:v>
                </c:pt>
                <c:pt idx="124">
                  <c:v>3.1923331883753465E-4</c:v>
                </c:pt>
                <c:pt idx="125">
                  <c:v>3.3226325021865852E-4</c:v>
                </c:pt>
                <c:pt idx="126">
                  <c:v>7.394486058787793E-4</c:v>
                </c:pt>
                <c:pt idx="127">
                  <c:v>1.1564064100747428E-4</c:v>
                </c:pt>
                <c:pt idx="128">
                  <c:v>2.7851478327152256E-4</c:v>
                </c:pt>
                <c:pt idx="129">
                  <c:v>5.6354453223360715E-4</c:v>
                </c:pt>
                <c:pt idx="130">
                  <c:v>4.413889255355709E-4</c:v>
                </c:pt>
                <c:pt idx="131">
                  <c:v>7.2641867449765537E-4</c:v>
                </c:pt>
                <c:pt idx="132">
                  <c:v>6.9873007031276716E-4</c:v>
                </c:pt>
                <c:pt idx="133">
                  <c:v>1.1466339615389001E-3</c:v>
                </c:pt>
                <c:pt idx="134">
                  <c:v>1.9202861372931293E-3</c:v>
                </c:pt>
                <c:pt idx="135">
                  <c:v>8.892928167617037E-4</c:v>
                </c:pt>
                <c:pt idx="136">
                  <c:v>8.892928167617037E-4</c:v>
                </c:pt>
                <c:pt idx="137">
                  <c:v>1.2867057238859816E-4</c:v>
                </c:pt>
                <c:pt idx="138">
                  <c:v>3.3226325021865852E-4</c:v>
                </c:pt>
                <c:pt idx="139">
                  <c:v>4.951373924827068E-4</c:v>
                </c:pt>
                <c:pt idx="140">
                  <c:v>4.413889255355709E-4</c:v>
                </c:pt>
                <c:pt idx="141">
                  <c:v>6.8570013893164334E-4</c:v>
                </c:pt>
                <c:pt idx="142">
                  <c:v>3.5995185440354673E-4</c:v>
                </c:pt>
                <c:pt idx="143">
                  <c:v>6.514965690561932E-6</c:v>
                </c:pt>
                <c:pt idx="144">
                  <c:v>5.2282599666759501E-4</c:v>
                </c:pt>
                <c:pt idx="145">
                  <c:v>1.01144842345974E-3</c:v>
                </c:pt>
                <c:pt idx="146">
                  <c:v>4.7233501256574002E-5</c:v>
                </c:pt>
                <c:pt idx="147">
                  <c:v>3.4203569875450145E-5</c:v>
                </c:pt>
                <c:pt idx="148">
                  <c:v>2.3779624770551051E-4</c:v>
                </c:pt>
                <c:pt idx="149">
                  <c:v>3.7298178578467061E-4</c:v>
                </c:pt>
                <c:pt idx="150">
                  <c:v>4.7233501256574002E-5</c:v>
                </c:pt>
                <c:pt idx="151">
                  <c:v>9.4304128370883966E-4</c:v>
                </c:pt>
                <c:pt idx="152">
                  <c:v>4.0067038996955881E-4</c:v>
                </c:pt>
                <c:pt idx="153">
                  <c:v>1.6222264569499213E-3</c:v>
                </c:pt>
                <c:pt idx="154">
                  <c:v>2.5082617908663441E-4</c:v>
                </c:pt>
                <c:pt idx="155">
                  <c:v>6.4498160336563131E-4</c:v>
                </c:pt>
                <c:pt idx="156">
                  <c:v>7.6713721006366751E-4</c:v>
                </c:pt>
                <c:pt idx="157">
                  <c:v>1.6938910795461024E-4</c:v>
                </c:pt>
                <c:pt idx="158">
                  <c:v>8.0785574562967954E-4</c:v>
                </c:pt>
                <c:pt idx="159">
                  <c:v>1.052166959025752E-3</c:v>
                </c:pt>
                <c:pt idx="160">
                  <c:v>1.1743225657237883E-3</c:v>
                </c:pt>
                <c:pt idx="161">
                  <c:v>9.7072988789372787E-4</c:v>
                </c:pt>
                <c:pt idx="162">
                  <c:v>1.0928854945917641E-3</c:v>
                </c:pt>
                <c:pt idx="163">
                  <c:v>5.7657446361473097E-4</c:v>
                </c:pt>
                <c:pt idx="164">
                  <c:v>7.4922105441462228E-5</c:v>
                </c:pt>
                <c:pt idx="165">
                  <c:v>1.9479747414780178E-3</c:v>
                </c:pt>
                <c:pt idx="166">
                  <c:v>1.8665376703459937E-3</c:v>
                </c:pt>
                <c:pt idx="167">
                  <c:v>4.1370032135068269E-4</c:v>
                </c:pt>
                <c:pt idx="168">
                  <c:v>2.3779624770551051E-4</c:v>
                </c:pt>
                <c:pt idx="169">
                  <c:v>5.3585592804871894E-4</c:v>
                </c:pt>
                <c:pt idx="170">
                  <c:v>9.4304128370883966E-4</c:v>
                </c:pt>
                <c:pt idx="171">
                  <c:v>4.8210746110158298E-4</c:v>
                </c:pt>
                <c:pt idx="172">
                  <c:v>2.3779624770551051E-4</c:v>
                </c:pt>
                <c:pt idx="173">
                  <c:v>7.4922105441462228E-5</c:v>
                </c:pt>
                <c:pt idx="174">
                  <c:v>1.4186337791198609E-3</c:v>
                </c:pt>
                <c:pt idx="175">
                  <c:v>1.052166959025752E-3</c:v>
                </c:pt>
                <c:pt idx="176">
                  <c:v>1.3779152435538487E-3</c:v>
                </c:pt>
                <c:pt idx="177">
                  <c:v>1.2150411012898004E-3</c:v>
                </c:pt>
                <c:pt idx="178">
                  <c:v>3.4203569875450145E-5</c:v>
                </c:pt>
                <c:pt idx="179">
                  <c:v>6.4498160336563131E-4</c:v>
                </c:pt>
                <c:pt idx="180">
                  <c:v>3.4203569875450145E-5</c:v>
                </c:pt>
                <c:pt idx="181">
                  <c:v>8.0785574562967954E-4</c:v>
                </c:pt>
                <c:pt idx="182">
                  <c:v>2.3779624770551051E-4</c:v>
                </c:pt>
                <c:pt idx="183">
                  <c:v>2.7851478327152256E-4</c:v>
                </c:pt>
                <c:pt idx="184">
                  <c:v>8.7952036822586092E-5</c:v>
                </c:pt>
                <c:pt idx="185">
                  <c:v>2.3779624770551051E-4</c:v>
                </c:pt>
                <c:pt idx="186">
                  <c:v>6.514965690561932E-6</c:v>
                </c:pt>
                <c:pt idx="187">
                  <c:v>1.2557596368558124E-3</c:v>
                </c:pt>
                <c:pt idx="188">
                  <c:v>4.1370032135068269E-4</c:v>
                </c:pt>
                <c:pt idx="189">
                  <c:v>1.1564064100747428E-4</c:v>
                </c:pt>
                <c:pt idx="190">
                  <c:v>1.5635917657348637E-4</c:v>
                </c:pt>
                <c:pt idx="191">
                  <c:v>6.0426306779961917E-4</c:v>
                </c:pt>
                <c:pt idx="192">
                  <c:v>3.4203569875450145E-5</c:v>
                </c:pt>
                <c:pt idx="193">
                  <c:v>5.6354453223360715E-4</c:v>
                </c:pt>
                <c:pt idx="194">
                  <c:v>1.2867057238859816E-4</c:v>
                </c:pt>
                <c:pt idx="195">
                  <c:v>1.1466339615389001E-3</c:v>
                </c:pt>
                <c:pt idx="196">
                  <c:v>8.892928167617037E-4</c:v>
                </c:pt>
                <c:pt idx="197">
                  <c:v>8.7952036822586092E-5</c:v>
                </c:pt>
                <c:pt idx="198">
                  <c:v>1.5635917657348637E-4</c:v>
                </c:pt>
                <c:pt idx="199">
                  <c:v>2.101076435206223E-4</c:v>
                </c:pt>
                <c:pt idx="200">
                  <c:v>8.0785574562967954E-4</c:v>
                </c:pt>
                <c:pt idx="201">
                  <c:v>1.500070850251885E-3</c:v>
                </c:pt>
                <c:pt idx="202">
                  <c:v>2.101076435206223E-4</c:v>
                </c:pt>
                <c:pt idx="203">
                  <c:v>4.413889255355709E-4</c:v>
                </c:pt>
                <c:pt idx="204">
                  <c:v>9.3001135232771584E-4</c:v>
                </c:pt>
                <c:pt idx="205">
                  <c:v>1.8665376703459937E-3</c:v>
                </c:pt>
                <c:pt idx="206">
                  <c:v>2.9154471465264644E-4</c:v>
                </c:pt>
                <c:pt idx="207">
                  <c:v>2.8030639883642712E-3</c:v>
                </c:pt>
                <c:pt idx="208">
                  <c:v>1.4186337791198609E-3</c:v>
                </c:pt>
                <c:pt idx="209">
                  <c:v>3.7298178578467061E-4</c:v>
                </c:pt>
                <c:pt idx="210">
                  <c:v>2.101076435206223E-4</c:v>
                </c:pt>
                <c:pt idx="211">
                  <c:v>1.8258191347799817E-3</c:v>
                </c:pt>
                <c:pt idx="212">
                  <c:v>5.2282599666759501E-4</c:v>
                </c:pt>
                <c:pt idx="213">
                  <c:v>8.892928167617037E-4</c:v>
                </c:pt>
                <c:pt idx="214">
                  <c:v>1.2150411012898004E-3</c:v>
                </c:pt>
                <c:pt idx="215">
                  <c:v>6.5801153474675514E-4</c:v>
                </c:pt>
                <c:pt idx="216">
                  <c:v>1.3779152435538487E-3</c:v>
                </c:pt>
                <c:pt idx="217">
                  <c:v>6.514965690561932E-6</c:v>
                </c:pt>
                <c:pt idx="218">
                  <c:v>1.2867057238859816E-4</c:v>
                </c:pt>
                <c:pt idx="219">
                  <c:v>6.5801153474675514E-4</c:v>
                </c:pt>
                <c:pt idx="220">
                  <c:v>1.01144842345974E-3</c:v>
                </c:pt>
                <c:pt idx="221">
                  <c:v>2.7851478327152256E-4</c:v>
                </c:pt>
                <c:pt idx="222">
                  <c:v>6.514965690561932E-6</c:v>
                </c:pt>
                <c:pt idx="223">
                  <c:v>7.8016714144479133E-4</c:v>
                </c:pt>
                <c:pt idx="224">
                  <c:v>1.1564064100747428E-4</c:v>
                </c:pt>
                <c:pt idx="225">
                  <c:v>1.5635917657348637E-4</c:v>
                </c:pt>
                <c:pt idx="226">
                  <c:v>7.6713721006366751E-4</c:v>
                </c:pt>
                <c:pt idx="227">
                  <c:v>1.1336040301577761E-3</c:v>
                </c:pt>
                <c:pt idx="228">
                  <c:v>1.2964781724218244E-3</c:v>
                </c:pt>
                <c:pt idx="229">
                  <c:v>9.837598192748518E-4</c:v>
                </c:pt>
                <c:pt idx="230">
                  <c:v>6.8570013893164334E-4</c:v>
                </c:pt>
                <c:pt idx="231">
                  <c:v>7.4922105441462228E-5</c:v>
                </c:pt>
                <c:pt idx="232">
                  <c:v>1.5538193171990206E-3</c:v>
                </c:pt>
                <c:pt idx="233">
                  <c:v>9.3001135232771584E-4</c:v>
                </c:pt>
                <c:pt idx="234">
                  <c:v>2.3779624770551051E-4</c:v>
                </c:pt>
                <c:pt idx="235">
                  <c:v>6.0426306779961917E-4</c:v>
                </c:pt>
                <c:pt idx="236">
                  <c:v>2.101076435206223E-4</c:v>
                </c:pt>
                <c:pt idx="237">
                  <c:v>4.951373924827068E-4</c:v>
                </c:pt>
                <c:pt idx="238">
                  <c:v>3.7298178578467061E-4</c:v>
                </c:pt>
                <c:pt idx="239">
                  <c:v>4.1370032135068269E-4</c:v>
                </c:pt>
                <c:pt idx="240">
                  <c:v>8.7952036822586092E-5</c:v>
                </c:pt>
                <c:pt idx="241">
                  <c:v>6.8570013893164334E-4</c:v>
                </c:pt>
                <c:pt idx="242">
                  <c:v>1.5635917657348637E-4</c:v>
                </c:pt>
                <c:pt idx="243">
                  <c:v>5.2282599666759501E-4</c:v>
                </c:pt>
                <c:pt idx="244">
                  <c:v>2.3779624770551051E-4</c:v>
                </c:pt>
                <c:pt idx="245">
                  <c:v>1.459352314685873E-3</c:v>
                </c:pt>
                <c:pt idx="246">
                  <c:v>1.0651968904068759E-3</c:v>
                </c:pt>
                <c:pt idx="247">
                  <c:v>3.4203569875450145E-5</c:v>
                </c:pt>
                <c:pt idx="248">
                  <c:v>9.837598192748518E-4</c:v>
                </c:pt>
                <c:pt idx="249">
                  <c:v>3.1923331883753465E-4</c:v>
                </c:pt>
                <c:pt idx="250">
                  <c:v>5.2282599666759501E-4</c:v>
                </c:pt>
                <c:pt idx="251">
                  <c:v>3.5995185440354673E-4</c:v>
                </c:pt>
                <c:pt idx="252">
                  <c:v>6.514965690561932E-6</c:v>
                </c:pt>
                <c:pt idx="253">
                  <c:v>1.459352314685873E-3</c:v>
                </c:pt>
                <c:pt idx="254">
                  <c:v>3.4203569875450145E-5</c:v>
                </c:pt>
                <c:pt idx="255">
                  <c:v>1.052166959025752E-3</c:v>
                </c:pt>
                <c:pt idx="256">
                  <c:v>5.6354453223360715E-4</c:v>
                </c:pt>
                <c:pt idx="257">
                  <c:v>4.1370032135068269E-4</c:v>
                </c:pt>
                <c:pt idx="258">
                  <c:v>8.2088567701080347E-4</c:v>
                </c:pt>
                <c:pt idx="259">
                  <c:v>8.4857428119569167E-4</c:v>
                </c:pt>
                <c:pt idx="260">
                  <c:v>2.101076435206223E-4</c:v>
                </c:pt>
                <c:pt idx="261">
                  <c:v>1.052166959025752E-3</c:v>
                </c:pt>
                <c:pt idx="262">
                  <c:v>6.514965690561932E-6</c:v>
                </c:pt>
                <c:pt idx="263">
                  <c:v>4.0067038996955881E-4</c:v>
                </c:pt>
                <c:pt idx="264">
                  <c:v>7.2641867449765537E-4</c:v>
                </c:pt>
                <c:pt idx="265">
                  <c:v>7.2641867449765537E-4</c:v>
                </c:pt>
                <c:pt idx="266">
                  <c:v>1.6629449925159333E-3</c:v>
                </c:pt>
                <c:pt idx="267">
                  <c:v>4.1370032135068269E-4</c:v>
                </c:pt>
                <c:pt idx="268">
                  <c:v>1.01144842345974E-3</c:v>
                </c:pt>
                <c:pt idx="269">
                  <c:v>3.1923331883753465E-4</c:v>
                </c:pt>
                <c:pt idx="270">
                  <c:v>7.2641867449765537E-4</c:v>
                </c:pt>
                <c:pt idx="271">
                  <c:v>8.7952036822586092E-5</c:v>
                </c:pt>
                <c:pt idx="272">
                  <c:v>1.2557596368558124E-3</c:v>
                </c:pt>
                <c:pt idx="273">
                  <c:v>3.3226325021865852E-4</c:v>
                </c:pt>
                <c:pt idx="274">
                  <c:v>1.2557596368558124E-3</c:v>
                </c:pt>
                <c:pt idx="275">
                  <c:v>1.1336040301577761E-3</c:v>
                </c:pt>
                <c:pt idx="276">
                  <c:v>3.5995185440354673E-4</c:v>
                </c:pt>
                <c:pt idx="277">
                  <c:v>1.0928854945917641E-3</c:v>
                </c:pt>
                <c:pt idx="278">
                  <c:v>2.3779624770551051E-4</c:v>
                </c:pt>
                <c:pt idx="279">
                  <c:v>8.4857428119569167E-4</c:v>
                </c:pt>
                <c:pt idx="280">
                  <c:v>1.01144842345974E-3</c:v>
                </c:pt>
                <c:pt idx="281">
                  <c:v>1.2557596368558124E-3</c:v>
                </c:pt>
                <c:pt idx="282">
                  <c:v>6.9873007031276716E-4</c:v>
                </c:pt>
                <c:pt idx="283">
                  <c:v>2.7851478327152256E-4</c:v>
                </c:pt>
                <c:pt idx="284">
                  <c:v>9.3001135232771584E-4</c:v>
                </c:pt>
                <c:pt idx="285">
                  <c:v>4.8210746110158298E-4</c:v>
                </c:pt>
                <c:pt idx="286">
                  <c:v>4.1370032135068269E-4</c:v>
                </c:pt>
                <c:pt idx="287">
                  <c:v>2.101076435206223E-4</c:v>
                </c:pt>
                <c:pt idx="288">
                  <c:v>1.9707771213949845E-4</c:v>
                </c:pt>
                <c:pt idx="289">
                  <c:v>2.7851478327152256E-4</c:v>
                </c:pt>
                <c:pt idx="290">
                  <c:v>1.8665376703459937E-3</c:v>
                </c:pt>
                <c:pt idx="291">
                  <c:v>2.5994713105342111E-3</c:v>
                </c:pt>
                <c:pt idx="292">
                  <c:v>2.7851478327152256E-4</c:v>
                </c:pt>
                <c:pt idx="293">
                  <c:v>5.6354453223360715E-4</c:v>
                </c:pt>
                <c:pt idx="294">
                  <c:v>9.3001135232771584E-4</c:v>
                </c:pt>
                <c:pt idx="295">
                  <c:v>1.3779152435538487E-3</c:v>
                </c:pt>
                <c:pt idx="296">
                  <c:v>6.5801153474675514E-4</c:v>
                </c:pt>
                <c:pt idx="297">
                  <c:v>5.7657446361473097E-4</c:v>
                </c:pt>
                <c:pt idx="298">
                  <c:v>1.0928854945917641E-3</c:v>
                </c:pt>
                <c:pt idx="299">
                  <c:v>7.4922105441462228E-5</c:v>
                </c:pt>
                <c:pt idx="300">
                  <c:v>6.9873007031276716E-4</c:v>
                </c:pt>
                <c:pt idx="301">
                  <c:v>2.101076435206223E-4</c:v>
                </c:pt>
                <c:pt idx="302">
                  <c:v>9.7072988789372787E-4</c:v>
                </c:pt>
                <c:pt idx="303">
                  <c:v>5.3585592804871894E-4</c:v>
                </c:pt>
                <c:pt idx="304">
                  <c:v>1.2867057238859816E-4</c:v>
                </c:pt>
                <c:pt idx="305">
                  <c:v>7.394486058787793E-4</c:v>
                </c:pt>
                <c:pt idx="306">
                  <c:v>6.1729299918074311E-4</c:v>
                </c:pt>
                <c:pt idx="307">
                  <c:v>1.1564064100747428E-4</c:v>
                </c:pt>
                <c:pt idx="308">
                  <c:v>2.7851478327152256E-4</c:v>
                </c:pt>
                <c:pt idx="309">
                  <c:v>2.5082617908663441E-4</c:v>
                </c:pt>
                <c:pt idx="310">
                  <c:v>6.514965690561932E-6</c:v>
                </c:pt>
                <c:pt idx="311">
                  <c:v>3.3226325021865852E-4</c:v>
                </c:pt>
                <c:pt idx="312">
                  <c:v>2.7851478327152256E-4</c:v>
                </c:pt>
                <c:pt idx="313">
                  <c:v>1.6629449925159333E-3</c:v>
                </c:pt>
                <c:pt idx="314">
                  <c:v>6.514965690561932E-6</c:v>
                </c:pt>
                <c:pt idx="315">
                  <c:v>5.2282599666759501E-4</c:v>
                </c:pt>
                <c:pt idx="316">
                  <c:v>8.4857428119569167E-4</c:v>
                </c:pt>
                <c:pt idx="317">
                  <c:v>9.7072988789372787E-4</c:v>
                </c:pt>
                <c:pt idx="318">
                  <c:v>4.0067038996955881E-4</c:v>
                </c:pt>
                <c:pt idx="319">
                  <c:v>6.5801153474675514E-4</c:v>
                </c:pt>
                <c:pt idx="320">
                  <c:v>2.101076435206223E-4</c:v>
                </c:pt>
                <c:pt idx="321">
                  <c:v>1.8258191347799817E-3</c:v>
                </c:pt>
                <c:pt idx="322">
                  <c:v>8.892928167617037E-4</c:v>
                </c:pt>
                <c:pt idx="323">
                  <c:v>1.6629449925159333E-3</c:v>
                </c:pt>
                <c:pt idx="324">
                  <c:v>2.3779624770551051E-4</c:v>
                </c:pt>
                <c:pt idx="325">
                  <c:v>4.413889255355709E-4</c:v>
                </c:pt>
                <c:pt idx="326">
                  <c:v>9.0232274814282764E-4</c:v>
                </c:pt>
                <c:pt idx="327">
                  <c:v>1.9707771213949845E-4</c:v>
                </c:pt>
                <c:pt idx="328">
                  <c:v>5.3585592804871894E-4</c:v>
                </c:pt>
                <c:pt idx="329">
                  <c:v>1.052166959025752E-3</c:v>
                </c:pt>
                <c:pt idx="330">
                  <c:v>1.2557596368558124E-3</c:v>
                </c:pt>
                <c:pt idx="331">
                  <c:v>5.6354453223360715E-4</c:v>
                </c:pt>
                <c:pt idx="332">
                  <c:v>4.413889255355709E-4</c:v>
                </c:pt>
                <c:pt idx="333">
                  <c:v>4.5441885691669477E-4</c:v>
                </c:pt>
                <c:pt idx="334">
                  <c:v>1.6759749238970569E-3</c:v>
                </c:pt>
                <c:pt idx="335">
                  <c:v>1.2557596368558124E-3</c:v>
                </c:pt>
                <c:pt idx="336">
                  <c:v>1.2964781724218244E-3</c:v>
                </c:pt>
                <c:pt idx="337">
                  <c:v>5.6354453223360715E-4</c:v>
                </c:pt>
                <c:pt idx="338">
                  <c:v>6.1729299918074311E-4</c:v>
                </c:pt>
                <c:pt idx="339">
                  <c:v>3.5995185440354673E-4</c:v>
                </c:pt>
                <c:pt idx="340">
                  <c:v>4.5441885691669477E-4</c:v>
                </c:pt>
                <c:pt idx="341">
                  <c:v>8.892928167617037E-4</c:v>
                </c:pt>
                <c:pt idx="342">
                  <c:v>2.101076435206223E-4</c:v>
                </c:pt>
                <c:pt idx="343">
                  <c:v>6.4498160336563131E-4</c:v>
                </c:pt>
                <c:pt idx="344">
                  <c:v>9.3001135232771584E-4</c:v>
                </c:pt>
                <c:pt idx="345">
                  <c:v>2.7851478327152256E-4</c:v>
                </c:pt>
                <c:pt idx="346">
                  <c:v>1.9707771213949845E-4</c:v>
                </c:pt>
                <c:pt idx="347">
                  <c:v>1.2867057238859816E-4</c:v>
                </c:pt>
                <c:pt idx="348">
                  <c:v>1.2557596368558124E-3</c:v>
                </c:pt>
                <c:pt idx="349">
                  <c:v>1.6222264569499213E-3</c:v>
                </c:pt>
                <c:pt idx="350">
                  <c:v>1.9707771213949845E-4</c:v>
                </c:pt>
                <c:pt idx="351">
                  <c:v>1.1873524971049122E-3</c:v>
                </c:pt>
                <c:pt idx="352">
                  <c:v>8.4857428119569167E-4</c:v>
                </c:pt>
                <c:pt idx="353">
                  <c:v>1.500070850251885E-3</c:v>
                </c:pt>
                <c:pt idx="354">
                  <c:v>3.5995185440354673E-4</c:v>
                </c:pt>
                <c:pt idx="355">
                  <c:v>2.1108488837420663E-3</c:v>
                </c:pt>
                <c:pt idx="356">
                  <c:v>5.6354453223360715E-4</c:v>
                </c:pt>
                <c:pt idx="357">
                  <c:v>2.4365971682701625E-3</c:v>
                </c:pt>
                <c:pt idx="358">
                  <c:v>8.892928167617037E-4</c:v>
                </c:pt>
                <c:pt idx="359">
                  <c:v>1.4186337791198609E-3</c:v>
                </c:pt>
                <c:pt idx="360">
                  <c:v>7.6713721006366751E-4</c:v>
                </c:pt>
                <c:pt idx="361">
                  <c:v>1.5635917657348637E-4</c:v>
                </c:pt>
                <c:pt idx="362">
                  <c:v>4.8210746110158298E-4</c:v>
                </c:pt>
                <c:pt idx="363">
                  <c:v>9.3001135232771584E-4</c:v>
                </c:pt>
                <c:pt idx="364">
                  <c:v>4.413889255355709E-4</c:v>
                </c:pt>
                <c:pt idx="365">
                  <c:v>8.4857428119569167E-4</c:v>
                </c:pt>
                <c:pt idx="366">
                  <c:v>1.1336040301577761E-3</c:v>
                </c:pt>
                <c:pt idx="367">
                  <c:v>9.0232274814282764E-4</c:v>
                </c:pt>
                <c:pt idx="368">
                  <c:v>8.616042125768155E-4</c:v>
                </c:pt>
                <c:pt idx="369">
                  <c:v>9.7072988789372787E-4</c:v>
                </c:pt>
                <c:pt idx="370">
                  <c:v>1.6938910795461024E-4</c:v>
                </c:pt>
                <c:pt idx="371">
                  <c:v>4.8210746110158298E-4</c:v>
                </c:pt>
                <c:pt idx="372">
                  <c:v>2.7851478327152256E-4</c:v>
                </c:pt>
                <c:pt idx="373">
                  <c:v>2.5082617908663441E-4</c:v>
                </c:pt>
                <c:pt idx="374">
                  <c:v>1.01144842345974E-3</c:v>
                </c:pt>
                <c:pt idx="375">
                  <c:v>4.413889255355709E-4</c:v>
                </c:pt>
                <c:pt idx="376">
                  <c:v>8.7952036822586092E-5</c:v>
                </c:pt>
                <c:pt idx="377">
                  <c:v>1.6938910795461024E-4</c:v>
                </c:pt>
                <c:pt idx="378">
                  <c:v>1.1873524971049122E-3</c:v>
                </c:pt>
                <c:pt idx="379">
                  <c:v>3.3226325021865852E-4</c:v>
                </c:pt>
                <c:pt idx="380">
                  <c:v>1.0928854945917641E-3</c:v>
                </c:pt>
                <c:pt idx="381">
                  <c:v>4.5441885691669477E-4</c:v>
                </c:pt>
                <c:pt idx="382">
                  <c:v>1.6938910795461024E-4</c:v>
                </c:pt>
                <c:pt idx="383">
                  <c:v>7.6713721006366751E-4</c:v>
                </c:pt>
                <c:pt idx="384">
                  <c:v>1.7036635280819454E-3</c:v>
                </c:pt>
                <c:pt idx="385">
                  <c:v>8.892928167617037E-4</c:v>
                </c:pt>
                <c:pt idx="386">
                  <c:v>1.6938910795461024E-4</c:v>
                </c:pt>
                <c:pt idx="387">
                  <c:v>6.0426306779961917E-4</c:v>
                </c:pt>
                <c:pt idx="388">
                  <c:v>4.5441885691669477E-4</c:v>
                </c:pt>
                <c:pt idx="389">
                  <c:v>4.8210746110158298E-4</c:v>
                </c:pt>
                <c:pt idx="390">
                  <c:v>3.1923331883753465E-4</c:v>
                </c:pt>
                <c:pt idx="391">
                  <c:v>9.7072988789372787E-4</c:v>
                </c:pt>
                <c:pt idx="392">
                  <c:v>7.8016714144479133E-4</c:v>
                </c:pt>
                <c:pt idx="393">
                  <c:v>3.7298178578467061E-4</c:v>
                </c:pt>
                <c:pt idx="394">
                  <c:v>8.4857428119569167E-4</c:v>
                </c:pt>
                <c:pt idx="395">
                  <c:v>1.1564064100747428E-4</c:v>
                </c:pt>
                <c:pt idx="396">
                  <c:v>8.4857428119569167E-4</c:v>
                </c:pt>
                <c:pt idx="397">
                  <c:v>1.1564064100747428E-4</c:v>
                </c:pt>
                <c:pt idx="398">
                  <c:v>9.0232274814282764E-4</c:v>
                </c:pt>
                <c:pt idx="399">
                  <c:v>4.1370032135068269E-4</c:v>
                </c:pt>
                <c:pt idx="400">
                  <c:v>1.01144842345974E-3</c:v>
                </c:pt>
                <c:pt idx="401">
                  <c:v>6.8570013893164334E-4</c:v>
                </c:pt>
                <c:pt idx="402">
                  <c:v>4.951373924827068E-4</c:v>
                </c:pt>
                <c:pt idx="403">
                  <c:v>3.4203569875450145E-5</c:v>
                </c:pt>
                <c:pt idx="404">
                  <c:v>1.6938910795461024E-4</c:v>
                </c:pt>
                <c:pt idx="405">
                  <c:v>5.3585592804871894E-4</c:v>
                </c:pt>
                <c:pt idx="406">
                  <c:v>8.7952036822586092E-5</c:v>
                </c:pt>
                <c:pt idx="407">
                  <c:v>1.5635917657348637E-4</c:v>
                </c:pt>
                <c:pt idx="408">
                  <c:v>3.4203569875450145E-5</c:v>
                </c:pt>
                <c:pt idx="409">
                  <c:v>1.2557596368558124E-3</c:v>
                </c:pt>
                <c:pt idx="410">
                  <c:v>1.1059154259728879E-3</c:v>
                </c:pt>
                <c:pt idx="411">
                  <c:v>1.2867057238859816E-4</c:v>
                </c:pt>
                <c:pt idx="412">
                  <c:v>1.4723822460669966E-3</c:v>
                </c:pt>
                <c:pt idx="413">
                  <c:v>3.1923331883753465E-4</c:v>
                </c:pt>
                <c:pt idx="414">
                  <c:v>3.5995185440354673E-4</c:v>
                </c:pt>
                <c:pt idx="415">
                  <c:v>1.6938910795461024E-4</c:v>
                </c:pt>
                <c:pt idx="416">
                  <c:v>1.2150411012898004E-3</c:v>
                </c:pt>
                <c:pt idx="417">
                  <c:v>1.1564064100747428E-4</c:v>
                </c:pt>
                <c:pt idx="418">
                  <c:v>2.7851478327152256E-4</c:v>
                </c:pt>
                <c:pt idx="419">
                  <c:v>9.3001135232771584E-4</c:v>
                </c:pt>
                <c:pt idx="420">
                  <c:v>1.2867057238859816E-4</c:v>
                </c:pt>
                <c:pt idx="421">
                  <c:v>4.5441885691669477E-4</c:v>
                </c:pt>
                <c:pt idx="422">
                  <c:v>8.892928167617037E-4</c:v>
                </c:pt>
                <c:pt idx="423">
                  <c:v>1.2867057238859816E-4</c:v>
                </c:pt>
                <c:pt idx="424">
                  <c:v>1.2557596368558124E-3</c:v>
                </c:pt>
                <c:pt idx="425">
                  <c:v>1.9707771213949845E-4</c:v>
                </c:pt>
                <c:pt idx="426">
                  <c:v>6.0426306779961917E-4</c:v>
                </c:pt>
                <c:pt idx="427">
                  <c:v>2.5082617908663441E-4</c:v>
                </c:pt>
                <c:pt idx="428">
                  <c:v>1.4186337791198609E-3</c:v>
                </c:pt>
                <c:pt idx="429">
                  <c:v>4.413889255355709E-4</c:v>
                </c:pt>
                <c:pt idx="430">
                  <c:v>1.5538193171990206E-3</c:v>
                </c:pt>
                <c:pt idx="431">
                  <c:v>4.8210746110158298E-4</c:v>
                </c:pt>
                <c:pt idx="432">
                  <c:v>2.9154471465264644E-4</c:v>
                </c:pt>
                <c:pt idx="433">
                  <c:v>3.4203569875450145E-5</c:v>
                </c:pt>
                <c:pt idx="434">
                  <c:v>4.0067038996955881E-4</c:v>
                </c:pt>
                <c:pt idx="435">
                  <c:v>5.3585592804871894E-4</c:v>
                </c:pt>
                <c:pt idx="436">
                  <c:v>7.6713721006366751E-4</c:v>
                </c:pt>
                <c:pt idx="437">
                  <c:v>3.1923331883753465E-4</c:v>
                </c:pt>
                <c:pt idx="438">
                  <c:v>6.9873007031276716E-4</c:v>
                </c:pt>
                <c:pt idx="439">
                  <c:v>4.0067038996955881E-4</c:v>
                </c:pt>
                <c:pt idx="440">
                  <c:v>7.394486058787793E-4</c:v>
                </c:pt>
                <c:pt idx="441">
                  <c:v>7.394486058787793E-4</c:v>
                </c:pt>
                <c:pt idx="442">
                  <c:v>1.1059154259728879E-3</c:v>
                </c:pt>
                <c:pt idx="443">
                  <c:v>3.4203569875450145E-5</c:v>
                </c:pt>
                <c:pt idx="444">
                  <c:v>5.2282599666759501E-4</c:v>
                </c:pt>
                <c:pt idx="445">
                  <c:v>2.477315703836175E-3</c:v>
                </c:pt>
                <c:pt idx="446">
                  <c:v>5.2282599666759501E-4</c:v>
                </c:pt>
                <c:pt idx="447">
                  <c:v>1.6938910795461024E-4</c:v>
                </c:pt>
                <c:pt idx="448">
                  <c:v>1.6938910795461024E-4</c:v>
                </c:pt>
                <c:pt idx="449">
                  <c:v>1.0928854945917641E-3</c:v>
                </c:pt>
                <c:pt idx="450">
                  <c:v>1.5815079213839091E-3</c:v>
                </c:pt>
                <c:pt idx="451">
                  <c:v>3.3226325021865852E-4</c:v>
                </c:pt>
                <c:pt idx="452">
                  <c:v>5.2282599666759501E-4</c:v>
                </c:pt>
                <c:pt idx="453">
                  <c:v>1.2557596368558124E-3</c:v>
                </c:pt>
                <c:pt idx="454">
                  <c:v>7.8016714144479133E-4</c:v>
                </c:pt>
                <c:pt idx="455">
                  <c:v>4.0067038996955881E-4</c:v>
                </c:pt>
                <c:pt idx="456">
                  <c:v>3.4203569875450145E-5</c:v>
                </c:pt>
                <c:pt idx="457">
                  <c:v>3.7298178578467061E-4</c:v>
                </c:pt>
                <c:pt idx="458">
                  <c:v>1.5131007816330086E-3</c:v>
                </c:pt>
                <c:pt idx="459">
                  <c:v>6.0426306779961917E-4</c:v>
                </c:pt>
                <c:pt idx="460">
                  <c:v>3.5995185440354673E-4</c:v>
                </c:pt>
                <c:pt idx="461">
                  <c:v>5.2282599666759501E-4</c:v>
                </c:pt>
                <c:pt idx="462">
                  <c:v>1.7036635280819454E-3</c:v>
                </c:pt>
                <c:pt idx="463">
                  <c:v>4.8210746110158298E-4</c:v>
                </c:pt>
                <c:pt idx="464">
                  <c:v>2.7851478327152256E-4</c:v>
                </c:pt>
                <c:pt idx="465">
                  <c:v>3.1923331883753465E-4</c:v>
                </c:pt>
                <c:pt idx="466">
                  <c:v>1.1059154259728879E-3</c:v>
                </c:pt>
                <c:pt idx="467">
                  <c:v>1.9707771213949845E-4</c:v>
                </c:pt>
                <c:pt idx="468">
                  <c:v>6.514965690561932E-6</c:v>
                </c:pt>
                <c:pt idx="469">
                  <c:v>9.0232274814282764E-4</c:v>
                </c:pt>
                <c:pt idx="470">
                  <c:v>3.7298178578467061E-4</c:v>
                </c:pt>
                <c:pt idx="471">
                  <c:v>8.616042125768155E-4</c:v>
                </c:pt>
                <c:pt idx="472">
                  <c:v>4.8210746110158298E-4</c:v>
                </c:pt>
                <c:pt idx="473">
                  <c:v>1.2867057238859816E-4</c:v>
                </c:pt>
                <c:pt idx="474">
                  <c:v>3.5995185440354673E-4</c:v>
                </c:pt>
                <c:pt idx="475">
                  <c:v>3.5995185440354673E-4</c:v>
                </c:pt>
                <c:pt idx="476">
                  <c:v>5.6354453223360715E-4</c:v>
                </c:pt>
                <c:pt idx="477">
                  <c:v>2.3779624770551051E-4</c:v>
                </c:pt>
                <c:pt idx="478">
                  <c:v>9.0232274814282764E-4</c:v>
                </c:pt>
                <c:pt idx="479">
                  <c:v>1.1743225657237883E-3</c:v>
                </c:pt>
                <c:pt idx="480">
                  <c:v>7.6713721006366751E-4</c:v>
                </c:pt>
                <c:pt idx="481">
                  <c:v>7.4922105441462228E-5</c:v>
                </c:pt>
                <c:pt idx="482">
                  <c:v>4.7233501256574002E-5</c:v>
                </c:pt>
                <c:pt idx="483">
                  <c:v>6.5801153474675514E-4</c:v>
                </c:pt>
                <c:pt idx="484">
                  <c:v>8.0785574562967954E-4</c:v>
                </c:pt>
                <c:pt idx="485">
                  <c:v>6.0426306779961917E-4</c:v>
                </c:pt>
                <c:pt idx="486">
                  <c:v>6.514965690561932E-6</c:v>
                </c:pt>
                <c:pt idx="487">
                  <c:v>6.1729299918074311E-4</c:v>
                </c:pt>
                <c:pt idx="488">
                  <c:v>1.2150411012898004E-3</c:v>
                </c:pt>
                <c:pt idx="489">
                  <c:v>7.4922105441462228E-5</c:v>
                </c:pt>
                <c:pt idx="490">
                  <c:v>5.6354453223360715E-4</c:v>
                </c:pt>
                <c:pt idx="491">
                  <c:v>2.7851478327152256E-4</c:v>
                </c:pt>
                <c:pt idx="492">
                  <c:v>5.2282599666759501E-4</c:v>
                </c:pt>
                <c:pt idx="493">
                  <c:v>9.837598192748518E-4</c:v>
                </c:pt>
                <c:pt idx="494">
                  <c:v>6.8570013893164334E-4</c:v>
                </c:pt>
                <c:pt idx="495">
                  <c:v>6.9873007031276716E-4</c:v>
                </c:pt>
                <c:pt idx="496">
                  <c:v>1.1336040301577761E-3</c:v>
                </c:pt>
                <c:pt idx="497">
                  <c:v>8.892928167617037E-4</c:v>
                </c:pt>
                <c:pt idx="498">
                  <c:v>6.9873007031276716E-4</c:v>
                </c:pt>
                <c:pt idx="499">
                  <c:v>7.394486058787793E-4</c:v>
                </c:pt>
                <c:pt idx="500">
                  <c:v>3.5995185440354673E-4</c:v>
                </c:pt>
                <c:pt idx="501">
                  <c:v>2.9154471465264644E-4</c:v>
                </c:pt>
                <c:pt idx="502">
                  <c:v>4.413889255355709E-4</c:v>
                </c:pt>
                <c:pt idx="503">
                  <c:v>1.4186337791198609E-3</c:v>
                </c:pt>
                <c:pt idx="504">
                  <c:v>3.1923331883753465E-4</c:v>
                </c:pt>
                <c:pt idx="505">
                  <c:v>8.0785574562967954E-4</c:v>
                </c:pt>
                <c:pt idx="506">
                  <c:v>4.1370032135068269E-4</c:v>
                </c:pt>
                <c:pt idx="507">
                  <c:v>1.3371967079878367E-3</c:v>
                </c:pt>
                <c:pt idx="508">
                  <c:v>1.5635917657348637E-4</c:v>
                </c:pt>
                <c:pt idx="509">
                  <c:v>1.6222264569499213E-3</c:v>
                </c:pt>
                <c:pt idx="510">
                  <c:v>1.1873524971049122E-3</c:v>
                </c:pt>
                <c:pt idx="511">
                  <c:v>6.9873007031276716E-4</c:v>
                </c:pt>
                <c:pt idx="512">
                  <c:v>3.5995185440354673E-4</c:v>
                </c:pt>
                <c:pt idx="513">
                  <c:v>4.413889255355709E-4</c:v>
                </c:pt>
                <c:pt idx="514">
                  <c:v>6.0426306779961917E-4</c:v>
                </c:pt>
                <c:pt idx="515">
                  <c:v>2.7851478327152256E-4</c:v>
                </c:pt>
                <c:pt idx="516">
                  <c:v>1.0928854945917641E-3</c:v>
                </c:pt>
                <c:pt idx="517">
                  <c:v>7.2641867449765537E-4</c:v>
                </c:pt>
                <c:pt idx="518">
                  <c:v>8.892928167617037E-4</c:v>
                </c:pt>
                <c:pt idx="519">
                  <c:v>1.9707771213949845E-4</c:v>
                </c:pt>
                <c:pt idx="520">
                  <c:v>1.1059154259728879E-3</c:v>
                </c:pt>
                <c:pt idx="521">
                  <c:v>1.4186337791198609E-3</c:v>
                </c:pt>
                <c:pt idx="522">
                  <c:v>5.2282599666759501E-4</c:v>
                </c:pt>
                <c:pt idx="523">
                  <c:v>2.6809083816662352E-3</c:v>
                </c:pt>
                <c:pt idx="524">
                  <c:v>5.6354453223360715E-4</c:v>
                </c:pt>
                <c:pt idx="525">
                  <c:v>2.5082617908663441E-4</c:v>
                </c:pt>
                <c:pt idx="526">
                  <c:v>1.1466339615389001E-3</c:v>
                </c:pt>
                <c:pt idx="527">
                  <c:v>1.500070850251885E-3</c:v>
                </c:pt>
                <c:pt idx="528">
                  <c:v>7.6713721006366751E-4</c:v>
                </c:pt>
                <c:pt idx="529">
                  <c:v>7.2641867449765537E-4</c:v>
                </c:pt>
                <c:pt idx="530">
                  <c:v>3.3226325021865852E-4</c:v>
                </c:pt>
                <c:pt idx="531">
                  <c:v>4.413889255355709E-4</c:v>
                </c:pt>
                <c:pt idx="532">
                  <c:v>5.2282599666759501E-4</c:v>
                </c:pt>
                <c:pt idx="533">
                  <c:v>1.6938910795461024E-4</c:v>
                </c:pt>
                <c:pt idx="534">
                  <c:v>8.0785574562967954E-4</c:v>
                </c:pt>
                <c:pt idx="535">
                  <c:v>8.0785574562967954E-4</c:v>
                </c:pt>
                <c:pt idx="536">
                  <c:v>6.0426306779961917E-4</c:v>
                </c:pt>
                <c:pt idx="537">
                  <c:v>2.101076435206223E-4</c:v>
                </c:pt>
                <c:pt idx="538">
                  <c:v>5.3585592804871894E-4</c:v>
                </c:pt>
                <c:pt idx="539">
                  <c:v>1.5635917657348637E-4</c:v>
                </c:pt>
                <c:pt idx="540">
                  <c:v>1.2964781724218244E-3</c:v>
                </c:pt>
                <c:pt idx="541">
                  <c:v>6.8570013893164334E-4</c:v>
                </c:pt>
                <c:pt idx="542">
                  <c:v>7.8016714144479133E-4</c:v>
                </c:pt>
                <c:pt idx="543">
                  <c:v>3.1923331883753465E-4</c:v>
                </c:pt>
                <c:pt idx="544">
                  <c:v>8.7952036822586092E-5</c:v>
                </c:pt>
                <c:pt idx="545">
                  <c:v>4.413889255355709E-4</c:v>
                </c:pt>
                <c:pt idx="546">
                  <c:v>4.413889255355709E-4</c:v>
                </c:pt>
                <c:pt idx="547">
                  <c:v>8.4857428119569167E-4</c:v>
                </c:pt>
                <c:pt idx="548">
                  <c:v>2.9154471465264644E-4</c:v>
                </c:pt>
                <c:pt idx="549">
                  <c:v>2.1922859548740904E-3</c:v>
                </c:pt>
                <c:pt idx="550">
                  <c:v>6.514965690561932E-6</c:v>
                </c:pt>
                <c:pt idx="551">
                  <c:v>2.5082617908663441E-4</c:v>
                </c:pt>
                <c:pt idx="552">
                  <c:v>5.2282599666759501E-4</c:v>
                </c:pt>
                <c:pt idx="553">
                  <c:v>9.3001135232771584E-4</c:v>
                </c:pt>
                <c:pt idx="554">
                  <c:v>1.5945378527650327E-3</c:v>
                </c:pt>
                <c:pt idx="555">
                  <c:v>3.1923331883753465E-4</c:v>
                </c:pt>
                <c:pt idx="556">
                  <c:v>4.5441885691669477E-4</c:v>
                </c:pt>
                <c:pt idx="557">
                  <c:v>8.7952036822586092E-5</c:v>
                </c:pt>
                <c:pt idx="558">
                  <c:v>1.2867057238859816E-4</c:v>
                </c:pt>
                <c:pt idx="559">
                  <c:v>3.1923331883753465E-4</c:v>
                </c:pt>
                <c:pt idx="560">
                  <c:v>1.4186337791198609E-3</c:v>
                </c:pt>
                <c:pt idx="561">
                  <c:v>2.9154471465264644E-4</c:v>
                </c:pt>
                <c:pt idx="562">
                  <c:v>9.7072988789372787E-4</c:v>
                </c:pt>
                <c:pt idx="563">
                  <c:v>8.4857428119569167E-4</c:v>
                </c:pt>
                <c:pt idx="564">
                  <c:v>1.6222264569499213E-3</c:v>
                </c:pt>
                <c:pt idx="565">
                  <c:v>7.6713721006366751E-4</c:v>
                </c:pt>
                <c:pt idx="566">
                  <c:v>9.837598192748518E-4</c:v>
                </c:pt>
                <c:pt idx="567">
                  <c:v>1.1564064100747428E-4</c:v>
                </c:pt>
                <c:pt idx="568">
                  <c:v>8.892928167617037E-4</c:v>
                </c:pt>
                <c:pt idx="569">
                  <c:v>2.3779624770551051E-4</c:v>
                </c:pt>
                <c:pt idx="570">
                  <c:v>4.5441885691669477E-4</c:v>
                </c:pt>
                <c:pt idx="571">
                  <c:v>2.5082617908663441E-4</c:v>
                </c:pt>
                <c:pt idx="572">
                  <c:v>6.514965690561932E-6</c:v>
                </c:pt>
                <c:pt idx="573">
                  <c:v>1.459352314685873E-3</c:v>
                </c:pt>
                <c:pt idx="574">
                  <c:v>2.3779624770551051E-4</c:v>
                </c:pt>
                <c:pt idx="575">
                  <c:v>8.892928167617037E-4</c:v>
                </c:pt>
                <c:pt idx="576">
                  <c:v>7.394486058787793E-4</c:v>
                </c:pt>
                <c:pt idx="577">
                  <c:v>1.1336040301577761E-3</c:v>
                </c:pt>
                <c:pt idx="578">
                  <c:v>4.413889255355709E-4</c:v>
                </c:pt>
                <c:pt idx="579">
                  <c:v>1.540789385817897E-3</c:v>
                </c:pt>
                <c:pt idx="580">
                  <c:v>1.9707771213949845E-4</c:v>
                </c:pt>
                <c:pt idx="581">
                  <c:v>2.5587527749681991E-3</c:v>
                </c:pt>
                <c:pt idx="582">
                  <c:v>7.394486058787793E-4</c:v>
                </c:pt>
                <c:pt idx="583">
                  <c:v>2.101076435206223E-4</c:v>
                </c:pt>
                <c:pt idx="584">
                  <c:v>4.0067038996955881E-4</c:v>
                </c:pt>
                <c:pt idx="585">
                  <c:v>1.1336040301577761E-3</c:v>
                </c:pt>
                <c:pt idx="586">
                  <c:v>5.6354453223360715E-4</c:v>
                </c:pt>
                <c:pt idx="587">
                  <c:v>3.1923331883753465E-4</c:v>
                </c:pt>
                <c:pt idx="588">
                  <c:v>6.514965690561932E-6</c:v>
                </c:pt>
                <c:pt idx="589">
                  <c:v>1.2150411012898004E-3</c:v>
                </c:pt>
                <c:pt idx="590">
                  <c:v>2.101076435206223E-4</c:v>
                </c:pt>
                <c:pt idx="591">
                  <c:v>6.4498160336563131E-4</c:v>
                </c:pt>
                <c:pt idx="592">
                  <c:v>7.8016714144479133E-4</c:v>
                </c:pt>
                <c:pt idx="593">
                  <c:v>1.6938910795461024E-4</c:v>
                </c:pt>
                <c:pt idx="594">
                  <c:v>3.5995185440354673E-4</c:v>
                </c:pt>
                <c:pt idx="595">
                  <c:v>5.2282599666759501E-4</c:v>
                </c:pt>
                <c:pt idx="596">
                  <c:v>1.3779152435538487E-3</c:v>
                </c:pt>
                <c:pt idx="597">
                  <c:v>4.7233501256574002E-5</c:v>
                </c:pt>
                <c:pt idx="598">
                  <c:v>7.8016714144479133E-4</c:v>
                </c:pt>
                <c:pt idx="599">
                  <c:v>4.8210746110158298E-4</c:v>
                </c:pt>
                <c:pt idx="600">
                  <c:v>6.4498160336563131E-4</c:v>
                </c:pt>
                <c:pt idx="601">
                  <c:v>3.1923331883753465E-4</c:v>
                </c:pt>
                <c:pt idx="602">
                  <c:v>3.5995185440354673E-4</c:v>
                </c:pt>
                <c:pt idx="603">
                  <c:v>4.8210746110158298E-4</c:v>
                </c:pt>
                <c:pt idx="604">
                  <c:v>1.2964781724218244E-3</c:v>
                </c:pt>
                <c:pt idx="605">
                  <c:v>5.7657446361473097E-4</c:v>
                </c:pt>
                <c:pt idx="606">
                  <c:v>1.5635917657348637E-4</c:v>
                </c:pt>
                <c:pt idx="607">
                  <c:v>1.459352314685873E-3</c:v>
                </c:pt>
                <c:pt idx="608">
                  <c:v>1.2687895682369362E-3</c:v>
                </c:pt>
                <c:pt idx="609">
                  <c:v>2.1515674193080783E-3</c:v>
                </c:pt>
                <c:pt idx="610">
                  <c:v>1.052166959025752E-3</c:v>
                </c:pt>
                <c:pt idx="611">
                  <c:v>4.7233501256574002E-5</c:v>
                </c:pt>
                <c:pt idx="612">
                  <c:v>4.0067038996955881E-4</c:v>
                </c:pt>
                <c:pt idx="613">
                  <c:v>1.2867057238859816E-4</c:v>
                </c:pt>
                <c:pt idx="614">
                  <c:v>6.0426306779961917E-4</c:v>
                </c:pt>
                <c:pt idx="615">
                  <c:v>8.2088567701080347E-4</c:v>
                </c:pt>
                <c:pt idx="616">
                  <c:v>8.892928167617037E-4</c:v>
                </c:pt>
                <c:pt idx="617">
                  <c:v>6.5801153474675514E-4</c:v>
                </c:pt>
                <c:pt idx="618">
                  <c:v>7.394486058787793E-4</c:v>
                </c:pt>
                <c:pt idx="619">
                  <c:v>2.101076435206223E-4</c:v>
                </c:pt>
                <c:pt idx="620">
                  <c:v>3.1923331883753465E-4</c:v>
                </c:pt>
                <c:pt idx="621">
                  <c:v>8.0785574562967954E-4</c:v>
                </c:pt>
                <c:pt idx="622">
                  <c:v>1.3095081038029483E-3</c:v>
                </c:pt>
                <c:pt idx="623">
                  <c:v>1.3371967079878367E-3</c:v>
                </c:pt>
                <c:pt idx="624">
                  <c:v>7.4922105441462228E-5</c:v>
                </c:pt>
                <c:pt idx="625">
                  <c:v>1.459352314685873E-3</c:v>
                </c:pt>
                <c:pt idx="626">
                  <c:v>7.4922105441462228E-5</c:v>
                </c:pt>
                <c:pt idx="627">
                  <c:v>4.7233501256574002E-5</c:v>
                </c:pt>
                <c:pt idx="628">
                  <c:v>7.6713721006366751E-4</c:v>
                </c:pt>
                <c:pt idx="629">
                  <c:v>1.2150411012898004E-3</c:v>
                </c:pt>
                <c:pt idx="630">
                  <c:v>2.7851478327152256E-4</c:v>
                </c:pt>
                <c:pt idx="631">
                  <c:v>3.3226325021865852E-4</c:v>
                </c:pt>
                <c:pt idx="632">
                  <c:v>6.0426306779961917E-4</c:v>
                </c:pt>
                <c:pt idx="633">
                  <c:v>9.7072988789372787E-4</c:v>
                </c:pt>
                <c:pt idx="634">
                  <c:v>1.6938910795461024E-4</c:v>
                </c:pt>
                <c:pt idx="635">
                  <c:v>2.5082617908663441E-4</c:v>
                </c:pt>
                <c:pt idx="636">
                  <c:v>3.3226325021865852E-4</c:v>
                </c:pt>
                <c:pt idx="637">
                  <c:v>4.8210746110158298E-4</c:v>
                </c:pt>
                <c:pt idx="638">
                  <c:v>9.0232274814282764E-4</c:v>
                </c:pt>
                <c:pt idx="639">
                  <c:v>1.2150411012898004E-3</c:v>
                </c:pt>
                <c:pt idx="640">
                  <c:v>4.5441885691669477E-4</c:v>
                </c:pt>
                <c:pt idx="641">
                  <c:v>1.4186337791198609E-3</c:v>
                </c:pt>
                <c:pt idx="642">
                  <c:v>1.1466339615389001E-3</c:v>
                </c:pt>
                <c:pt idx="643">
                  <c:v>2.5082617908663441E-4</c:v>
                </c:pt>
                <c:pt idx="644">
                  <c:v>1.5815079213839091E-3</c:v>
                </c:pt>
                <c:pt idx="645">
                  <c:v>6.4498160336563131E-4</c:v>
                </c:pt>
                <c:pt idx="646">
                  <c:v>1.6938910795461024E-4</c:v>
                </c:pt>
                <c:pt idx="647">
                  <c:v>9.7072988789372787E-4</c:v>
                </c:pt>
                <c:pt idx="648">
                  <c:v>2.7851478327152256E-4</c:v>
                </c:pt>
                <c:pt idx="649">
                  <c:v>6.4498160336563131E-4</c:v>
                </c:pt>
                <c:pt idx="650">
                  <c:v>9.7072988789372787E-4</c:v>
                </c:pt>
                <c:pt idx="651">
                  <c:v>3.1923331883753465E-4</c:v>
                </c:pt>
                <c:pt idx="652">
                  <c:v>1.5635917657348637E-4</c:v>
                </c:pt>
                <c:pt idx="653">
                  <c:v>1.459352314685873E-3</c:v>
                </c:pt>
                <c:pt idx="654">
                  <c:v>1.5635917657348637E-4</c:v>
                </c:pt>
                <c:pt idx="655">
                  <c:v>9.7072988789372787E-4</c:v>
                </c:pt>
                <c:pt idx="656">
                  <c:v>1.1466339615389001E-3</c:v>
                </c:pt>
                <c:pt idx="657">
                  <c:v>3.3226325021865852E-4</c:v>
                </c:pt>
                <c:pt idx="658">
                  <c:v>4.951373924827068E-4</c:v>
                </c:pt>
                <c:pt idx="659">
                  <c:v>6.0426306779961917E-4</c:v>
                </c:pt>
                <c:pt idx="660">
                  <c:v>9.3001135232771584E-4</c:v>
                </c:pt>
                <c:pt idx="661">
                  <c:v>1.1564064100747428E-4</c:v>
                </c:pt>
                <c:pt idx="662">
                  <c:v>7.6713721006366751E-4</c:v>
                </c:pt>
                <c:pt idx="663">
                  <c:v>1.052166959025752E-3</c:v>
                </c:pt>
                <c:pt idx="664">
                  <c:v>3.3226325021865852E-4</c:v>
                </c:pt>
                <c:pt idx="665">
                  <c:v>5.6354453223360715E-4</c:v>
                </c:pt>
                <c:pt idx="666">
                  <c:v>4.413889255355709E-4</c:v>
                </c:pt>
                <c:pt idx="667">
                  <c:v>1.500070850251885E-3</c:v>
                </c:pt>
                <c:pt idx="668">
                  <c:v>1.9707771213949845E-4</c:v>
                </c:pt>
                <c:pt idx="669">
                  <c:v>1.052166959025752E-3</c:v>
                </c:pt>
                <c:pt idx="670">
                  <c:v>1.01144842345974E-3</c:v>
                </c:pt>
                <c:pt idx="671">
                  <c:v>1.5635917657348637E-4</c:v>
                </c:pt>
                <c:pt idx="672">
                  <c:v>7.6713721006366751E-4</c:v>
                </c:pt>
                <c:pt idx="673">
                  <c:v>6.1729299918074311E-4</c:v>
                </c:pt>
                <c:pt idx="674">
                  <c:v>7.394486058787793E-4</c:v>
                </c:pt>
                <c:pt idx="675">
                  <c:v>4.5441885691669477E-4</c:v>
                </c:pt>
                <c:pt idx="676">
                  <c:v>4.1370032135068269E-4</c:v>
                </c:pt>
                <c:pt idx="677">
                  <c:v>2.9154471465264644E-4</c:v>
                </c:pt>
                <c:pt idx="678">
                  <c:v>7.6713721006366751E-4</c:v>
                </c:pt>
                <c:pt idx="679">
                  <c:v>6.8570013893164334E-4</c:v>
                </c:pt>
                <c:pt idx="680">
                  <c:v>8.7952036822586092E-5</c:v>
                </c:pt>
                <c:pt idx="681">
                  <c:v>2.5082617908663441E-4</c:v>
                </c:pt>
                <c:pt idx="682">
                  <c:v>1.6938910795461024E-4</c:v>
                </c:pt>
                <c:pt idx="683">
                  <c:v>2.3779624770551051E-4</c:v>
                </c:pt>
                <c:pt idx="684">
                  <c:v>2.101076435206223E-4</c:v>
                </c:pt>
                <c:pt idx="685">
                  <c:v>1.5635917657348637E-4</c:v>
                </c:pt>
                <c:pt idx="686">
                  <c:v>1.2557596368558124E-3</c:v>
                </c:pt>
                <c:pt idx="687">
                  <c:v>8.7952036822586092E-5</c:v>
                </c:pt>
                <c:pt idx="688">
                  <c:v>4.413889255355709E-4</c:v>
                </c:pt>
                <c:pt idx="689">
                  <c:v>4.7233501256574002E-5</c:v>
                </c:pt>
                <c:pt idx="690">
                  <c:v>1.4186337791198609E-3</c:v>
                </c:pt>
                <c:pt idx="691">
                  <c:v>1.8665376703459937E-3</c:v>
                </c:pt>
                <c:pt idx="692">
                  <c:v>9.3001135232771584E-4</c:v>
                </c:pt>
                <c:pt idx="693">
                  <c:v>4.1370032135068269E-4</c:v>
                </c:pt>
                <c:pt idx="694">
                  <c:v>1.459352314685873E-3</c:v>
                </c:pt>
                <c:pt idx="695">
                  <c:v>7.4922105441462228E-5</c:v>
                </c:pt>
                <c:pt idx="696">
                  <c:v>4.7233501256574002E-5</c:v>
                </c:pt>
                <c:pt idx="697">
                  <c:v>2.9154471465264644E-4</c:v>
                </c:pt>
                <c:pt idx="698">
                  <c:v>9.7072988789372787E-4</c:v>
                </c:pt>
                <c:pt idx="699">
                  <c:v>1.2867057238859816E-4</c:v>
                </c:pt>
                <c:pt idx="700">
                  <c:v>6.514965690561932E-6</c:v>
                </c:pt>
                <c:pt idx="701">
                  <c:v>1.500070850251885E-3</c:v>
                </c:pt>
                <c:pt idx="702">
                  <c:v>3.4203569875450145E-5</c:v>
                </c:pt>
                <c:pt idx="703">
                  <c:v>3.5995185440354673E-4</c:v>
                </c:pt>
                <c:pt idx="704">
                  <c:v>1.500070850251885E-3</c:v>
                </c:pt>
                <c:pt idx="705">
                  <c:v>1.9707771213949845E-4</c:v>
                </c:pt>
                <c:pt idx="706">
                  <c:v>1.7036635280819454E-3</c:v>
                </c:pt>
                <c:pt idx="707">
                  <c:v>1.540789385817897E-3</c:v>
                </c:pt>
                <c:pt idx="708">
                  <c:v>2.9154471465264644E-4</c:v>
                </c:pt>
                <c:pt idx="709">
                  <c:v>1.2964781724218244E-3</c:v>
                </c:pt>
                <c:pt idx="710">
                  <c:v>7.2641867449765537E-4</c:v>
                </c:pt>
                <c:pt idx="711">
                  <c:v>4.8210746110158298E-4</c:v>
                </c:pt>
                <c:pt idx="712">
                  <c:v>6.8570013893164334E-4</c:v>
                </c:pt>
                <c:pt idx="713">
                  <c:v>1.9479747414780178E-3</c:v>
                </c:pt>
                <c:pt idx="714">
                  <c:v>1.0928854945917641E-3</c:v>
                </c:pt>
                <c:pt idx="715">
                  <c:v>1.3371967079878367E-3</c:v>
                </c:pt>
                <c:pt idx="716">
                  <c:v>7.394486058787793E-4</c:v>
                </c:pt>
                <c:pt idx="717">
                  <c:v>1.2557596368558124E-3</c:v>
                </c:pt>
                <c:pt idx="718">
                  <c:v>1.5635917657348637E-4</c:v>
                </c:pt>
                <c:pt idx="719">
                  <c:v>1.3779152435538487E-3</c:v>
                </c:pt>
                <c:pt idx="720">
                  <c:v>5.6354453223360715E-4</c:v>
                </c:pt>
                <c:pt idx="721">
                  <c:v>8.2088567701080347E-4</c:v>
                </c:pt>
                <c:pt idx="722">
                  <c:v>3.5995185440354673E-4</c:v>
                </c:pt>
                <c:pt idx="723">
                  <c:v>4.7233501256574002E-5</c:v>
                </c:pt>
                <c:pt idx="724">
                  <c:v>2.101076435206223E-4</c:v>
                </c:pt>
                <c:pt idx="725">
                  <c:v>1.01144842345974E-3</c:v>
                </c:pt>
                <c:pt idx="726">
                  <c:v>3.7298178578467061E-4</c:v>
                </c:pt>
                <c:pt idx="727">
                  <c:v>3.5995185440354673E-4</c:v>
                </c:pt>
                <c:pt idx="728">
                  <c:v>4.1370032135068269E-4</c:v>
                </c:pt>
                <c:pt idx="729">
                  <c:v>1.9707771213949845E-4</c:v>
                </c:pt>
                <c:pt idx="730">
                  <c:v>1.1564064100747428E-4</c:v>
                </c:pt>
                <c:pt idx="731">
                  <c:v>6.0426306779961917E-4</c:v>
                </c:pt>
                <c:pt idx="732">
                  <c:v>5.6354453223360715E-4</c:v>
                </c:pt>
                <c:pt idx="733">
                  <c:v>1.4186337791198609E-3</c:v>
                </c:pt>
                <c:pt idx="734">
                  <c:v>7.4922105441462228E-5</c:v>
                </c:pt>
                <c:pt idx="735">
                  <c:v>3.3226325021865852E-4</c:v>
                </c:pt>
                <c:pt idx="736">
                  <c:v>5.2282599666759501E-4</c:v>
                </c:pt>
                <c:pt idx="737">
                  <c:v>4.0067038996955881E-4</c:v>
                </c:pt>
                <c:pt idx="738">
                  <c:v>4.7233501256574002E-5</c:v>
                </c:pt>
                <c:pt idx="739">
                  <c:v>1.5635917657348637E-4</c:v>
                </c:pt>
                <c:pt idx="740">
                  <c:v>2.7851478327152256E-4</c:v>
                </c:pt>
                <c:pt idx="741">
                  <c:v>1.1564064100747428E-4</c:v>
                </c:pt>
                <c:pt idx="742">
                  <c:v>1.9707771213949845E-4</c:v>
                </c:pt>
                <c:pt idx="743">
                  <c:v>1.2150411012898004E-3</c:v>
                </c:pt>
                <c:pt idx="744">
                  <c:v>6.4498160336563131E-4</c:v>
                </c:pt>
                <c:pt idx="745">
                  <c:v>4.8210746110158298E-4</c:v>
                </c:pt>
                <c:pt idx="746">
                  <c:v>1.1564064100747428E-4</c:v>
                </c:pt>
                <c:pt idx="747">
                  <c:v>6.9873007031276716E-4</c:v>
                </c:pt>
                <c:pt idx="748">
                  <c:v>9.837598192748518E-4</c:v>
                </c:pt>
                <c:pt idx="749">
                  <c:v>6.0426306779961917E-4</c:v>
                </c:pt>
                <c:pt idx="750">
                  <c:v>4.0067038996955881E-4</c:v>
                </c:pt>
                <c:pt idx="751">
                  <c:v>1.4186337791198609E-3</c:v>
                </c:pt>
                <c:pt idx="752">
                  <c:v>1.500070850251885E-3</c:v>
                </c:pt>
                <c:pt idx="753">
                  <c:v>1.540789385817897E-3</c:v>
                </c:pt>
                <c:pt idx="754">
                  <c:v>6.1729299918074311E-4</c:v>
                </c:pt>
                <c:pt idx="755">
                  <c:v>6.8570013893164334E-4</c:v>
                </c:pt>
                <c:pt idx="756">
                  <c:v>6.0426306779961917E-4</c:v>
                </c:pt>
                <c:pt idx="757">
                  <c:v>4.0067038996955881E-4</c:v>
                </c:pt>
                <c:pt idx="758">
                  <c:v>6.0426306779961917E-4</c:v>
                </c:pt>
                <c:pt idx="759">
                  <c:v>9.0232274814282764E-4</c:v>
                </c:pt>
                <c:pt idx="760">
                  <c:v>2.7851478327152256E-4</c:v>
                </c:pt>
                <c:pt idx="761">
                  <c:v>1.2557596368558124E-3</c:v>
                </c:pt>
                <c:pt idx="762">
                  <c:v>3.7298178578467061E-4</c:v>
                </c:pt>
                <c:pt idx="763">
                  <c:v>1.6222264569499213E-3</c:v>
                </c:pt>
                <c:pt idx="764">
                  <c:v>2.7851478327152256E-4</c:v>
                </c:pt>
                <c:pt idx="765">
                  <c:v>2.6401898461002231E-3</c:v>
                </c:pt>
                <c:pt idx="766">
                  <c:v>3.4203569875450145E-5</c:v>
                </c:pt>
                <c:pt idx="767">
                  <c:v>6.514965690561932E-6</c:v>
                </c:pt>
                <c:pt idx="768">
                  <c:v>8.892928167617037E-4</c:v>
                </c:pt>
                <c:pt idx="769">
                  <c:v>2.3779624770551051E-4</c:v>
                </c:pt>
                <c:pt idx="770">
                  <c:v>1.9479747414780178E-3</c:v>
                </c:pt>
                <c:pt idx="771">
                  <c:v>2.3779624770551051E-4</c:v>
                </c:pt>
                <c:pt idx="772">
                  <c:v>1.4186337791198609E-3</c:v>
                </c:pt>
                <c:pt idx="773">
                  <c:v>8.0785574562967954E-4</c:v>
                </c:pt>
                <c:pt idx="774">
                  <c:v>2.7851478327152256E-4</c:v>
                </c:pt>
                <c:pt idx="775">
                  <c:v>1.2150411012898004E-3</c:v>
                </c:pt>
                <c:pt idx="776">
                  <c:v>1.052166959025752E-3</c:v>
                </c:pt>
                <c:pt idx="777">
                  <c:v>8.0785574562967954E-4</c:v>
                </c:pt>
                <c:pt idx="778">
                  <c:v>4.5441885691669477E-4</c:v>
                </c:pt>
                <c:pt idx="779">
                  <c:v>1.5815079213839091E-3</c:v>
                </c:pt>
                <c:pt idx="780">
                  <c:v>9.7072988789372787E-4</c:v>
                </c:pt>
                <c:pt idx="781">
                  <c:v>5.6354453223360715E-4</c:v>
                </c:pt>
                <c:pt idx="782">
                  <c:v>2.3779624770551051E-4</c:v>
                </c:pt>
                <c:pt idx="783">
                  <c:v>4.8210746110158298E-4</c:v>
                </c:pt>
                <c:pt idx="784">
                  <c:v>2.3779624770551051E-4</c:v>
                </c:pt>
                <c:pt idx="785">
                  <c:v>1.5635917657348637E-4</c:v>
                </c:pt>
                <c:pt idx="786">
                  <c:v>6.8570013893164334E-4</c:v>
                </c:pt>
                <c:pt idx="787">
                  <c:v>1.3371967079878367E-3</c:v>
                </c:pt>
                <c:pt idx="788">
                  <c:v>1.1743225657237883E-3</c:v>
                </c:pt>
                <c:pt idx="789">
                  <c:v>6.8570013893164334E-4</c:v>
                </c:pt>
                <c:pt idx="790">
                  <c:v>1.5635917657348637E-4</c:v>
                </c:pt>
                <c:pt idx="791">
                  <c:v>4.0067038996955881E-4</c:v>
                </c:pt>
                <c:pt idx="792">
                  <c:v>1.8258191347799817E-3</c:v>
                </c:pt>
                <c:pt idx="793">
                  <c:v>6.0426306779961917E-4</c:v>
                </c:pt>
                <c:pt idx="794">
                  <c:v>3.7298178578467061E-4</c:v>
                </c:pt>
                <c:pt idx="795">
                  <c:v>2.7851478327152256E-4</c:v>
                </c:pt>
                <c:pt idx="796">
                  <c:v>3.3226325021865852E-4</c:v>
                </c:pt>
                <c:pt idx="797">
                  <c:v>1.2867057238859816E-4</c:v>
                </c:pt>
                <c:pt idx="798">
                  <c:v>1.6222264569499213E-3</c:v>
                </c:pt>
                <c:pt idx="799">
                  <c:v>1.1564064100747428E-4</c:v>
                </c:pt>
                <c:pt idx="800">
                  <c:v>7.4922105441462228E-5</c:v>
                </c:pt>
                <c:pt idx="801">
                  <c:v>1.0928854945917641E-3</c:v>
                </c:pt>
                <c:pt idx="802">
                  <c:v>1.6938910795461024E-4</c:v>
                </c:pt>
                <c:pt idx="803">
                  <c:v>4.5441885691669477E-4</c:v>
                </c:pt>
                <c:pt idx="804">
                  <c:v>1.01144842345974E-3</c:v>
                </c:pt>
                <c:pt idx="805">
                  <c:v>7.2641867449765537E-4</c:v>
                </c:pt>
                <c:pt idx="806">
                  <c:v>3.4203569875450145E-5</c:v>
                </c:pt>
                <c:pt idx="807">
                  <c:v>2.3779624770551051E-4</c:v>
                </c:pt>
                <c:pt idx="808">
                  <c:v>6.8570013893164334E-4</c:v>
                </c:pt>
                <c:pt idx="809">
                  <c:v>4.413889255355709E-4</c:v>
                </c:pt>
                <c:pt idx="810">
                  <c:v>3.5995185440354673E-4</c:v>
                </c:pt>
                <c:pt idx="811">
                  <c:v>2.7851478327152256E-4</c:v>
                </c:pt>
                <c:pt idx="812">
                  <c:v>7.4922105441462228E-5</c:v>
                </c:pt>
                <c:pt idx="813">
                  <c:v>1.459352314685873E-3</c:v>
                </c:pt>
                <c:pt idx="814">
                  <c:v>3.4203569875450145E-5</c:v>
                </c:pt>
                <c:pt idx="815">
                  <c:v>7.4922105441462228E-5</c:v>
                </c:pt>
                <c:pt idx="816">
                  <c:v>8.2088567701080347E-4</c:v>
                </c:pt>
                <c:pt idx="817">
                  <c:v>7.394486058787793E-4</c:v>
                </c:pt>
                <c:pt idx="818">
                  <c:v>7.8016714144479133E-4</c:v>
                </c:pt>
                <c:pt idx="819">
                  <c:v>1.2867057238859816E-4</c:v>
                </c:pt>
                <c:pt idx="820">
                  <c:v>3.5995185440354673E-4</c:v>
                </c:pt>
                <c:pt idx="821">
                  <c:v>2.2737230260061144E-3</c:v>
                </c:pt>
                <c:pt idx="822">
                  <c:v>2.3779624770551051E-4</c:v>
                </c:pt>
                <c:pt idx="823">
                  <c:v>4.5441885691669477E-4</c:v>
                </c:pt>
                <c:pt idx="824">
                  <c:v>2.5082617908663441E-4</c:v>
                </c:pt>
                <c:pt idx="825">
                  <c:v>2.9154471465264644E-4</c:v>
                </c:pt>
                <c:pt idx="826">
                  <c:v>1.540789385817897E-3</c:v>
                </c:pt>
                <c:pt idx="827">
                  <c:v>6.5801153474675514E-4</c:v>
                </c:pt>
                <c:pt idx="828">
                  <c:v>6.514965690561932E-6</c:v>
                </c:pt>
                <c:pt idx="829">
                  <c:v>9.7072988789372787E-4</c:v>
                </c:pt>
                <c:pt idx="830">
                  <c:v>1.0928854945917641E-3</c:v>
                </c:pt>
                <c:pt idx="831">
                  <c:v>3.5995185440354673E-4</c:v>
                </c:pt>
                <c:pt idx="832">
                  <c:v>1.2557596368558124E-3</c:v>
                </c:pt>
                <c:pt idx="833">
                  <c:v>7.2641867449765537E-4</c:v>
                </c:pt>
                <c:pt idx="834">
                  <c:v>1.01144842345974E-3</c:v>
                </c:pt>
                <c:pt idx="835">
                  <c:v>1.540789385817897E-3</c:v>
                </c:pt>
                <c:pt idx="836">
                  <c:v>1.7851005992139694E-3</c:v>
                </c:pt>
                <c:pt idx="837">
                  <c:v>2.8845010594962957E-3</c:v>
                </c:pt>
                <c:pt idx="838">
                  <c:v>9.3001135232771584E-4</c:v>
                </c:pt>
                <c:pt idx="839">
                  <c:v>8.0785574562967954E-4</c:v>
                </c:pt>
                <c:pt idx="840">
                  <c:v>1.01144842345974E-3</c:v>
                </c:pt>
                <c:pt idx="841">
                  <c:v>7.6713721006366751E-4</c:v>
                </c:pt>
                <c:pt idx="842">
                  <c:v>2.7851478327152256E-4</c:v>
                </c:pt>
                <c:pt idx="843">
                  <c:v>1.5635917657348637E-4</c:v>
                </c:pt>
                <c:pt idx="844">
                  <c:v>8.0785574562967954E-4</c:v>
                </c:pt>
                <c:pt idx="845">
                  <c:v>1.7443820636479574E-3</c:v>
                </c:pt>
                <c:pt idx="846">
                  <c:v>1.4186337791198609E-3</c:v>
                </c:pt>
                <c:pt idx="847">
                  <c:v>4.0067038996955881E-4</c:v>
                </c:pt>
                <c:pt idx="848">
                  <c:v>1.0244783548408638E-3</c:v>
                </c:pt>
                <c:pt idx="849">
                  <c:v>4.0067038996955881E-4</c:v>
                </c:pt>
                <c:pt idx="850">
                  <c:v>7.8016714144479133E-4</c:v>
                </c:pt>
                <c:pt idx="851">
                  <c:v>5.7657446361473097E-4</c:v>
                </c:pt>
                <c:pt idx="852">
                  <c:v>6.5801153474675514E-4</c:v>
                </c:pt>
                <c:pt idx="853">
                  <c:v>1.1743225657237883E-3</c:v>
                </c:pt>
                <c:pt idx="854">
                  <c:v>1.0244783548408638E-3</c:v>
                </c:pt>
                <c:pt idx="855">
                  <c:v>1.1564064100747428E-4</c:v>
                </c:pt>
                <c:pt idx="856">
                  <c:v>1.9707771213949845E-4</c:v>
                </c:pt>
                <c:pt idx="857">
                  <c:v>1.0244783548408638E-3</c:v>
                </c:pt>
                <c:pt idx="858">
                  <c:v>6.1729299918074311E-4</c:v>
                </c:pt>
                <c:pt idx="859">
                  <c:v>8.7952036822586092E-5</c:v>
                </c:pt>
                <c:pt idx="860">
                  <c:v>6.514965690561932E-6</c:v>
                </c:pt>
                <c:pt idx="861">
                  <c:v>2.7851478327152256E-4</c:v>
                </c:pt>
                <c:pt idx="862">
                  <c:v>5.7657446361473097E-4</c:v>
                </c:pt>
                <c:pt idx="863">
                  <c:v>6.514965690561932E-6</c:v>
                </c:pt>
                <c:pt idx="864">
                  <c:v>6.514965690561932E-6</c:v>
                </c:pt>
                <c:pt idx="865">
                  <c:v>8.892928167617037E-4</c:v>
                </c:pt>
                <c:pt idx="866">
                  <c:v>4.1370032135068269E-4</c:v>
                </c:pt>
                <c:pt idx="867">
                  <c:v>4.951373924827068E-4</c:v>
                </c:pt>
                <c:pt idx="868">
                  <c:v>1.0928854945917641E-3</c:v>
                </c:pt>
                <c:pt idx="869">
                  <c:v>4.0067038996955881E-4</c:v>
                </c:pt>
                <c:pt idx="870">
                  <c:v>5.7657446361473097E-4</c:v>
                </c:pt>
                <c:pt idx="871">
                  <c:v>5.2282599666759501E-4</c:v>
                </c:pt>
                <c:pt idx="872">
                  <c:v>1.0928854945917641E-3</c:v>
                </c:pt>
                <c:pt idx="873">
                  <c:v>3.4203569875450145E-5</c:v>
                </c:pt>
                <c:pt idx="874">
                  <c:v>1.8258191347799817E-3</c:v>
                </c:pt>
                <c:pt idx="875">
                  <c:v>4.8210746110158298E-4</c:v>
                </c:pt>
                <c:pt idx="876">
                  <c:v>6.514965690561932E-6</c:v>
                </c:pt>
                <c:pt idx="877">
                  <c:v>3.1923331883753465E-4</c:v>
                </c:pt>
                <c:pt idx="878">
                  <c:v>4.8210746110158298E-4</c:v>
                </c:pt>
                <c:pt idx="879">
                  <c:v>1.2557596368558124E-3</c:v>
                </c:pt>
                <c:pt idx="880">
                  <c:v>8.2088567701080347E-4</c:v>
                </c:pt>
                <c:pt idx="881">
                  <c:v>1.6222264569499213E-3</c:v>
                </c:pt>
                <c:pt idx="882">
                  <c:v>6.4498160336563131E-4</c:v>
                </c:pt>
                <c:pt idx="883">
                  <c:v>6.1729299918074311E-4</c:v>
                </c:pt>
                <c:pt idx="884">
                  <c:v>6.514965690561932E-6</c:v>
                </c:pt>
                <c:pt idx="885">
                  <c:v>7.6713721006366751E-4</c:v>
                </c:pt>
                <c:pt idx="886">
                  <c:v>3.5995185440354673E-4</c:v>
                </c:pt>
                <c:pt idx="887">
                  <c:v>1.5635917657348637E-4</c:v>
                </c:pt>
                <c:pt idx="888">
                  <c:v>9.837598192748518E-4</c:v>
                </c:pt>
                <c:pt idx="889">
                  <c:v>1.6222264569499213E-3</c:v>
                </c:pt>
                <c:pt idx="890">
                  <c:v>1.1743225657237883E-3</c:v>
                </c:pt>
                <c:pt idx="891">
                  <c:v>1.052166959025752E-3</c:v>
                </c:pt>
                <c:pt idx="892">
                  <c:v>9.7072988789372787E-4</c:v>
                </c:pt>
                <c:pt idx="893">
                  <c:v>3.4203569875450145E-5</c:v>
                </c:pt>
                <c:pt idx="894">
                  <c:v>2.9154471465264644E-4</c:v>
                </c:pt>
                <c:pt idx="895">
                  <c:v>6.5801153474675514E-4</c:v>
                </c:pt>
                <c:pt idx="896">
                  <c:v>6.514965690561932E-6</c:v>
                </c:pt>
                <c:pt idx="897">
                  <c:v>4.0067038996955881E-4</c:v>
                </c:pt>
                <c:pt idx="898">
                  <c:v>1.7036635280819454E-3</c:v>
                </c:pt>
                <c:pt idx="899">
                  <c:v>3.5995185440354673E-4</c:v>
                </c:pt>
                <c:pt idx="900">
                  <c:v>1.6938910795461024E-4</c:v>
                </c:pt>
                <c:pt idx="901">
                  <c:v>3.5995185440354673E-4</c:v>
                </c:pt>
                <c:pt idx="902">
                  <c:v>1.9707771213949845E-4</c:v>
                </c:pt>
                <c:pt idx="903">
                  <c:v>1.2150411012898004E-3</c:v>
                </c:pt>
                <c:pt idx="904">
                  <c:v>5.6354453223360715E-4</c:v>
                </c:pt>
                <c:pt idx="905">
                  <c:v>4.0067038996955881E-4</c:v>
                </c:pt>
                <c:pt idx="906">
                  <c:v>7.4922105441462228E-5</c:v>
                </c:pt>
                <c:pt idx="907">
                  <c:v>2.7851478327152256E-4</c:v>
                </c:pt>
                <c:pt idx="908">
                  <c:v>1.9479747414780178E-3</c:v>
                </c:pt>
                <c:pt idx="909">
                  <c:v>1.6938910795461024E-4</c:v>
                </c:pt>
                <c:pt idx="910">
                  <c:v>6.514965690561932E-6</c:v>
                </c:pt>
                <c:pt idx="911">
                  <c:v>3.4203569875450145E-5</c:v>
                </c:pt>
                <c:pt idx="912">
                  <c:v>6.0426306779961917E-4</c:v>
                </c:pt>
                <c:pt idx="913">
                  <c:v>4.413889255355709E-4</c:v>
                </c:pt>
                <c:pt idx="914">
                  <c:v>6.0426306779961917E-4</c:v>
                </c:pt>
                <c:pt idx="915">
                  <c:v>2.3779624770551051E-4</c:v>
                </c:pt>
                <c:pt idx="916">
                  <c:v>7.2641867449765537E-4</c:v>
                </c:pt>
                <c:pt idx="917">
                  <c:v>2.1108488837420663E-3</c:v>
                </c:pt>
                <c:pt idx="918">
                  <c:v>2.5082617908663441E-4</c:v>
                </c:pt>
                <c:pt idx="919">
                  <c:v>1.2150411012898004E-3</c:v>
                </c:pt>
                <c:pt idx="920">
                  <c:v>7.2641867449765537E-4</c:v>
                </c:pt>
                <c:pt idx="921">
                  <c:v>2.3144415615721265E-3</c:v>
                </c:pt>
                <c:pt idx="922">
                  <c:v>3.1923331883753465E-4</c:v>
                </c:pt>
                <c:pt idx="923">
                  <c:v>6.4498160336563131E-4</c:v>
                </c:pt>
                <c:pt idx="924">
                  <c:v>1.6938910795461024E-4</c:v>
                </c:pt>
                <c:pt idx="925">
                  <c:v>1.01144842345974E-3</c:v>
                </c:pt>
                <c:pt idx="926">
                  <c:v>6.514965690561932E-6</c:v>
                </c:pt>
                <c:pt idx="927">
                  <c:v>1.2867057238859816E-4</c:v>
                </c:pt>
                <c:pt idx="928">
                  <c:v>5.6354453223360715E-4</c:v>
                </c:pt>
                <c:pt idx="929">
                  <c:v>4.951373924827068E-4</c:v>
                </c:pt>
                <c:pt idx="930">
                  <c:v>3.3226325021865852E-4</c:v>
                </c:pt>
                <c:pt idx="931">
                  <c:v>8.4857428119569167E-4</c:v>
                </c:pt>
                <c:pt idx="932">
                  <c:v>3.7298178578467061E-4</c:v>
                </c:pt>
                <c:pt idx="933">
                  <c:v>9.7072988789372787E-4</c:v>
                </c:pt>
                <c:pt idx="934">
                  <c:v>3.1923331883753465E-4</c:v>
                </c:pt>
                <c:pt idx="935">
                  <c:v>5.7657446361473097E-4</c:v>
                </c:pt>
                <c:pt idx="936">
                  <c:v>6.4498160336563131E-4</c:v>
                </c:pt>
                <c:pt idx="937">
                  <c:v>1.2964781724218244E-3</c:v>
                </c:pt>
                <c:pt idx="938">
                  <c:v>9.0232274814282764E-4</c:v>
                </c:pt>
                <c:pt idx="939">
                  <c:v>8.0785574562967954E-4</c:v>
                </c:pt>
                <c:pt idx="940">
                  <c:v>1.2964781724218244E-3</c:v>
                </c:pt>
                <c:pt idx="941">
                  <c:v>1.459352314685873E-3</c:v>
                </c:pt>
                <c:pt idx="942">
                  <c:v>4.1370032135068269E-4</c:v>
                </c:pt>
                <c:pt idx="943">
                  <c:v>6.4498160336563131E-4</c:v>
                </c:pt>
                <c:pt idx="944">
                  <c:v>8.0785574562967954E-4</c:v>
                </c:pt>
                <c:pt idx="945">
                  <c:v>4.0067038996955881E-4</c:v>
                </c:pt>
                <c:pt idx="946">
                  <c:v>3.1923331883753465E-4</c:v>
                </c:pt>
                <c:pt idx="947">
                  <c:v>1.052166959025752E-3</c:v>
                </c:pt>
                <c:pt idx="948">
                  <c:v>1.052166959025752E-3</c:v>
                </c:pt>
                <c:pt idx="949">
                  <c:v>1.2964781724218244E-3</c:v>
                </c:pt>
                <c:pt idx="950">
                  <c:v>6.9873007031276716E-4</c:v>
                </c:pt>
                <c:pt idx="951">
                  <c:v>1.9479747414780178E-3</c:v>
                </c:pt>
                <c:pt idx="952">
                  <c:v>1.2150411012898004E-3</c:v>
                </c:pt>
                <c:pt idx="953">
                  <c:v>1.5635917657348637E-4</c:v>
                </c:pt>
                <c:pt idx="954">
                  <c:v>3.3226325021865852E-4</c:v>
                </c:pt>
                <c:pt idx="955">
                  <c:v>3.1923331883753465E-4</c:v>
                </c:pt>
                <c:pt idx="956">
                  <c:v>9.7072988789372787E-4</c:v>
                </c:pt>
                <c:pt idx="957">
                  <c:v>8.4857428119569167E-4</c:v>
                </c:pt>
                <c:pt idx="958">
                  <c:v>1.3779152435538487E-3</c:v>
                </c:pt>
                <c:pt idx="959">
                  <c:v>2.7216269172322472E-3</c:v>
                </c:pt>
                <c:pt idx="960">
                  <c:v>2.101076435206223E-4</c:v>
                </c:pt>
                <c:pt idx="961">
                  <c:v>3.4203569875450145E-5</c:v>
                </c:pt>
                <c:pt idx="962">
                  <c:v>4.1370032135068269E-4</c:v>
                </c:pt>
                <c:pt idx="963">
                  <c:v>6.0426306779961917E-4</c:v>
                </c:pt>
                <c:pt idx="964">
                  <c:v>8.4857428119569167E-4</c:v>
                </c:pt>
                <c:pt idx="965">
                  <c:v>1.01144842345974E-3</c:v>
                </c:pt>
                <c:pt idx="966">
                  <c:v>9.7072988789372787E-4</c:v>
                </c:pt>
                <c:pt idx="967">
                  <c:v>6.4498160336563131E-4</c:v>
                </c:pt>
                <c:pt idx="968">
                  <c:v>1.2557596368558124E-3</c:v>
                </c:pt>
                <c:pt idx="969">
                  <c:v>8.7952036822586092E-5</c:v>
                </c:pt>
                <c:pt idx="970">
                  <c:v>1.1564064100747428E-4</c:v>
                </c:pt>
                <c:pt idx="971">
                  <c:v>4.8210746110158298E-4</c:v>
                </c:pt>
                <c:pt idx="972">
                  <c:v>3.5995185440354673E-4</c:v>
                </c:pt>
                <c:pt idx="973">
                  <c:v>8.7952036822586092E-5</c:v>
                </c:pt>
                <c:pt idx="974">
                  <c:v>6.514965690561932E-6</c:v>
                </c:pt>
                <c:pt idx="975">
                  <c:v>1.6629449925159333E-3</c:v>
                </c:pt>
                <c:pt idx="976">
                  <c:v>1.2557596368558124E-3</c:v>
                </c:pt>
                <c:pt idx="977">
                  <c:v>5.6354453223360715E-4</c:v>
                </c:pt>
                <c:pt idx="978">
                  <c:v>1.2150411012898004E-3</c:v>
                </c:pt>
                <c:pt idx="979">
                  <c:v>2.3779624770551051E-4</c:v>
                </c:pt>
                <c:pt idx="980">
                  <c:v>1.2867057238859816E-4</c:v>
                </c:pt>
                <c:pt idx="981">
                  <c:v>5.6354453223360715E-4</c:v>
                </c:pt>
                <c:pt idx="982">
                  <c:v>6.8570013893164334E-4</c:v>
                </c:pt>
                <c:pt idx="983">
                  <c:v>8.2088567701080347E-4</c:v>
                </c:pt>
                <c:pt idx="984">
                  <c:v>3.4203569875450145E-5</c:v>
                </c:pt>
                <c:pt idx="985">
                  <c:v>2.2330044904401024E-3</c:v>
                </c:pt>
                <c:pt idx="986">
                  <c:v>1.2867057238859816E-4</c:v>
                </c:pt>
                <c:pt idx="987">
                  <c:v>3.3226325021865852E-4</c:v>
                </c:pt>
                <c:pt idx="988">
                  <c:v>9.3001135232771584E-4</c:v>
                </c:pt>
                <c:pt idx="989">
                  <c:v>2.3779624770551051E-4</c:v>
                </c:pt>
                <c:pt idx="990">
                  <c:v>7.394486058787793E-4</c:v>
                </c:pt>
                <c:pt idx="991">
                  <c:v>1.5815079213839091E-3</c:v>
                </c:pt>
                <c:pt idx="992">
                  <c:v>4.951373924827068E-4</c:v>
                </c:pt>
                <c:pt idx="993">
                  <c:v>1.1743225657237883E-3</c:v>
                </c:pt>
                <c:pt idx="994">
                  <c:v>8.2088567701080347E-4</c:v>
                </c:pt>
                <c:pt idx="995">
                  <c:v>1.0651968904068759E-3</c:v>
                </c:pt>
                <c:pt idx="996">
                  <c:v>1.2867057238859816E-4</c:v>
                </c:pt>
                <c:pt idx="997">
                  <c:v>4.0067038996955881E-4</c:v>
                </c:pt>
                <c:pt idx="998">
                  <c:v>4.5441885691669477E-4</c:v>
                </c:pt>
                <c:pt idx="999">
                  <c:v>1.052166959025752E-3</c:v>
                </c:pt>
                <c:pt idx="1000">
                  <c:v>5.6354453223360715E-4</c:v>
                </c:pt>
                <c:pt idx="1001">
                  <c:v>1.9707771213949845E-4</c:v>
                </c:pt>
                <c:pt idx="1002">
                  <c:v>1.2964781724218244E-3</c:v>
                </c:pt>
                <c:pt idx="1003">
                  <c:v>6.0426306779961917E-4</c:v>
                </c:pt>
                <c:pt idx="1004">
                  <c:v>2.3779624770551051E-4</c:v>
                </c:pt>
                <c:pt idx="1005">
                  <c:v>1.3779152435538487E-3</c:v>
                </c:pt>
                <c:pt idx="1006">
                  <c:v>4.413889255355709E-4</c:v>
                </c:pt>
                <c:pt idx="1007">
                  <c:v>5.7657446361473097E-4</c:v>
                </c:pt>
                <c:pt idx="1008">
                  <c:v>4.413889255355709E-4</c:v>
                </c:pt>
                <c:pt idx="1009">
                  <c:v>2.6401898461002231E-3</c:v>
                </c:pt>
                <c:pt idx="1010">
                  <c:v>1.2150411012898004E-3</c:v>
                </c:pt>
                <c:pt idx="1011">
                  <c:v>3.3226325021865852E-4</c:v>
                </c:pt>
                <c:pt idx="1012">
                  <c:v>1.1564064100747428E-4</c:v>
                </c:pt>
                <c:pt idx="1013">
                  <c:v>2.5082617908663441E-4</c:v>
                </c:pt>
                <c:pt idx="1014">
                  <c:v>1.01144842345974E-3</c:v>
                </c:pt>
                <c:pt idx="1015">
                  <c:v>4.1370032135068269E-4</c:v>
                </c:pt>
                <c:pt idx="1016">
                  <c:v>1.2867057238859816E-4</c:v>
                </c:pt>
                <c:pt idx="1017">
                  <c:v>6.0426306779961917E-4</c:v>
                </c:pt>
                <c:pt idx="1018">
                  <c:v>3.4203569875450145E-5</c:v>
                </c:pt>
                <c:pt idx="1019">
                  <c:v>1.2867057238859816E-4</c:v>
                </c:pt>
                <c:pt idx="1020">
                  <c:v>8.892928167617037E-4</c:v>
                </c:pt>
                <c:pt idx="1021">
                  <c:v>1.6629449925159333E-3</c:v>
                </c:pt>
                <c:pt idx="1022">
                  <c:v>5.2282599666759501E-4</c:v>
                </c:pt>
                <c:pt idx="1023">
                  <c:v>1.052166959025752E-3</c:v>
                </c:pt>
                <c:pt idx="1024">
                  <c:v>5.7657446361473097E-4</c:v>
                </c:pt>
                <c:pt idx="1025">
                  <c:v>1.1564064100747428E-4</c:v>
                </c:pt>
                <c:pt idx="1026">
                  <c:v>1.1564064100747428E-4</c:v>
                </c:pt>
                <c:pt idx="1027">
                  <c:v>1.2150411012898004E-3</c:v>
                </c:pt>
                <c:pt idx="1028">
                  <c:v>1.5635917657348637E-4</c:v>
                </c:pt>
                <c:pt idx="1029">
                  <c:v>3.1923331883753465E-4</c:v>
                </c:pt>
                <c:pt idx="1030">
                  <c:v>6.4498160336563131E-4</c:v>
                </c:pt>
                <c:pt idx="1031">
                  <c:v>3.5995185440354673E-4</c:v>
                </c:pt>
                <c:pt idx="1032">
                  <c:v>3.5995185440354673E-4</c:v>
                </c:pt>
                <c:pt idx="1033">
                  <c:v>1.9479747414780178E-3</c:v>
                </c:pt>
                <c:pt idx="1034">
                  <c:v>2.5082617908663441E-4</c:v>
                </c:pt>
                <c:pt idx="1035">
                  <c:v>1.9707771213949845E-4</c:v>
                </c:pt>
                <c:pt idx="1036">
                  <c:v>1.3371967079878367E-3</c:v>
                </c:pt>
                <c:pt idx="1037">
                  <c:v>1.2150411012898004E-3</c:v>
                </c:pt>
                <c:pt idx="1038">
                  <c:v>8.892928167617037E-4</c:v>
                </c:pt>
                <c:pt idx="1039">
                  <c:v>5.2282599666759501E-4</c:v>
                </c:pt>
                <c:pt idx="1040">
                  <c:v>2.7851478327152256E-4</c:v>
                </c:pt>
                <c:pt idx="1041">
                  <c:v>7.4922105441462228E-5</c:v>
                </c:pt>
                <c:pt idx="1042">
                  <c:v>6.4498160336563131E-4</c:v>
                </c:pt>
                <c:pt idx="1043">
                  <c:v>2.7851478327152256E-4</c:v>
                </c:pt>
                <c:pt idx="1044">
                  <c:v>8.0785574562967954E-4</c:v>
                </c:pt>
                <c:pt idx="1045">
                  <c:v>8.4857428119569167E-4</c:v>
                </c:pt>
                <c:pt idx="1046">
                  <c:v>1.2964781724218244E-3</c:v>
                </c:pt>
                <c:pt idx="1047">
                  <c:v>3.5995185440354673E-4</c:v>
                </c:pt>
                <c:pt idx="1048">
                  <c:v>1.6938910795461024E-4</c:v>
                </c:pt>
                <c:pt idx="1049">
                  <c:v>2.3779624770551051E-4</c:v>
                </c:pt>
                <c:pt idx="1050">
                  <c:v>9.4304128370883966E-4</c:v>
                </c:pt>
                <c:pt idx="1051">
                  <c:v>1.2150411012898004E-3</c:v>
                </c:pt>
                <c:pt idx="1052">
                  <c:v>8.892928167617037E-4</c:v>
                </c:pt>
                <c:pt idx="1053">
                  <c:v>2.7851478327152256E-4</c:v>
                </c:pt>
                <c:pt idx="1054">
                  <c:v>1.459352314685873E-3</c:v>
                </c:pt>
                <c:pt idx="1055">
                  <c:v>1.9479747414780178E-3</c:v>
                </c:pt>
                <c:pt idx="1056">
                  <c:v>1.3779152435538487E-3</c:v>
                </c:pt>
                <c:pt idx="1057">
                  <c:v>1.7036635280819454E-3</c:v>
                </c:pt>
                <c:pt idx="1058">
                  <c:v>3.4203569875450145E-5</c:v>
                </c:pt>
                <c:pt idx="1059">
                  <c:v>2.101076435206223E-4</c:v>
                </c:pt>
                <c:pt idx="1060">
                  <c:v>8.892928167617037E-4</c:v>
                </c:pt>
                <c:pt idx="1061">
                  <c:v>1.2150411012898004E-3</c:v>
                </c:pt>
                <c:pt idx="1062">
                  <c:v>1.01144842345974E-3</c:v>
                </c:pt>
                <c:pt idx="1063">
                  <c:v>1.6938910795461024E-4</c:v>
                </c:pt>
                <c:pt idx="1064">
                  <c:v>1.6629449925159333E-3</c:v>
                </c:pt>
                <c:pt idx="1065">
                  <c:v>8.892928167617037E-4</c:v>
                </c:pt>
                <c:pt idx="1066">
                  <c:v>3.1923331883753465E-4</c:v>
                </c:pt>
                <c:pt idx="1067">
                  <c:v>5.2282599666759501E-4</c:v>
                </c:pt>
                <c:pt idx="1068">
                  <c:v>8.4857428119569167E-4</c:v>
                </c:pt>
                <c:pt idx="1069">
                  <c:v>8.4857428119569167E-4</c:v>
                </c:pt>
                <c:pt idx="1070">
                  <c:v>1.9479747414780178E-3</c:v>
                </c:pt>
                <c:pt idx="1071">
                  <c:v>2.5082617908663441E-4</c:v>
                </c:pt>
                <c:pt idx="1072">
                  <c:v>7.4922105441462228E-5</c:v>
                </c:pt>
                <c:pt idx="1073">
                  <c:v>3.7298178578467061E-4</c:v>
                </c:pt>
                <c:pt idx="1074">
                  <c:v>1.2150411012898004E-3</c:v>
                </c:pt>
                <c:pt idx="1075">
                  <c:v>8.4857428119569167E-4</c:v>
                </c:pt>
                <c:pt idx="1076">
                  <c:v>5.2282599666759501E-4</c:v>
                </c:pt>
                <c:pt idx="1077">
                  <c:v>7.6713721006366751E-4</c:v>
                </c:pt>
                <c:pt idx="1078">
                  <c:v>9.3001135232771584E-4</c:v>
                </c:pt>
                <c:pt idx="1079">
                  <c:v>6.514965690561932E-6</c:v>
                </c:pt>
                <c:pt idx="1080">
                  <c:v>1.2964781724218244E-3</c:v>
                </c:pt>
                <c:pt idx="1081">
                  <c:v>5.2282599666759501E-4</c:v>
                </c:pt>
                <c:pt idx="1082">
                  <c:v>1.052166959025752E-3</c:v>
                </c:pt>
                <c:pt idx="1083">
                  <c:v>2.101076435206223E-4</c:v>
                </c:pt>
                <c:pt idx="1084">
                  <c:v>1.1059154259728879E-3</c:v>
                </c:pt>
                <c:pt idx="1085">
                  <c:v>2.5082617908663441E-4</c:v>
                </c:pt>
                <c:pt idx="1086">
                  <c:v>5.6354453223360715E-4</c:v>
                </c:pt>
                <c:pt idx="1087">
                  <c:v>3.4203569875450145E-5</c:v>
                </c:pt>
                <c:pt idx="1088">
                  <c:v>4.0067038996955881E-4</c:v>
                </c:pt>
                <c:pt idx="1089">
                  <c:v>1.500070850251885E-3</c:v>
                </c:pt>
                <c:pt idx="1090">
                  <c:v>1.5635917657348637E-4</c:v>
                </c:pt>
                <c:pt idx="1091">
                  <c:v>1.500070850251885E-3</c:v>
                </c:pt>
                <c:pt idx="1092">
                  <c:v>1.2867057238859816E-4</c:v>
                </c:pt>
                <c:pt idx="1093">
                  <c:v>1.1743225657237883E-3</c:v>
                </c:pt>
                <c:pt idx="1094">
                  <c:v>1.3779152435538487E-3</c:v>
                </c:pt>
                <c:pt idx="1095">
                  <c:v>3.5995185440354673E-4</c:v>
                </c:pt>
                <c:pt idx="1096">
                  <c:v>6.8570013893164334E-4</c:v>
                </c:pt>
                <c:pt idx="1097">
                  <c:v>1.459352314685873E-3</c:v>
                </c:pt>
                <c:pt idx="1098">
                  <c:v>1.5635917657348637E-4</c:v>
                </c:pt>
                <c:pt idx="1099">
                  <c:v>6.5801153474675514E-4</c:v>
                </c:pt>
                <c:pt idx="1100">
                  <c:v>1.2964781724218244E-3</c:v>
                </c:pt>
                <c:pt idx="1101">
                  <c:v>1.459352314685873E-3</c:v>
                </c:pt>
                <c:pt idx="1102">
                  <c:v>1.052166959025752E-3</c:v>
                </c:pt>
                <c:pt idx="1103">
                  <c:v>8.892928167617037E-4</c:v>
                </c:pt>
                <c:pt idx="1104">
                  <c:v>2.9154471465264644E-4</c:v>
                </c:pt>
                <c:pt idx="1105">
                  <c:v>1.4186337791198609E-3</c:v>
                </c:pt>
                <c:pt idx="1106">
                  <c:v>9.7072988789372787E-4</c:v>
                </c:pt>
                <c:pt idx="1107">
                  <c:v>7.4922105441462228E-5</c:v>
                </c:pt>
                <c:pt idx="1108">
                  <c:v>6.4498160336563131E-4</c:v>
                </c:pt>
                <c:pt idx="1109">
                  <c:v>2.5082617908663441E-4</c:v>
                </c:pt>
                <c:pt idx="1110">
                  <c:v>1.2867057238859816E-4</c:v>
                </c:pt>
                <c:pt idx="1111">
                  <c:v>4.0067038996955881E-4</c:v>
                </c:pt>
                <c:pt idx="1112">
                  <c:v>8.892928167617037E-4</c:v>
                </c:pt>
                <c:pt idx="1113">
                  <c:v>1.1743225657237883E-3</c:v>
                </c:pt>
                <c:pt idx="1114">
                  <c:v>8.892928167617037E-4</c:v>
                </c:pt>
                <c:pt idx="1115">
                  <c:v>2.1108488837420663E-3</c:v>
                </c:pt>
                <c:pt idx="1116">
                  <c:v>8.4857428119569167E-4</c:v>
                </c:pt>
                <c:pt idx="1117">
                  <c:v>6.0426306779961917E-4</c:v>
                </c:pt>
                <c:pt idx="1118">
                  <c:v>8.0785574562967954E-4</c:v>
                </c:pt>
                <c:pt idx="1119">
                  <c:v>1.2557596368558124E-3</c:v>
                </c:pt>
                <c:pt idx="1120">
                  <c:v>9.3001135232771584E-4</c:v>
                </c:pt>
                <c:pt idx="1121">
                  <c:v>7.2641867449765537E-4</c:v>
                </c:pt>
                <c:pt idx="1122">
                  <c:v>4.8210746110158298E-4</c:v>
                </c:pt>
                <c:pt idx="1123">
                  <c:v>4.0067038996955881E-4</c:v>
                </c:pt>
                <c:pt idx="1124">
                  <c:v>1.6938910795461024E-4</c:v>
                </c:pt>
                <c:pt idx="1125">
                  <c:v>3.1923331883753465E-4</c:v>
                </c:pt>
                <c:pt idx="1126">
                  <c:v>2.3779624770551051E-4</c:v>
                </c:pt>
                <c:pt idx="1127">
                  <c:v>3.5995185440354673E-4</c:v>
                </c:pt>
                <c:pt idx="1128">
                  <c:v>7.394486058787793E-4</c:v>
                </c:pt>
                <c:pt idx="1129">
                  <c:v>1.8665376703459937E-3</c:v>
                </c:pt>
                <c:pt idx="1130">
                  <c:v>1.1336040301577761E-3</c:v>
                </c:pt>
                <c:pt idx="1131">
                  <c:v>6.0426306779961917E-4</c:v>
                </c:pt>
                <c:pt idx="1132">
                  <c:v>1.01144842345974E-3</c:v>
                </c:pt>
                <c:pt idx="1133">
                  <c:v>2.7851478327152256E-4</c:v>
                </c:pt>
                <c:pt idx="1134">
                  <c:v>4.0067038996955881E-4</c:v>
                </c:pt>
                <c:pt idx="1135">
                  <c:v>1.4186337791198609E-3</c:v>
                </c:pt>
                <c:pt idx="1136">
                  <c:v>1.7443820636479574E-3</c:v>
                </c:pt>
                <c:pt idx="1137">
                  <c:v>8.4857428119569167E-4</c:v>
                </c:pt>
                <c:pt idx="1138">
                  <c:v>8.0785574562967954E-4</c:v>
                </c:pt>
                <c:pt idx="1139">
                  <c:v>4.413889255355709E-4</c:v>
                </c:pt>
                <c:pt idx="1140">
                  <c:v>8.892928167617037E-4</c:v>
                </c:pt>
                <c:pt idx="1141">
                  <c:v>9.7072988789372787E-4</c:v>
                </c:pt>
                <c:pt idx="1142">
                  <c:v>8.0785574562967954E-4</c:v>
                </c:pt>
                <c:pt idx="1143">
                  <c:v>7.4922105441462228E-5</c:v>
                </c:pt>
                <c:pt idx="1144">
                  <c:v>5.2282599666759501E-4</c:v>
                </c:pt>
                <c:pt idx="1145">
                  <c:v>2.9154471465264644E-4</c:v>
                </c:pt>
                <c:pt idx="1146">
                  <c:v>2.1108488837420663E-3</c:v>
                </c:pt>
                <c:pt idx="1147">
                  <c:v>7.2641867449765537E-4</c:v>
                </c:pt>
                <c:pt idx="1148">
                  <c:v>7.2641867449765537E-4</c:v>
                </c:pt>
                <c:pt idx="1149">
                  <c:v>4.413889255355709E-4</c:v>
                </c:pt>
                <c:pt idx="1150">
                  <c:v>2.9154471465264644E-4</c:v>
                </c:pt>
                <c:pt idx="1151">
                  <c:v>8.616042125768155E-4</c:v>
                </c:pt>
                <c:pt idx="1152">
                  <c:v>7.4922105441462228E-5</c:v>
                </c:pt>
                <c:pt idx="1153">
                  <c:v>2.101076435206223E-4</c:v>
                </c:pt>
                <c:pt idx="1154">
                  <c:v>1.7851005992139694E-3</c:v>
                </c:pt>
                <c:pt idx="1155">
                  <c:v>6.4498160336563131E-4</c:v>
                </c:pt>
                <c:pt idx="1156">
                  <c:v>1.1336040301577761E-3</c:v>
                </c:pt>
                <c:pt idx="1157">
                  <c:v>3.1923331883753465E-4</c:v>
                </c:pt>
                <c:pt idx="1158">
                  <c:v>8.616042125768155E-4</c:v>
                </c:pt>
                <c:pt idx="1159">
                  <c:v>1.6938910795461024E-4</c:v>
                </c:pt>
                <c:pt idx="1160">
                  <c:v>2.5082617908663441E-4</c:v>
                </c:pt>
                <c:pt idx="1161">
                  <c:v>1.2150411012898004E-3</c:v>
                </c:pt>
                <c:pt idx="1162">
                  <c:v>1.01144842345974E-3</c:v>
                </c:pt>
                <c:pt idx="1163">
                  <c:v>1.8258191347799817E-3</c:v>
                </c:pt>
                <c:pt idx="1164">
                  <c:v>1.7443820636479574E-3</c:v>
                </c:pt>
                <c:pt idx="1165">
                  <c:v>2.101076435206223E-4</c:v>
                </c:pt>
                <c:pt idx="1166">
                  <c:v>8.2088567701080347E-4</c:v>
                </c:pt>
                <c:pt idx="1167">
                  <c:v>7.4922105441462228E-5</c:v>
                </c:pt>
                <c:pt idx="1168">
                  <c:v>4.7233501256574002E-5</c:v>
                </c:pt>
                <c:pt idx="1169">
                  <c:v>1.4186337791198609E-3</c:v>
                </c:pt>
                <c:pt idx="1170">
                  <c:v>3.5995185440354673E-4</c:v>
                </c:pt>
                <c:pt idx="1171">
                  <c:v>2.3958786327041505E-3</c:v>
                </c:pt>
                <c:pt idx="1172">
                  <c:v>8.7952036822586092E-5</c:v>
                </c:pt>
                <c:pt idx="1173">
                  <c:v>4.951373924827068E-4</c:v>
                </c:pt>
                <c:pt idx="1174">
                  <c:v>8.7952036822586092E-5</c:v>
                </c:pt>
                <c:pt idx="1175">
                  <c:v>3.4203569875450145E-5</c:v>
                </c:pt>
                <c:pt idx="1176">
                  <c:v>1.052166959025752E-3</c:v>
                </c:pt>
                <c:pt idx="1177">
                  <c:v>3.5995185440354673E-4</c:v>
                </c:pt>
                <c:pt idx="1178">
                  <c:v>6.8570013893164334E-4</c:v>
                </c:pt>
                <c:pt idx="1179">
                  <c:v>1.1743225657237883E-3</c:v>
                </c:pt>
                <c:pt idx="1180">
                  <c:v>1.052166959025752E-3</c:v>
                </c:pt>
                <c:pt idx="1181">
                  <c:v>4.0067038996955881E-4</c:v>
                </c:pt>
                <c:pt idx="1182">
                  <c:v>4.7233501256574002E-5</c:v>
                </c:pt>
                <c:pt idx="1183">
                  <c:v>1.1743225657237883E-3</c:v>
                </c:pt>
                <c:pt idx="1184">
                  <c:v>3.1923331883753465E-4</c:v>
                </c:pt>
                <c:pt idx="1185">
                  <c:v>6.9873007031276716E-4</c:v>
                </c:pt>
                <c:pt idx="1186">
                  <c:v>8.4857428119569167E-4</c:v>
                </c:pt>
                <c:pt idx="1187">
                  <c:v>1.1564064100747428E-4</c:v>
                </c:pt>
                <c:pt idx="1188">
                  <c:v>8.4857428119569167E-4</c:v>
                </c:pt>
                <c:pt idx="1189">
                  <c:v>1.2150411012898004E-3</c:v>
                </c:pt>
                <c:pt idx="1190">
                  <c:v>3.3226325021865852E-4</c:v>
                </c:pt>
                <c:pt idx="1191">
                  <c:v>1.1743225657237883E-3</c:v>
                </c:pt>
                <c:pt idx="1192">
                  <c:v>1.2557596368558124E-3</c:v>
                </c:pt>
                <c:pt idx="1193">
                  <c:v>3.3226325021865852E-4</c:v>
                </c:pt>
                <c:pt idx="1194">
                  <c:v>7.4922105441462228E-5</c:v>
                </c:pt>
                <c:pt idx="1195">
                  <c:v>5.6354453223360715E-4</c:v>
                </c:pt>
                <c:pt idx="1196">
                  <c:v>1.5635917657348637E-4</c:v>
                </c:pt>
                <c:pt idx="1197">
                  <c:v>3.1923331883753465E-4</c:v>
                </c:pt>
                <c:pt idx="1198">
                  <c:v>1.01144842345974E-3</c:v>
                </c:pt>
                <c:pt idx="1199">
                  <c:v>7.2641867449765537E-4</c:v>
                </c:pt>
                <c:pt idx="1200">
                  <c:v>1.1743225657237883E-3</c:v>
                </c:pt>
                <c:pt idx="1201">
                  <c:v>1.01144842345974E-3</c:v>
                </c:pt>
                <c:pt idx="1202">
                  <c:v>1.0928854945917641E-3</c:v>
                </c:pt>
                <c:pt idx="1203">
                  <c:v>1.3371967079878367E-3</c:v>
                </c:pt>
                <c:pt idx="1204">
                  <c:v>1.0928854945917641E-3</c:v>
                </c:pt>
                <c:pt idx="1205">
                  <c:v>7.6713721006366751E-4</c:v>
                </c:pt>
                <c:pt idx="1206">
                  <c:v>6.4498160336563131E-4</c:v>
                </c:pt>
                <c:pt idx="1207">
                  <c:v>2.1515674193080783E-3</c:v>
                </c:pt>
                <c:pt idx="1208">
                  <c:v>8.4857428119569167E-4</c:v>
                </c:pt>
                <c:pt idx="1209">
                  <c:v>2.5994713105342111E-3</c:v>
                </c:pt>
                <c:pt idx="1210">
                  <c:v>8.4857428119569167E-4</c:v>
                </c:pt>
                <c:pt idx="1211">
                  <c:v>1.01144842345974E-3</c:v>
                </c:pt>
                <c:pt idx="1212">
                  <c:v>1.1743225657237883E-3</c:v>
                </c:pt>
                <c:pt idx="1213">
                  <c:v>7.2641867449765537E-4</c:v>
                </c:pt>
                <c:pt idx="1214">
                  <c:v>1.052166959025752E-3</c:v>
                </c:pt>
                <c:pt idx="1215">
                  <c:v>8.4857428119569167E-4</c:v>
                </c:pt>
                <c:pt idx="1216">
                  <c:v>4.8210746110158298E-4</c:v>
                </c:pt>
                <c:pt idx="1217">
                  <c:v>1.4186337791198609E-3</c:v>
                </c:pt>
                <c:pt idx="1218">
                  <c:v>6.8570013893164334E-4</c:v>
                </c:pt>
                <c:pt idx="1219">
                  <c:v>1.1564064100747428E-4</c:v>
                </c:pt>
                <c:pt idx="1220">
                  <c:v>1.9707771213949845E-4</c:v>
                </c:pt>
                <c:pt idx="1221">
                  <c:v>7.2641867449765537E-4</c:v>
                </c:pt>
                <c:pt idx="1222">
                  <c:v>2.5082617908663441E-4</c:v>
                </c:pt>
                <c:pt idx="1223">
                  <c:v>4.0067038996955881E-4</c:v>
                </c:pt>
                <c:pt idx="1224">
                  <c:v>4.8210746110158298E-4</c:v>
                </c:pt>
                <c:pt idx="1225">
                  <c:v>3.4203569875450145E-5</c:v>
                </c:pt>
                <c:pt idx="1226">
                  <c:v>1.4186337791198609E-3</c:v>
                </c:pt>
                <c:pt idx="1227">
                  <c:v>5.6354453223360715E-4</c:v>
                </c:pt>
                <c:pt idx="1228">
                  <c:v>1.500070850251885E-3</c:v>
                </c:pt>
                <c:pt idx="1229">
                  <c:v>1.5815079213839091E-3</c:v>
                </c:pt>
                <c:pt idx="1230">
                  <c:v>6.4498160336563131E-4</c:v>
                </c:pt>
                <c:pt idx="1231">
                  <c:v>1.7851005992139694E-3</c:v>
                </c:pt>
                <c:pt idx="1232">
                  <c:v>2.2330044904401024E-3</c:v>
                </c:pt>
                <c:pt idx="1233">
                  <c:v>2.5994713105342111E-3</c:v>
                </c:pt>
                <c:pt idx="1234">
                  <c:v>5.6354453223360715E-4</c:v>
                </c:pt>
                <c:pt idx="1235">
                  <c:v>8.892928167617037E-4</c:v>
                </c:pt>
                <c:pt idx="1236">
                  <c:v>4.413889255355709E-4</c:v>
                </c:pt>
                <c:pt idx="1237">
                  <c:v>1.0928854945917641E-3</c:v>
                </c:pt>
                <c:pt idx="1238">
                  <c:v>4.7233501256574002E-5</c:v>
                </c:pt>
                <c:pt idx="1239">
                  <c:v>1.1743225657237883E-3</c:v>
                </c:pt>
                <c:pt idx="1240">
                  <c:v>5.6354453223360715E-4</c:v>
                </c:pt>
                <c:pt idx="1241">
                  <c:v>1.01144842345974E-3</c:v>
                </c:pt>
                <c:pt idx="1242">
                  <c:v>1.2867057238859816E-4</c:v>
                </c:pt>
                <c:pt idx="1243">
                  <c:v>1.1564064100747428E-4</c:v>
                </c:pt>
                <c:pt idx="1244">
                  <c:v>1.3779152435538487E-3</c:v>
                </c:pt>
                <c:pt idx="1245">
                  <c:v>1.8665376703459937E-3</c:v>
                </c:pt>
                <c:pt idx="1246">
                  <c:v>1.6629449925159333E-3</c:v>
                </c:pt>
                <c:pt idx="1247">
                  <c:v>1.9479747414780178E-3</c:v>
                </c:pt>
                <c:pt idx="1248">
                  <c:v>1.5815079213839091E-3</c:v>
                </c:pt>
                <c:pt idx="1249">
                  <c:v>4.0067038996955881E-4</c:v>
                </c:pt>
                <c:pt idx="1250">
                  <c:v>3.5995185440354673E-4</c:v>
                </c:pt>
                <c:pt idx="1251">
                  <c:v>1.5815079213839091E-3</c:v>
                </c:pt>
                <c:pt idx="1252">
                  <c:v>5.6354453223360715E-4</c:v>
                </c:pt>
                <c:pt idx="1253">
                  <c:v>2.3779624770551051E-4</c:v>
                </c:pt>
                <c:pt idx="1254">
                  <c:v>1.7851005992139694E-3</c:v>
                </c:pt>
                <c:pt idx="1255">
                  <c:v>1.3371967079878367E-3</c:v>
                </c:pt>
                <c:pt idx="1256">
                  <c:v>1.7036635280819454E-3</c:v>
                </c:pt>
                <c:pt idx="1257">
                  <c:v>1.4186337791198609E-3</c:v>
                </c:pt>
                <c:pt idx="1258">
                  <c:v>1.2150411012898004E-3</c:v>
                </c:pt>
                <c:pt idx="1259">
                  <c:v>1.6629449925159333E-3</c:v>
                </c:pt>
                <c:pt idx="1260">
                  <c:v>1.3371967079878367E-3</c:v>
                </c:pt>
                <c:pt idx="1261">
                  <c:v>9.7072988789372787E-4</c:v>
                </c:pt>
                <c:pt idx="1262">
                  <c:v>1.500070850251885E-3</c:v>
                </c:pt>
                <c:pt idx="1263">
                  <c:v>1.5635917657348637E-4</c:v>
                </c:pt>
                <c:pt idx="1264">
                  <c:v>1.3371967079878367E-3</c:v>
                </c:pt>
                <c:pt idx="1265">
                  <c:v>1.7036635280819454E-3</c:v>
                </c:pt>
                <c:pt idx="1266">
                  <c:v>8.0785574562967954E-4</c:v>
                </c:pt>
                <c:pt idx="1267">
                  <c:v>1.2964781724218244E-3</c:v>
                </c:pt>
                <c:pt idx="1268">
                  <c:v>2.101076435206223E-4</c:v>
                </c:pt>
                <c:pt idx="1269">
                  <c:v>2.6401898461002231E-3</c:v>
                </c:pt>
                <c:pt idx="1270">
                  <c:v>5.2282599666759501E-4</c:v>
                </c:pt>
                <c:pt idx="1271">
                  <c:v>4.413889255355709E-4</c:v>
                </c:pt>
                <c:pt idx="1272">
                  <c:v>1.3779152435538487E-3</c:v>
                </c:pt>
                <c:pt idx="1273">
                  <c:v>1.4186337791198609E-3</c:v>
                </c:pt>
                <c:pt idx="1274">
                  <c:v>4.7233501256574002E-5</c:v>
                </c:pt>
                <c:pt idx="1275">
                  <c:v>1.9886932770440298E-3</c:v>
                </c:pt>
                <c:pt idx="1276">
                  <c:v>1.3779152435538487E-3</c:v>
                </c:pt>
                <c:pt idx="1277">
                  <c:v>1.459352314685873E-3</c:v>
                </c:pt>
                <c:pt idx="1278">
                  <c:v>1.1743225657237883E-3</c:v>
                </c:pt>
                <c:pt idx="1279">
                  <c:v>1.6629449925159333E-3</c:v>
                </c:pt>
                <c:pt idx="1280">
                  <c:v>6.0426306779961917E-4</c:v>
                </c:pt>
                <c:pt idx="1281">
                  <c:v>9.7072988789372787E-4</c:v>
                </c:pt>
                <c:pt idx="1282">
                  <c:v>1.2964781724218244E-3</c:v>
                </c:pt>
                <c:pt idx="1283">
                  <c:v>1.1743225657237883E-3</c:v>
                </c:pt>
                <c:pt idx="1284">
                  <c:v>1.4186337791198609E-3</c:v>
                </c:pt>
                <c:pt idx="1285">
                  <c:v>1.8258191347799817E-3</c:v>
                </c:pt>
                <c:pt idx="1286">
                  <c:v>9.3001135232771584E-4</c:v>
                </c:pt>
                <c:pt idx="1287">
                  <c:v>8.4857428119569167E-4</c:v>
                </c:pt>
                <c:pt idx="1288">
                  <c:v>2.3779624770551051E-4</c:v>
                </c:pt>
                <c:pt idx="1289">
                  <c:v>8.0785574562967954E-4</c:v>
                </c:pt>
                <c:pt idx="1290">
                  <c:v>4.413889255355709E-4</c:v>
                </c:pt>
                <c:pt idx="1291">
                  <c:v>1.6222264569499213E-3</c:v>
                </c:pt>
                <c:pt idx="1292">
                  <c:v>1.1743225657237883E-3</c:v>
                </c:pt>
                <c:pt idx="1293">
                  <c:v>1.8258191347799817E-3</c:v>
                </c:pt>
                <c:pt idx="1294">
                  <c:v>9.3001135232771584E-4</c:v>
                </c:pt>
                <c:pt idx="1295">
                  <c:v>1.2557596368558124E-3</c:v>
                </c:pt>
                <c:pt idx="1296">
                  <c:v>2.1108488837420663E-3</c:v>
                </c:pt>
                <c:pt idx="1297">
                  <c:v>6.4498160336563131E-4</c:v>
                </c:pt>
                <c:pt idx="1298">
                  <c:v>1.4186337791198609E-3</c:v>
                </c:pt>
                <c:pt idx="1299">
                  <c:v>7.6713721006366751E-4</c:v>
                </c:pt>
                <c:pt idx="1300">
                  <c:v>4.0067038996955881E-4</c:v>
                </c:pt>
                <c:pt idx="1301">
                  <c:v>2.1108488837420663E-3</c:v>
                </c:pt>
                <c:pt idx="1302">
                  <c:v>3.1923331883753465E-4</c:v>
                </c:pt>
                <c:pt idx="1303">
                  <c:v>9.7072988789372787E-4</c:v>
                </c:pt>
                <c:pt idx="1304">
                  <c:v>1.3779152435538487E-3</c:v>
                </c:pt>
                <c:pt idx="1305">
                  <c:v>8.0785574562967954E-4</c:v>
                </c:pt>
                <c:pt idx="1306">
                  <c:v>1.2557596368558124E-3</c:v>
                </c:pt>
                <c:pt idx="1307">
                  <c:v>7.2641867449765537E-4</c:v>
                </c:pt>
                <c:pt idx="1308">
                  <c:v>2.2737230260061144E-3</c:v>
                </c:pt>
                <c:pt idx="1309">
                  <c:v>2.3551600971381385E-3</c:v>
                </c:pt>
                <c:pt idx="1310">
                  <c:v>6.8570013893164334E-4</c:v>
                </c:pt>
                <c:pt idx="1311">
                  <c:v>1.5815079213839091E-3</c:v>
                </c:pt>
                <c:pt idx="1312">
                  <c:v>9.7072988789372787E-4</c:v>
                </c:pt>
                <c:pt idx="1313">
                  <c:v>3.1923331883753465E-4</c:v>
                </c:pt>
                <c:pt idx="1314">
                  <c:v>6.8570013893164334E-4</c:v>
                </c:pt>
                <c:pt idx="1315">
                  <c:v>1.052166959025752E-3</c:v>
                </c:pt>
                <c:pt idx="1316">
                  <c:v>1.7036635280819454E-3</c:v>
                </c:pt>
                <c:pt idx="1317">
                  <c:v>1.7036635280819454E-3</c:v>
                </c:pt>
                <c:pt idx="1318">
                  <c:v>8.0785574562967954E-4</c:v>
                </c:pt>
                <c:pt idx="1319">
                  <c:v>2.5587527749681991E-3</c:v>
                </c:pt>
                <c:pt idx="1320">
                  <c:v>2.1515674193080783E-3</c:v>
                </c:pt>
                <c:pt idx="1321">
                  <c:v>2.5994713105342111E-3</c:v>
                </c:pt>
                <c:pt idx="1322">
                  <c:v>1.5635917657348637E-4</c:v>
                </c:pt>
                <c:pt idx="1323">
                  <c:v>5.6354453223360715E-4</c:v>
                </c:pt>
                <c:pt idx="1324">
                  <c:v>1.6222264569499213E-3</c:v>
                </c:pt>
                <c:pt idx="1325">
                  <c:v>2.6401898461002231E-3</c:v>
                </c:pt>
                <c:pt idx="1326">
                  <c:v>1.2964781724218244E-3</c:v>
                </c:pt>
                <c:pt idx="1327">
                  <c:v>7.2641867449765537E-4</c:v>
                </c:pt>
                <c:pt idx="1328">
                  <c:v>6.8570013893164334E-4</c:v>
                </c:pt>
                <c:pt idx="1329">
                  <c:v>1.0928854945917641E-3</c:v>
                </c:pt>
                <c:pt idx="1330">
                  <c:v>1.3779152435538487E-3</c:v>
                </c:pt>
                <c:pt idx="1331">
                  <c:v>1.7036635280819454E-3</c:v>
                </c:pt>
                <c:pt idx="1332">
                  <c:v>1.8665376703459937E-3</c:v>
                </c:pt>
                <c:pt idx="1333">
                  <c:v>1.2964781724218244E-3</c:v>
                </c:pt>
                <c:pt idx="1334">
                  <c:v>1.2557596368558124E-3</c:v>
                </c:pt>
                <c:pt idx="1335">
                  <c:v>6.514965690561932E-6</c:v>
                </c:pt>
                <c:pt idx="1336">
                  <c:v>4.413889255355709E-4</c:v>
                </c:pt>
                <c:pt idx="1337">
                  <c:v>1.7851005992139694E-3</c:v>
                </c:pt>
                <c:pt idx="1338">
                  <c:v>1.7036635280819454E-3</c:v>
                </c:pt>
                <c:pt idx="1339">
                  <c:v>1.8665376703459937E-3</c:v>
                </c:pt>
                <c:pt idx="1340">
                  <c:v>4.951373924827068E-4</c:v>
                </c:pt>
                <c:pt idx="1341">
                  <c:v>1.1743225657237883E-3</c:v>
                </c:pt>
                <c:pt idx="1342">
                  <c:v>1.8258191347799817E-3</c:v>
                </c:pt>
                <c:pt idx="1343">
                  <c:v>1.6629449925159333E-3</c:v>
                </c:pt>
                <c:pt idx="1344">
                  <c:v>1.9707771213949845E-4</c:v>
                </c:pt>
                <c:pt idx="1345">
                  <c:v>2.1922859548740904E-3</c:v>
                </c:pt>
                <c:pt idx="1346">
                  <c:v>1.8258191347799817E-3</c:v>
                </c:pt>
                <c:pt idx="1347">
                  <c:v>1.5815079213839091E-3</c:v>
                </c:pt>
                <c:pt idx="1348">
                  <c:v>1.6629449925159333E-3</c:v>
                </c:pt>
                <c:pt idx="1349">
                  <c:v>1.5815079213839091E-3</c:v>
                </c:pt>
                <c:pt idx="1350">
                  <c:v>1.052166959025752E-3</c:v>
                </c:pt>
                <c:pt idx="1351">
                  <c:v>1.0928854945917641E-3</c:v>
                </c:pt>
                <c:pt idx="1352">
                  <c:v>1.5815079213839091E-3</c:v>
                </c:pt>
                <c:pt idx="1353">
                  <c:v>1.1743225657237883E-3</c:v>
                </c:pt>
                <c:pt idx="1354">
                  <c:v>1.8665376703459937E-3</c:v>
                </c:pt>
                <c:pt idx="1355">
                  <c:v>1.8258191347799817E-3</c:v>
                </c:pt>
                <c:pt idx="1356">
                  <c:v>7.2641867449765537E-4</c:v>
                </c:pt>
                <c:pt idx="1357">
                  <c:v>1.9072562059120057E-3</c:v>
                </c:pt>
                <c:pt idx="1358">
                  <c:v>1.3371967079878367E-3</c:v>
                </c:pt>
                <c:pt idx="1359">
                  <c:v>3.0880937373263559E-3</c:v>
                </c:pt>
                <c:pt idx="1360">
                  <c:v>1.5815079213839091E-3</c:v>
                </c:pt>
                <c:pt idx="1361">
                  <c:v>1.3371967079878367E-3</c:v>
                </c:pt>
                <c:pt idx="1362">
                  <c:v>1.8665376703459937E-3</c:v>
                </c:pt>
                <c:pt idx="1363">
                  <c:v>2.1108488837420663E-3</c:v>
                </c:pt>
                <c:pt idx="1364">
                  <c:v>2.4365971682701625E-3</c:v>
                </c:pt>
                <c:pt idx="1365">
                  <c:v>3.3226325021865852E-4</c:v>
                </c:pt>
                <c:pt idx="1366">
                  <c:v>1.6629449925159333E-3</c:v>
                </c:pt>
                <c:pt idx="1367">
                  <c:v>1.5815079213839091E-3</c:v>
                </c:pt>
                <c:pt idx="1368">
                  <c:v>1.8665376703459937E-3</c:v>
                </c:pt>
                <c:pt idx="1369">
                  <c:v>1.2964781724218244E-3</c:v>
                </c:pt>
                <c:pt idx="1370">
                  <c:v>7.6713721006366751E-4</c:v>
                </c:pt>
                <c:pt idx="1371">
                  <c:v>4.8210746110158298E-4</c:v>
                </c:pt>
                <c:pt idx="1372">
                  <c:v>1.6222264569499213E-3</c:v>
                </c:pt>
                <c:pt idx="1373">
                  <c:v>8.892928167617037E-4</c:v>
                </c:pt>
                <c:pt idx="1374">
                  <c:v>3.4203569875450145E-5</c:v>
                </c:pt>
                <c:pt idx="1375">
                  <c:v>2.8845010594962957E-3</c:v>
                </c:pt>
                <c:pt idx="1376">
                  <c:v>2.7851478327152256E-4</c:v>
                </c:pt>
                <c:pt idx="1377">
                  <c:v>2.9659381306283198E-3</c:v>
                </c:pt>
                <c:pt idx="1378">
                  <c:v>2.0701303481760538E-3</c:v>
                </c:pt>
                <c:pt idx="1379">
                  <c:v>2.0701303481760538E-3</c:v>
                </c:pt>
                <c:pt idx="1380">
                  <c:v>1.6629449925159333E-3</c:v>
                </c:pt>
                <c:pt idx="1381">
                  <c:v>1.4186337791198609E-3</c:v>
                </c:pt>
                <c:pt idx="1382">
                  <c:v>2.7851478327152256E-4</c:v>
                </c:pt>
                <c:pt idx="1383">
                  <c:v>3.5995185440354673E-4</c:v>
                </c:pt>
                <c:pt idx="1384">
                  <c:v>5.2282599666759501E-4</c:v>
                </c:pt>
                <c:pt idx="1385">
                  <c:v>1.052166959025752E-3</c:v>
                </c:pt>
                <c:pt idx="1386">
                  <c:v>1.7036635280819454E-3</c:v>
                </c:pt>
                <c:pt idx="1387">
                  <c:v>9.3001135232771584E-4</c:v>
                </c:pt>
                <c:pt idx="1388">
                  <c:v>1.8665376703459937E-3</c:v>
                </c:pt>
                <c:pt idx="1389">
                  <c:v>8.892928167617037E-4</c:v>
                </c:pt>
                <c:pt idx="1390">
                  <c:v>1.2557596368558124E-3</c:v>
                </c:pt>
                <c:pt idx="1391">
                  <c:v>2.2737230260061144E-3</c:v>
                </c:pt>
                <c:pt idx="1392">
                  <c:v>1.6629449925159333E-3</c:v>
                </c:pt>
                <c:pt idx="1393">
                  <c:v>8.0785574562967954E-4</c:v>
                </c:pt>
                <c:pt idx="1394">
                  <c:v>2.1515674193080783E-3</c:v>
                </c:pt>
                <c:pt idx="1395">
                  <c:v>2.0701303481760538E-3</c:v>
                </c:pt>
                <c:pt idx="1396">
                  <c:v>6.4498160336563131E-4</c:v>
                </c:pt>
                <c:pt idx="1397">
                  <c:v>1.9479747414780178E-3</c:v>
                </c:pt>
                <c:pt idx="1398">
                  <c:v>2.7216269172322472E-3</c:v>
                </c:pt>
                <c:pt idx="1399">
                  <c:v>2.3551600971381385E-3</c:v>
                </c:pt>
                <c:pt idx="1400">
                  <c:v>1.01144842345974E-3</c:v>
                </c:pt>
                <c:pt idx="1401">
                  <c:v>1.7036635280819454E-3</c:v>
                </c:pt>
                <c:pt idx="1402">
                  <c:v>1.4186337791198609E-3</c:v>
                </c:pt>
                <c:pt idx="1403">
                  <c:v>1.2557596368558124E-3</c:v>
                </c:pt>
                <c:pt idx="1404">
                  <c:v>1.6222264569499213E-3</c:v>
                </c:pt>
                <c:pt idx="1405">
                  <c:v>1.01144842345974E-3</c:v>
                </c:pt>
                <c:pt idx="1406">
                  <c:v>1.052166959025752E-3</c:v>
                </c:pt>
                <c:pt idx="1407">
                  <c:v>4.0067038996955881E-4</c:v>
                </c:pt>
                <c:pt idx="1408">
                  <c:v>2.3958786327041505E-3</c:v>
                </c:pt>
                <c:pt idx="1409">
                  <c:v>2.3144415615721265E-3</c:v>
                </c:pt>
                <c:pt idx="1410">
                  <c:v>1.8258191347799817E-3</c:v>
                </c:pt>
                <c:pt idx="1411">
                  <c:v>2.2330044904401024E-3</c:v>
                </c:pt>
                <c:pt idx="1412">
                  <c:v>1.0928854945917641E-3</c:v>
                </c:pt>
                <c:pt idx="1413">
                  <c:v>2.9252195950623078E-3</c:v>
                </c:pt>
                <c:pt idx="1414">
                  <c:v>1.7443820636479574E-3</c:v>
                </c:pt>
                <c:pt idx="1415">
                  <c:v>1.7851005992139694E-3</c:v>
                </c:pt>
                <c:pt idx="1416">
                  <c:v>1.9479747414780178E-3</c:v>
                </c:pt>
                <c:pt idx="1417">
                  <c:v>1.5815079213839091E-3</c:v>
                </c:pt>
                <c:pt idx="1418">
                  <c:v>1.2150411012898004E-3</c:v>
                </c:pt>
                <c:pt idx="1419">
                  <c:v>1.3779152435538487E-3</c:v>
                </c:pt>
                <c:pt idx="1420">
                  <c:v>8.4857428119569167E-4</c:v>
                </c:pt>
                <c:pt idx="1421">
                  <c:v>2.6401898461002231E-3</c:v>
                </c:pt>
                <c:pt idx="1422">
                  <c:v>1.052166959025752E-3</c:v>
                </c:pt>
                <c:pt idx="1423">
                  <c:v>1.6629449925159333E-3</c:v>
                </c:pt>
                <c:pt idx="1424">
                  <c:v>1.540789385817897E-3</c:v>
                </c:pt>
                <c:pt idx="1425">
                  <c:v>1.8665376703459937E-3</c:v>
                </c:pt>
                <c:pt idx="1426">
                  <c:v>1.3779152435538487E-3</c:v>
                </c:pt>
                <c:pt idx="1427">
                  <c:v>1.9479747414780178E-3</c:v>
                </c:pt>
                <c:pt idx="1428">
                  <c:v>2.2737230260061144E-3</c:v>
                </c:pt>
                <c:pt idx="1429">
                  <c:v>1.2964781724218244E-3</c:v>
                </c:pt>
                <c:pt idx="1430">
                  <c:v>2.9659381306283198E-3</c:v>
                </c:pt>
                <c:pt idx="1431">
                  <c:v>2.2737230260061144E-3</c:v>
                </c:pt>
                <c:pt idx="1432">
                  <c:v>8.892928167617037E-4</c:v>
                </c:pt>
                <c:pt idx="1433">
                  <c:v>2.8845010594962957E-3</c:v>
                </c:pt>
                <c:pt idx="1434">
                  <c:v>1.9072562059120057E-3</c:v>
                </c:pt>
                <c:pt idx="1435">
                  <c:v>2.3144415615721265E-3</c:v>
                </c:pt>
                <c:pt idx="1436">
                  <c:v>1.459352314685873E-3</c:v>
                </c:pt>
                <c:pt idx="1437">
                  <c:v>2.8437825239302833E-3</c:v>
                </c:pt>
                <c:pt idx="1438">
                  <c:v>2.3144415615721265E-3</c:v>
                </c:pt>
                <c:pt idx="1439">
                  <c:v>2.1515674193080783E-3</c:v>
                </c:pt>
                <c:pt idx="1440">
                  <c:v>2.0294118126100418E-3</c:v>
                </c:pt>
                <c:pt idx="1441">
                  <c:v>3.0066566661943318E-3</c:v>
                </c:pt>
                <c:pt idx="1442">
                  <c:v>1.7851005992139694E-3</c:v>
                </c:pt>
                <c:pt idx="1443">
                  <c:v>1.3371967079878367E-3</c:v>
                </c:pt>
                <c:pt idx="1444">
                  <c:v>1.7443820636479574E-3</c:v>
                </c:pt>
                <c:pt idx="1445">
                  <c:v>5.2282599666759501E-4</c:v>
                </c:pt>
                <c:pt idx="1446">
                  <c:v>9.3001135232771584E-4</c:v>
                </c:pt>
                <c:pt idx="1447">
                  <c:v>1.3779152435538487E-3</c:v>
                </c:pt>
                <c:pt idx="1448">
                  <c:v>1.2557596368558124E-3</c:v>
                </c:pt>
                <c:pt idx="1449">
                  <c:v>2.7851478327152256E-4</c:v>
                </c:pt>
                <c:pt idx="1450">
                  <c:v>2.1515674193080783E-3</c:v>
                </c:pt>
                <c:pt idx="1451">
                  <c:v>2.1108488837420663E-3</c:v>
                </c:pt>
                <c:pt idx="1452">
                  <c:v>2.4365971682701625E-3</c:v>
                </c:pt>
                <c:pt idx="1453">
                  <c:v>2.1515674193080783E-3</c:v>
                </c:pt>
                <c:pt idx="1454">
                  <c:v>1.0928854945917641E-3</c:v>
                </c:pt>
                <c:pt idx="1455">
                  <c:v>2.518034239402187E-3</c:v>
                </c:pt>
                <c:pt idx="1456">
                  <c:v>1.459352314685873E-3</c:v>
                </c:pt>
                <c:pt idx="1457">
                  <c:v>2.6809083816662352E-3</c:v>
                </c:pt>
                <c:pt idx="1458">
                  <c:v>1.8665376703459937E-3</c:v>
                </c:pt>
                <c:pt idx="1459">
                  <c:v>1.459352314685873E-3</c:v>
                </c:pt>
                <c:pt idx="1460">
                  <c:v>1.500070850251885E-3</c:v>
                </c:pt>
                <c:pt idx="1461">
                  <c:v>1.9072562059120057E-3</c:v>
                </c:pt>
                <c:pt idx="1462">
                  <c:v>1.9886932770440298E-3</c:v>
                </c:pt>
                <c:pt idx="1463">
                  <c:v>1.2150411012898004E-3</c:v>
                </c:pt>
                <c:pt idx="1464">
                  <c:v>1.2867057238859816E-4</c:v>
                </c:pt>
                <c:pt idx="1465">
                  <c:v>2.3958786327041505E-3</c:v>
                </c:pt>
                <c:pt idx="1466">
                  <c:v>2.9659381306283198E-3</c:v>
                </c:pt>
                <c:pt idx="1467">
                  <c:v>2.6401898461002231E-3</c:v>
                </c:pt>
                <c:pt idx="1468">
                  <c:v>1.6629449925159333E-3</c:v>
                </c:pt>
                <c:pt idx="1469">
                  <c:v>1.2964781724218244E-3</c:v>
                </c:pt>
                <c:pt idx="1470">
                  <c:v>2.3958786327041505E-3</c:v>
                </c:pt>
                <c:pt idx="1471">
                  <c:v>2.518034239402187E-3</c:v>
                </c:pt>
                <c:pt idx="1472">
                  <c:v>2.5994713105342111E-3</c:v>
                </c:pt>
                <c:pt idx="1473">
                  <c:v>2.6401898461002231E-3</c:v>
                </c:pt>
                <c:pt idx="1474">
                  <c:v>1.7443820636479574E-3</c:v>
                </c:pt>
                <c:pt idx="1475">
                  <c:v>6.8570013893164334E-4</c:v>
                </c:pt>
                <c:pt idx="1476">
                  <c:v>1.1336040301577761E-3</c:v>
                </c:pt>
                <c:pt idx="1477">
                  <c:v>2.3144415615721265E-3</c:v>
                </c:pt>
                <c:pt idx="1478">
                  <c:v>1.9479747414780178E-3</c:v>
                </c:pt>
                <c:pt idx="1479">
                  <c:v>3.0473752017603438E-3</c:v>
                </c:pt>
                <c:pt idx="1480">
                  <c:v>3.4545605574204646E-3</c:v>
                </c:pt>
                <c:pt idx="1481">
                  <c:v>2.1515674193080783E-3</c:v>
                </c:pt>
                <c:pt idx="1482">
                  <c:v>1.6629449925159333E-3</c:v>
                </c:pt>
                <c:pt idx="1483">
                  <c:v>2.8437825239302833E-3</c:v>
                </c:pt>
                <c:pt idx="1484">
                  <c:v>2.5994713105342111E-3</c:v>
                </c:pt>
                <c:pt idx="1485">
                  <c:v>2.5994713105342111E-3</c:v>
                </c:pt>
                <c:pt idx="1486">
                  <c:v>1.3371967079878367E-3</c:v>
                </c:pt>
                <c:pt idx="1487">
                  <c:v>2.3551600971381385E-3</c:v>
                </c:pt>
                <c:pt idx="1488">
                  <c:v>2.0294118126100418E-3</c:v>
                </c:pt>
                <c:pt idx="1489">
                  <c:v>1.459352314685873E-3</c:v>
                </c:pt>
                <c:pt idx="1490">
                  <c:v>3.5995185440354673E-4</c:v>
                </c:pt>
                <c:pt idx="1491">
                  <c:v>2.5587527749681991E-3</c:v>
                </c:pt>
                <c:pt idx="1492">
                  <c:v>2.0294118126100418E-3</c:v>
                </c:pt>
                <c:pt idx="1493">
                  <c:v>2.1922859548740904E-3</c:v>
                </c:pt>
                <c:pt idx="1494">
                  <c:v>9.7072988789372787E-4</c:v>
                </c:pt>
                <c:pt idx="1495">
                  <c:v>1.3371967079878367E-3</c:v>
                </c:pt>
                <c:pt idx="1496">
                  <c:v>1.2150411012898004E-3</c:v>
                </c:pt>
                <c:pt idx="1497">
                  <c:v>1.540789385817897E-3</c:v>
                </c:pt>
                <c:pt idx="1498">
                  <c:v>1.2964781724218244E-3</c:v>
                </c:pt>
                <c:pt idx="1499">
                  <c:v>1.8665376703459937E-3</c:v>
                </c:pt>
                <c:pt idx="1500">
                  <c:v>1.500070850251885E-3</c:v>
                </c:pt>
                <c:pt idx="1501">
                  <c:v>1.540789385817897E-3</c:v>
                </c:pt>
                <c:pt idx="1502">
                  <c:v>1.8665376703459937E-3</c:v>
                </c:pt>
                <c:pt idx="1503">
                  <c:v>2.4365971682701625E-3</c:v>
                </c:pt>
                <c:pt idx="1504">
                  <c:v>8.892928167617037E-4</c:v>
                </c:pt>
                <c:pt idx="1505">
                  <c:v>1.8258191347799817E-3</c:v>
                </c:pt>
                <c:pt idx="1506">
                  <c:v>1.2964781724218244E-3</c:v>
                </c:pt>
                <c:pt idx="1507">
                  <c:v>3.210249344024392E-3</c:v>
                </c:pt>
                <c:pt idx="1508">
                  <c:v>1.7851005992139694E-3</c:v>
                </c:pt>
                <c:pt idx="1509">
                  <c:v>1.9479747414780178E-3</c:v>
                </c:pt>
                <c:pt idx="1510">
                  <c:v>1.9072562059120057E-3</c:v>
                </c:pt>
                <c:pt idx="1511">
                  <c:v>3.1923331883753465E-4</c:v>
                </c:pt>
                <c:pt idx="1512">
                  <c:v>4.268931268740706E-3</c:v>
                </c:pt>
                <c:pt idx="1513">
                  <c:v>3.0066566661943318E-3</c:v>
                </c:pt>
                <c:pt idx="1514">
                  <c:v>3.9024644486465973E-3</c:v>
                </c:pt>
                <c:pt idx="1515">
                  <c:v>2.2737230260061144E-3</c:v>
                </c:pt>
                <c:pt idx="1516">
                  <c:v>2.8030639883642712E-3</c:v>
                </c:pt>
                <c:pt idx="1517">
                  <c:v>2.1108488837420663E-3</c:v>
                </c:pt>
                <c:pt idx="1518">
                  <c:v>2.477315703836175E-3</c:v>
                </c:pt>
                <c:pt idx="1519">
                  <c:v>1.8665376703459937E-3</c:v>
                </c:pt>
                <c:pt idx="1520">
                  <c:v>3.1288122728923679E-3</c:v>
                </c:pt>
                <c:pt idx="1521">
                  <c:v>2.7623454527982592E-3</c:v>
                </c:pt>
                <c:pt idx="1522">
                  <c:v>2.0701303481760538E-3</c:v>
                </c:pt>
                <c:pt idx="1523">
                  <c:v>9.3001135232771584E-4</c:v>
                </c:pt>
                <c:pt idx="1524">
                  <c:v>1.9479747414780178E-3</c:v>
                </c:pt>
                <c:pt idx="1525">
                  <c:v>3.4545605574204646E-3</c:v>
                </c:pt>
                <c:pt idx="1526">
                  <c:v>2.9659381306283198E-3</c:v>
                </c:pt>
                <c:pt idx="1527">
                  <c:v>1.8258191347799817E-3</c:v>
                </c:pt>
                <c:pt idx="1528">
                  <c:v>3.0066566661943318E-3</c:v>
                </c:pt>
                <c:pt idx="1529">
                  <c:v>3.0473752017603438E-3</c:v>
                </c:pt>
                <c:pt idx="1530">
                  <c:v>2.4365971682701625E-3</c:v>
                </c:pt>
                <c:pt idx="1531">
                  <c:v>3.0066566661943318E-3</c:v>
                </c:pt>
                <c:pt idx="1532">
                  <c:v>7.2641867449765537E-4</c:v>
                </c:pt>
                <c:pt idx="1533">
                  <c:v>1.7851005992139694E-3</c:v>
                </c:pt>
                <c:pt idx="1534">
                  <c:v>1.8665376703459937E-3</c:v>
                </c:pt>
                <c:pt idx="1535">
                  <c:v>1.7851005992139694E-3</c:v>
                </c:pt>
                <c:pt idx="1536">
                  <c:v>2.3144415615721265E-3</c:v>
                </c:pt>
                <c:pt idx="1537">
                  <c:v>2.6809083816662352E-3</c:v>
                </c:pt>
                <c:pt idx="1538">
                  <c:v>2.1515674193080783E-3</c:v>
                </c:pt>
                <c:pt idx="1539">
                  <c:v>2.2737230260061144E-3</c:v>
                </c:pt>
                <c:pt idx="1540">
                  <c:v>2.9252195950623078E-3</c:v>
                </c:pt>
                <c:pt idx="1541">
                  <c:v>2.5587527749681991E-3</c:v>
                </c:pt>
                <c:pt idx="1542">
                  <c:v>2.2737230260061144E-3</c:v>
                </c:pt>
                <c:pt idx="1543">
                  <c:v>1.3779152435538487E-3</c:v>
                </c:pt>
                <c:pt idx="1544">
                  <c:v>2.8845010594962957E-3</c:v>
                </c:pt>
                <c:pt idx="1545">
                  <c:v>2.2737230260061144E-3</c:v>
                </c:pt>
                <c:pt idx="1546">
                  <c:v>2.3958786327041505E-3</c:v>
                </c:pt>
                <c:pt idx="1547">
                  <c:v>2.1922859548740904E-3</c:v>
                </c:pt>
                <c:pt idx="1548">
                  <c:v>2.9252195950623078E-3</c:v>
                </c:pt>
                <c:pt idx="1549">
                  <c:v>2.6401898461002231E-3</c:v>
                </c:pt>
                <c:pt idx="1550">
                  <c:v>1.8258191347799817E-3</c:v>
                </c:pt>
                <c:pt idx="1551">
                  <c:v>3.4138420218544525E-3</c:v>
                </c:pt>
                <c:pt idx="1552">
                  <c:v>2.5994713105342111E-3</c:v>
                </c:pt>
                <c:pt idx="1553">
                  <c:v>3.210249344024392E-3</c:v>
                </c:pt>
                <c:pt idx="1554">
                  <c:v>2.0294118126100418E-3</c:v>
                </c:pt>
                <c:pt idx="1555">
                  <c:v>2.8437825239302833E-3</c:v>
                </c:pt>
                <c:pt idx="1556">
                  <c:v>1.4186337791198609E-3</c:v>
                </c:pt>
                <c:pt idx="1557">
                  <c:v>2.6809083816662352E-3</c:v>
                </c:pt>
                <c:pt idx="1558">
                  <c:v>7.2641867449765537E-4</c:v>
                </c:pt>
                <c:pt idx="1559">
                  <c:v>1.6222264569499213E-3</c:v>
                </c:pt>
                <c:pt idx="1560">
                  <c:v>1.6222264569499213E-3</c:v>
                </c:pt>
                <c:pt idx="1561">
                  <c:v>3.3324049507224285E-3</c:v>
                </c:pt>
                <c:pt idx="1562">
                  <c:v>1.9072562059120057E-3</c:v>
                </c:pt>
                <c:pt idx="1563">
                  <c:v>2.5994713105342111E-3</c:v>
                </c:pt>
                <c:pt idx="1564">
                  <c:v>1.9886932770440298E-3</c:v>
                </c:pt>
                <c:pt idx="1565">
                  <c:v>3.6174346996845131E-3</c:v>
                </c:pt>
                <c:pt idx="1566">
                  <c:v>2.4365971682701625E-3</c:v>
                </c:pt>
                <c:pt idx="1567">
                  <c:v>4.0653385909106459E-3</c:v>
                </c:pt>
                <c:pt idx="1568">
                  <c:v>1.1336040301577761E-3</c:v>
                </c:pt>
                <c:pt idx="1569">
                  <c:v>2.9659381306283198E-3</c:v>
                </c:pt>
                <c:pt idx="1570">
                  <c:v>3.210249344024392E-3</c:v>
                </c:pt>
                <c:pt idx="1571">
                  <c:v>2.8030639883642712E-3</c:v>
                </c:pt>
                <c:pt idx="1572">
                  <c:v>3.4138420218544525E-3</c:v>
                </c:pt>
                <c:pt idx="1573">
                  <c:v>2.6809083816662352E-3</c:v>
                </c:pt>
                <c:pt idx="1574">
                  <c:v>3.5359976285524886E-3</c:v>
                </c:pt>
                <c:pt idx="1575">
                  <c:v>2.3958786327041505E-3</c:v>
                </c:pt>
                <c:pt idx="1576">
                  <c:v>2.5587527749681991E-3</c:v>
                </c:pt>
                <c:pt idx="1577">
                  <c:v>3.5359976285524886E-3</c:v>
                </c:pt>
                <c:pt idx="1578">
                  <c:v>2.5994713105342111E-3</c:v>
                </c:pt>
                <c:pt idx="1579">
                  <c:v>2.9252195950623078E-3</c:v>
                </c:pt>
                <c:pt idx="1580">
                  <c:v>3.4545605574204646E-3</c:v>
                </c:pt>
                <c:pt idx="1581">
                  <c:v>2.8030639883642712E-3</c:v>
                </c:pt>
                <c:pt idx="1582">
                  <c:v>2.2330044904401024E-3</c:v>
                </c:pt>
                <c:pt idx="1583">
                  <c:v>2.0294118126100418E-3</c:v>
                </c:pt>
                <c:pt idx="1584">
                  <c:v>4.0246200553446338E-3</c:v>
                </c:pt>
                <c:pt idx="1585">
                  <c:v>3.8210273775145733E-3</c:v>
                </c:pt>
                <c:pt idx="1586">
                  <c:v>2.9659381306283198E-3</c:v>
                </c:pt>
                <c:pt idx="1587">
                  <c:v>2.9659381306283198E-3</c:v>
                </c:pt>
                <c:pt idx="1588">
                  <c:v>2.9252195950623078E-3</c:v>
                </c:pt>
                <c:pt idx="1589">
                  <c:v>2.6809083816662352E-3</c:v>
                </c:pt>
                <c:pt idx="1590">
                  <c:v>2.3958786327041505E-3</c:v>
                </c:pt>
                <c:pt idx="1591">
                  <c:v>3.6174346996845131E-3</c:v>
                </c:pt>
                <c:pt idx="1592">
                  <c:v>3.2916864151564165E-3</c:v>
                </c:pt>
                <c:pt idx="1593">
                  <c:v>3.4545605574204646E-3</c:v>
                </c:pt>
                <c:pt idx="1594">
                  <c:v>3.3324049507224285E-3</c:v>
                </c:pt>
                <c:pt idx="1595">
                  <c:v>3.9431829842126098E-3</c:v>
                </c:pt>
                <c:pt idx="1596">
                  <c:v>3.0473752017603438E-3</c:v>
                </c:pt>
                <c:pt idx="1597">
                  <c:v>4.7168351599668392E-3</c:v>
                </c:pt>
                <c:pt idx="1598">
                  <c:v>2.9252195950623078E-3</c:v>
                </c:pt>
                <c:pt idx="1599">
                  <c:v>2.7623454527982592E-3</c:v>
                </c:pt>
                <c:pt idx="1600">
                  <c:v>3.7803088419485612E-3</c:v>
                </c:pt>
                <c:pt idx="1601">
                  <c:v>5.2054575867589836E-3</c:v>
                </c:pt>
                <c:pt idx="1602">
                  <c:v>4.4318054110047541E-3</c:v>
                </c:pt>
                <c:pt idx="1603">
                  <c:v>3.4138420218544525E-3</c:v>
                </c:pt>
                <c:pt idx="1604">
                  <c:v>4.7168351599668392E-3</c:v>
                </c:pt>
                <c:pt idx="1605">
                  <c:v>4.3910868754387421E-3</c:v>
                </c:pt>
                <c:pt idx="1606">
                  <c:v>3.5767161641185007E-3</c:v>
                </c:pt>
                <c:pt idx="1607">
                  <c:v>4.8389907666648753E-3</c:v>
                </c:pt>
                <c:pt idx="1608">
                  <c:v>3.7803088419485612E-3</c:v>
                </c:pt>
                <c:pt idx="1609">
                  <c:v>6.182702440343274E-3</c:v>
                </c:pt>
                <c:pt idx="1610">
                  <c:v>3.5767161641185007E-3</c:v>
                </c:pt>
                <c:pt idx="1611">
                  <c:v>6.060546833645237E-3</c:v>
                </c:pt>
                <c:pt idx="1612">
                  <c:v>5.2461761223249956E-3</c:v>
                </c:pt>
                <c:pt idx="1613">
                  <c:v>4.6761166244008272E-3</c:v>
                </c:pt>
                <c:pt idx="1614">
                  <c:v>3.9839015197786218E-3</c:v>
                </c:pt>
                <c:pt idx="1615">
                  <c:v>4.309649804306718E-3</c:v>
                </c:pt>
                <c:pt idx="1616">
                  <c:v>5.6940800135511288E-3</c:v>
                </c:pt>
                <c:pt idx="1617">
                  <c:v>5.3276131934570196E-3</c:v>
                </c:pt>
                <c:pt idx="1618">
                  <c:v>3.8617459130805853E-3</c:v>
                </c:pt>
                <c:pt idx="1619">
                  <c:v>5.0018649089289234E-3</c:v>
                </c:pt>
                <c:pt idx="1620">
                  <c:v>2.8437825239302833E-3</c:v>
                </c:pt>
                <c:pt idx="1621">
                  <c:v>3.5767161641185007E-3</c:v>
                </c:pt>
                <c:pt idx="1622">
                  <c:v>4.8389907666648753E-3</c:v>
                </c:pt>
                <c:pt idx="1623">
                  <c:v>4.7982722310988633E-3</c:v>
                </c:pt>
                <c:pt idx="1624">
                  <c:v>5.7347985491171408E-3</c:v>
                </c:pt>
                <c:pt idx="1625">
                  <c:v>7.1192287583615515E-3</c:v>
                </c:pt>
                <c:pt idx="1626">
                  <c:v>5.2461761223249956E-3</c:v>
                </c:pt>
                <c:pt idx="1627">
                  <c:v>5.9383912269472009E-3</c:v>
                </c:pt>
                <c:pt idx="1628">
                  <c:v>5.1647390511929715E-3</c:v>
                </c:pt>
                <c:pt idx="1629">
                  <c:v>5.8162356202491649E-3</c:v>
                </c:pt>
                <c:pt idx="1630">
                  <c:v>6.1012653692112491E-3</c:v>
                </c:pt>
                <c:pt idx="1631">
                  <c:v>8.2186292186438772E-3</c:v>
                </c:pt>
                <c:pt idx="1632">
                  <c:v>5.6940800135511288E-3</c:v>
                </c:pt>
                <c:pt idx="1633">
                  <c:v>5.4904873357210686E-3</c:v>
                </c:pt>
                <c:pt idx="1634">
                  <c:v>6.9563546160975034E-3</c:v>
                </c:pt>
                <c:pt idx="1635">
                  <c:v>8.5036589676059614E-3</c:v>
                </c:pt>
                <c:pt idx="1636">
                  <c:v>7.0377916872295275E-3</c:v>
                </c:pt>
                <c:pt idx="1637">
                  <c:v>7.4042585073236357E-3</c:v>
                </c:pt>
                <c:pt idx="1638">
                  <c:v>8.8294072521340593E-3</c:v>
                </c:pt>
                <c:pt idx="1639">
                  <c:v>7.6485697207197088E-3</c:v>
                </c:pt>
                <c:pt idx="1640">
                  <c:v>8.0964736119458411E-3</c:v>
                </c:pt>
                <c:pt idx="1641">
                  <c:v>8.0964736119458411E-3</c:v>
                </c:pt>
                <c:pt idx="1642">
                  <c:v>5.8976726913811889E-3</c:v>
                </c:pt>
                <c:pt idx="1643">
                  <c:v>7.8114438629837569E-3</c:v>
                </c:pt>
                <c:pt idx="1644">
                  <c:v>8.6665331098700095E-3</c:v>
                </c:pt>
                <c:pt idx="1645">
                  <c:v>7.8114438629837569E-3</c:v>
                </c:pt>
                <c:pt idx="1646">
                  <c:v>6.9563546160975034E-3</c:v>
                </c:pt>
                <c:pt idx="1647">
                  <c:v>7.974318005247805E-3</c:v>
                </c:pt>
                <c:pt idx="1648">
                  <c:v>8.4629404320399493E-3</c:v>
                </c:pt>
                <c:pt idx="1649">
                  <c:v>8.2186292186438772E-3</c:v>
                </c:pt>
                <c:pt idx="1650">
                  <c:v>8.5036589676059614E-3</c:v>
                </c:pt>
                <c:pt idx="1651">
                  <c:v>7.5264141140216718E-3</c:v>
                </c:pt>
                <c:pt idx="1652">
                  <c:v>8.0964736119458411E-3</c:v>
                </c:pt>
                <c:pt idx="1653">
                  <c:v>9.1551555366621556E-3</c:v>
                </c:pt>
                <c:pt idx="1654">
                  <c:v>8.9922813943981075E-3</c:v>
                </c:pt>
                <c:pt idx="1655">
                  <c:v>8.7479701810020336E-3</c:v>
                </c:pt>
                <c:pt idx="1656">
                  <c:v>8.9922813943981075E-3</c:v>
                </c:pt>
                <c:pt idx="1657">
                  <c:v>9.3587482144922157E-3</c:v>
                </c:pt>
                <c:pt idx="1658">
                  <c:v>8.6665331098700095E-3</c:v>
                </c:pt>
                <c:pt idx="1659">
                  <c:v>7.8114438629837569E-3</c:v>
                </c:pt>
                <c:pt idx="1660">
                  <c:v>1.0335993068076506E-2</c:v>
                </c:pt>
                <c:pt idx="1661">
                  <c:v>1.0702459888170613E-2</c:v>
                </c:pt>
                <c:pt idx="1662">
                  <c:v>8.8294072521340593E-3</c:v>
                </c:pt>
                <c:pt idx="1663">
                  <c:v>1.0213837461378468E-2</c:v>
                </c:pt>
                <c:pt idx="1664">
                  <c:v>9.1958740722281676E-3</c:v>
                </c:pt>
                <c:pt idx="1665">
                  <c:v>1.0906052566000673E-2</c:v>
                </c:pt>
                <c:pt idx="1666">
                  <c:v>1.0783896959302637E-2</c:v>
                </c:pt>
                <c:pt idx="1667">
                  <c:v>1.1924015955150975E-2</c:v>
                </c:pt>
                <c:pt idx="1668">
                  <c:v>1.2575512524207168E-2</c:v>
                </c:pt>
                <c:pt idx="1669">
                  <c:v>1.0987489637132697E-2</c:v>
                </c:pt>
                <c:pt idx="1670">
                  <c:v>1.1516830599490855E-2</c:v>
                </c:pt>
                <c:pt idx="1671">
                  <c:v>1.1720423277320915E-2</c:v>
                </c:pt>
                <c:pt idx="1672">
                  <c:v>1.241263838194312E-2</c:v>
                </c:pt>
                <c:pt idx="1673">
                  <c:v>1.2209045704113059E-2</c:v>
                </c:pt>
                <c:pt idx="1674">
                  <c:v>1.4611439302507773E-2</c:v>
                </c:pt>
                <c:pt idx="1675">
                  <c:v>1.5303654407129977E-2</c:v>
                </c:pt>
                <c:pt idx="1676">
                  <c:v>1.4244972482413663E-2</c:v>
                </c:pt>
                <c:pt idx="1677">
                  <c:v>1.7013832900902484E-2</c:v>
                </c:pt>
                <c:pt idx="1678">
                  <c:v>1.656592900967635E-2</c:v>
                </c:pt>
                <c:pt idx="1679">
                  <c:v>1.6728803151940402E-2</c:v>
                </c:pt>
                <c:pt idx="1680">
                  <c:v>1.7095269972034508E-2</c:v>
                </c:pt>
                <c:pt idx="1681">
                  <c:v>1.8927604072505051E-2</c:v>
                </c:pt>
                <c:pt idx="1682">
                  <c:v>1.9986285997221367E-2</c:v>
                </c:pt>
                <c:pt idx="1683">
                  <c:v>2.0189878675051426E-2</c:v>
                </c:pt>
                <c:pt idx="1684">
                  <c:v>2.1981494239955959E-2</c:v>
                </c:pt>
                <c:pt idx="1685">
                  <c:v>2.3976702482690553E-2</c:v>
                </c:pt>
                <c:pt idx="1686">
                  <c:v>2.5279695620802938E-2</c:v>
                </c:pt>
                <c:pt idx="1687">
                  <c:v>2.4831791729576804E-2</c:v>
                </c:pt>
                <c:pt idx="1688">
                  <c:v>2.6134784867689193E-2</c:v>
                </c:pt>
                <c:pt idx="1689">
                  <c:v>2.9107237964008072E-2</c:v>
                </c:pt>
                <c:pt idx="1690">
                  <c:v>3.0573105244384509E-2</c:v>
                </c:pt>
                <c:pt idx="1691">
                  <c:v>3.0532386708818495E-2</c:v>
                </c:pt>
                <c:pt idx="1692">
                  <c:v>3.4726395872117739E-2</c:v>
                </c:pt>
                <c:pt idx="1693">
                  <c:v>3.3830588089665471E-2</c:v>
                </c:pt>
                <c:pt idx="1694">
                  <c:v>3.4848551478815777E-2</c:v>
                </c:pt>
                <c:pt idx="1695">
                  <c:v>4.0060524031265324E-2</c:v>
                </c:pt>
                <c:pt idx="1696">
                  <c:v>4.0304835244661393E-2</c:v>
                </c:pt>
                <c:pt idx="1697">
                  <c:v>4.0345553780227403E-2</c:v>
                </c:pt>
                <c:pt idx="1698">
                  <c:v>4.4498844407960633E-2</c:v>
                </c:pt>
                <c:pt idx="1699">
                  <c:v>4.3684473696640393E-2</c:v>
                </c:pt>
                <c:pt idx="1700">
                  <c:v>4.3847347838904441E-2</c:v>
                </c:pt>
                <c:pt idx="1701">
                  <c:v>4.6005430223903077E-2</c:v>
                </c:pt>
                <c:pt idx="1702">
                  <c:v>4.975153549597619E-2</c:v>
                </c:pt>
                <c:pt idx="1703">
                  <c:v>4.9832972567108218E-2</c:v>
                </c:pt>
                <c:pt idx="1704">
                  <c:v>5.6103627044274074E-2</c:v>
                </c:pt>
                <c:pt idx="1705">
                  <c:v>6.131559959672362E-2</c:v>
                </c:pt>
                <c:pt idx="1706">
                  <c:v>6.4776675119834648E-2</c:v>
                </c:pt>
                <c:pt idx="1707">
                  <c:v>7.6462894827280109E-2</c:v>
                </c:pt>
                <c:pt idx="1708">
                  <c:v>8.2489238091049896E-2</c:v>
                </c:pt>
                <c:pt idx="1709">
                  <c:v>9.3849709513967275E-2</c:v>
                </c:pt>
                <c:pt idx="1710">
                  <c:v>0.11058502763159823</c:v>
                </c:pt>
                <c:pt idx="1711">
                  <c:v>0.12597663407555079</c:v>
                </c:pt>
                <c:pt idx="1712">
                  <c:v>0.14564368675393463</c:v>
                </c:pt>
                <c:pt idx="1713">
                  <c:v>0.16726522913948705</c:v>
                </c:pt>
                <c:pt idx="1714">
                  <c:v>0.19874065713201439</c:v>
                </c:pt>
                <c:pt idx="1715">
                  <c:v>0.22138016290671711</c:v>
                </c:pt>
                <c:pt idx="1716">
                  <c:v>0.25908552684084429</c:v>
                </c:pt>
                <c:pt idx="1717">
                  <c:v>0.29784957269968776</c:v>
                </c:pt>
                <c:pt idx="1718">
                  <c:v>0.33681721123636132</c:v>
                </c:pt>
                <c:pt idx="1719">
                  <c:v>0.37749502826680742</c:v>
                </c:pt>
                <c:pt idx="1720">
                  <c:v>0.44235965542346461</c:v>
                </c:pt>
                <c:pt idx="1721">
                  <c:v>0.48132729396013818</c:v>
                </c:pt>
                <c:pt idx="1722">
                  <c:v>0.56060628270716373</c:v>
                </c:pt>
                <c:pt idx="1723">
                  <c:v>0.60669966496788941</c:v>
                </c:pt>
                <c:pt idx="1724">
                  <c:v>0.6703834545931322</c:v>
                </c:pt>
                <c:pt idx="1725">
                  <c:v>0.71932713434347872</c:v>
                </c:pt>
                <c:pt idx="1726">
                  <c:v>0.7822779903285334</c:v>
                </c:pt>
                <c:pt idx="1727">
                  <c:v>0.81823245723332205</c:v>
                </c:pt>
                <c:pt idx="1728">
                  <c:v>0.89852940936949788</c:v>
                </c:pt>
                <c:pt idx="1729">
                  <c:v>0.90427072288430566</c:v>
                </c:pt>
                <c:pt idx="1730">
                  <c:v>0.95134134999861553</c:v>
                </c:pt>
                <c:pt idx="1731">
                  <c:v>0.94869464518682478</c:v>
                </c:pt>
                <c:pt idx="1732">
                  <c:v>0.97776767958095745</c:v>
                </c:pt>
                <c:pt idx="1733">
                  <c:v>0.97088624707030136</c:v>
                </c:pt>
                <c:pt idx="1734">
                  <c:v>1</c:v>
                </c:pt>
                <c:pt idx="1735">
                  <c:v>0.95586110744644293</c:v>
                </c:pt>
                <c:pt idx="1736">
                  <c:v>0.97202636606614967</c:v>
                </c:pt>
                <c:pt idx="1737">
                  <c:v>0.92589226526985802</c:v>
                </c:pt>
                <c:pt idx="1738">
                  <c:v>0.92283837510240707</c:v>
                </c:pt>
                <c:pt idx="1739">
                  <c:v>0.88273061756988525</c:v>
                </c:pt>
                <c:pt idx="1740">
                  <c:v>0.87531984409687102</c:v>
                </c:pt>
                <c:pt idx="1741">
                  <c:v>0.77205763790146442</c:v>
                </c:pt>
                <c:pt idx="1742">
                  <c:v>0.76318099714807375</c:v>
                </c:pt>
                <c:pt idx="1743">
                  <c:v>0.69269721208330692</c:v>
                </c:pt>
                <c:pt idx="1744">
                  <c:v>0.65250801747965292</c:v>
                </c:pt>
                <c:pt idx="1745">
                  <c:v>0.57567214086658813</c:v>
                </c:pt>
                <c:pt idx="1746">
                  <c:v>0.53100390735067293</c:v>
                </c:pt>
                <c:pt idx="1747">
                  <c:v>0.49069255714032095</c:v>
                </c:pt>
                <c:pt idx="1748">
                  <c:v>0.44838599868723444</c:v>
                </c:pt>
                <c:pt idx="1749">
                  <c:v>0.39011777429227112</c:v>
                </c:pt>
                <c:pt idx="1750">
                  <c:v>0.35241241035814397</c:v>
                </c:pt>
                <c:pt idx="1751">
                  <c:v>0.31641722491778929</c:v>
                </c:pt>
                <c:pt idx="1752">
                  <c:v>0.27977054290837844</c:v>
                </c:pt>
                <c:pt idx="1753">
                  <c:v>0.241291526798497</c:v>
                </c:pt>
                <c:pt idx="1754">
                  <c:v>0.21519094550068327</c:v>
                </c:pt>
                <c:pt idx="1755">
                  <c:v>0.18672868914004082</c:v>
                </c:pt>
                <c:pt idx="1756">
                  <c:v>0.16433349457873417</c:v>
                </c:pt>
                <c:pt idx="1757">
                  <c:v>0.13969878056129686</c:v>
                </c:pt>
                <c:pt idx="1758">
                  <c:v>0.12935627252752982</c:v>
                </c:pt>
                <c:pt idx="1759">
                  <c:v>0.11131796127178646</c:v>
                </c:pt>
                <c:pt idx="1760">
                  <c:v>9.731078503707831E-2</c:v>
                </c:pt>
                <c:pt idx="1761">
                  <c:v>9.0347915455290237E-2</c:v>
                </c:pt>
                <c:pt idx="1762">
                  <c:v>8.1430556166333587E-2</c:v>
                </c:pt>
                <c:pt idx="1763">
                  <c:v>7.6747924576242202E-2</c:v>
                </c:pt>
                <c:pt idx="1764">
                  <c:v>6.7301224324927397E-2</c:v>
                </c:pt>
                <c:pt idx="1765">
                  <c:v>6.2496437128137967E-2</c:v>
                </c:pt>
                <c:pt idx="1766">
                  <c:v>5.7488057253518486E-2</c:v>
                </c:pt>
                <c:pt idx="1767">
                  <c:v>5.5737160224179967E-2</c:v>
                </c:pt>
                <c:pt idx="1768">
                  <c:v>5.4434167086067582E-2</c:v>
                </c:pt>
                <c:pt idx="1769">
                  <c:v>5.2194647629936912E-2</c:v>
                </c:pt>
                <c:pt idx="1770">
                  <c:v>5.0240157922768335E-2</c:v>
                </c:pt>
                <c:pt idx="1771">
                  <c:v>4.7756327253241596E-2</c:v>
                </c:pt>
                <c:pt idx="1772">
                  <c:v>4.5353933654846884E-2</c:v>
                </c:pt>
                <c:pt idx="1773">
                  <c:v>4.4050940516734499E-2</c:v>
                </c:pt>
                <c:pt idx="1774">
                  <c:v>4.2829384449754135E-2</c:v>
                </c:pt>
                <c:pt idx="1775">
                  <c:v>4.1404235704943719E-2</c:v>
                </c:pt>
                <c:pt idx="1776">
                  <c:v>3.6762322650418344E-2</c:v>
                </c:pt>
                <c:pt idx="1777">
                  <c:v>3.3871306625231488E-2</c:v>
                </c:pt>
                <c:pt idx="1778">
                  <c:v>3.2527594951553086E-2</c:v>
                </c:pt>
                <c:pt idx="1779">
                  <c:v>2.9921608675328313E-2</c:v>
                </c:pt>
                <c:pt idx="1780">
                  <c:v>2.8333585788253842E-2</c:v>
                </c:pt>
                <c:pt idx="1781">
                  <c:v>2.7519215076933601E-2</c:v>
                </c:pt>
                <c:pt idx="1782">
                  <c:v>2.5686880976463058E-2</c:v>
                </c:pt>
                <c:pt idx="1783">
                  <c:v>2.5279695620802938E-2</c:v>
                </c:pt>
                <c:pt idx="1784">
                  <c:v>2.3691672733728467E-2</c:v>
                </c:pt>
                <c:pt idx="1785">
                  <c:v>2.2144368382220007E-2</c:v>
                </c:pt>
                <c:pt idx="1786">
                  <c:v>2.1655745955427862E-2</c:v>
                </c:pt>
                <c:pt idx="1787">
                  <c:v>1.9619819177127257E-2</c:v>
                </c:pt>
                <c:pt idx="1788">
                  <c:v>2.0027004532787378E-2</c:v>
                </c:pt>
                <c:pt idx="1789">
                  <c:v>1.8561137252410945E-2</c:v>
                </c:pt>
                <c:pt idx="1790">
                  <c:v>1.7176707043166532E-2</c:v>
                </c:pt>
                <c:pt idx="1791">
                  <c:v>1.5832995369488134E-2</c:v>
                </c:pt>
                <c:pt idx="1792">
                  <c:v>1.4244972482413663E-2</c:v>
                </c:pt>
                <c:pt idx="1793">
                  <c:v>1.3471320306659434E-2</c:v>
                </c:pt>
                <c:pt idx="1794">
                  <c:v>1.3674912984489494E-2</c:v>
                </c:pt>
                <c:pt idx="1795">
                  <c:v>1.4285691017979675E-2</c:v>
                </c:pt>
                <c:pt idx="1796">
                  <c:v>1.5670121227224085E-2</c:v>
                </c:pt>
                <c:pt idx="1797">
                  <c:v>1.338988323552741E-2</c:v>
                </c:pt>
                <c:pt idx="1798">
                  <c:v>1.4041379804583603E-2</c:v>
                </c:pt>
                <c:pt idx="1799">
                  <c:v>1.3023416415433302E-2</c:v>
                </c:pt>
                <c:pt idx="1800">
                  <c:v>1.2046171561849011E-2</c:v>
                </c:pt>
                <c:pt idx="1801">
                  <c:v>1.1516830599490855E-2</c:v>
                </c:pt>
                <c:pt idx="1802">
                  <c:v>1.1761141812886927E-2</c:v>
                </c:pt>
                <c:pt idx="1803">
                  <c:v>1.1191082314962757E-2</c:v>
                </c:pt>
                <c:pt idx="1804">
                  <c:v>1.2290482775245084E-2</c:v>
                </c:pt>
                <c:pt idx="1805">
                  <c:v>9.3587482144922157E-3</c:v>
                </c:pt>
                <c:pt idx="1806">
                  <c:v>1.041743013920853E-2</c:v>
                </c:pt>
                <c:pt idx="1807">
                  <c:v>1.0906052566000673E-2</c:v>
                </c:pt>
                <c:pt idx="1808">
                  <c:v>9.8880891768503721E-3</c:v>
                </c:pt>
                <c:pt idx="1809">
                  <c:v>8.9922813943981075E-3</c:v>
                </c:pt>
                <c:pt idx="1810">
                  <c:v>7.974318005247805E-3</c:v>
                </c:pt>
                <c:pt idx="1811">
                  <c:v>9.8880891768503721E-3</c:v>
                </c:pt>
                <c:pt idx="1812">
                  <c:v>8.0964736119458411E-3</c:v>
                </c:pt>
                <c:pt idx="1813">
                  <c:v>8.8701257877000714E-3</c:v>
                </c:pt>
                <c:pt idx="1814">
                  <c:v>8.4222218964739373E-3</c:v>
                </c:pt>
                <c:pt idx="1815">
                  <c:v>8.5443775031719734E-3</c:v>
                </c:pt>
                <c:pt idx="1816">
                  <c:v>7.1192287583615515E-3</c:v>
                </c:pt>
                <c:pt idx="1817">
                  <c:v>8.5036589676059614E-3</c:v>
                </c:pt>
                <c:pt idx="1818">
                  <c:v>6.9156360805314914E-3</c:v>
                </c:pt>
                <c:pt idx="1819">
                  <c:v>6.6306063315694063E-3</c:v>
                </c:pt>
                <c:pt idx="1820">
                  <c:v>7.2006658294935756E-3</c:v>
                </c:pt>
                <c:pt idx="1821">
                  <c:v>8.4222218964739373E-3</c:v>
                </c:pt>
                <c:pt idx="1822">
                  <c:v>5.8162356202491649E-3</c:v>
                </c:pt>
                <c:pt idx="1823">
                  <c:v>6.7527619382674424E-3</c:v>
                </c:pt>
                <c:pt idx="1824">
                  <c:v>7.974318005247805E-3</c:v>
                </c:pt>
                <c:pt idx="1825">
                  <c:v>8.4629404320399493E-3</c:v>
                </c:pt>
                <c:pt idx="1826">
                  <c:v>6.7934804738334544E-3</c:v>
                </c:pt>
                <c:pt idx="1827">
                  <c:v>5.8162356202491649E-3</c:v>
                </c:pt>
                <c:pt idx="1828">
                  <c:v>5.5312058712870807E-3</c:v>
                </c:pt>
                <c:pt idx="1829">
                  <c:v>7.1192287583615515E-3</c:v>
                </c:pt>
                <c:pt idx="1830">
                  <c:v>5.6126429424191047E-3</c:v>
                </c:pt>
                <c:pt idx="1831">
                  <c:v>5.3683317290230325E-3</c:v>
                </c:pt>
                <c:pt idx="1832">
                  <c:v>5.3683317290230325E-3</c:v>
                </c:pt>
                <c:pt idx="1833">
                  <c:v>5.6126429424191047E-3</c:v>
                </c:pt>
                <c:pt idx="1834">
                  <c:v>5.8162356202491649E-3</c:v>
                </c:pt>
                <c:pt idx="1835">
                  <c:v>6.141983904777262E-3</c:v>
                </c:pt>
                <c:pt idx="1836">
                  <c:v>6.7934804738334544E-3</c:v>
                </c:pt>
                <c:pt idx="1837">
                  <c:v>4.0653385909106459E-3</c:v>
                </c:pt>
                <c:pt idx="1838">
                  <c:v>4.7982722310988633E-3</c:v>
                </c:pt>
                <c:pt idx="1839">
                  <c:v>4.4318054110047541E-3</c:v>
                </c:pt>
                <c:pt idx="1840">
                  <c:v>5.7347985491171408E-3</c:v>
                </c:pt>
                <c:pt idx="1841">
                  <c:v>5.6940800135511288E-3</c:v>
                </c:pt>
                <c:pt idx="1842">
                  <c:v>5.8569541558151769E-3</c:v>
                </c:pt>
                <c:pt idx="1843">
                  <c:v>5.6126429424191047E-3</c:v>
                </c:pt>
                <c:pt idx="1844">
                  <c:v>4.187494197608682E-3</c:v>
                </c:pt>
                <c:pt idx="1845">
                  <c:v>5.7755170846831528E-3</c:v>
                </c:pt>
                <c:pt idx="1846">
                  <c:v>4.5946795532688031E-3</c:v>
                </c:pt>
                <c:pt idx="1847">
                  <c:v>5.8162356202491649E-3</c:v>
                </c:pt>
                <c:pt idx="1848">
                  <c:v>5.0425834444949354E-3</c:v>
                </c:pt>
                <c:pt idx="1849">
                  <c:v>4.6761166244008272E-3</c:v>
                </c:pt>
                <c:pt idx="1850">
                  <c:v>3.4545605574204646E-3</c:v>
                </c:pt>
                <c:pt idx="1851">
                  <c:v>5.0018649089289234E-3</c:v>
                </c:pt>
                <c:pt idx="1852">
                  <c:v>4.5132424821367782E-3</c:v>
                </c:pt>
                <c:pt idx="1853">
                  <c:v>3.8617459130805853E-3</c:v>
                </c:pt>
                <c:pt idx="1854">
                  <c:v>4.5539610177027902E-3</c:v>
                </c:pt>
                <c:pt idx="1855">
                  <c:v>5.0425834444949354E-3</c:v>
                </c:pt>
                <c:pt idx="1856">
                  <c:v>4.7575536955328512E-3</c:v>
                </c:pt>
                <c:pt idx="1857">
                  <c:v>4.6353980888348151E-3</c:v>
                </c:pt>
                <c:pt idx="1858">
                  <c:v>5.5719244068530927E-3</c:v>
                </c:pt>
                <c:pt idx="1859">
                  <c:v>5.6940800135511288E-3</c:v>
                </c:pt>
                <c:pt idx="1860">
                  <c:v>5.2461761223249956E-3</c:v>
                </c:pt>
                <c:pt idx="1861">
                  <c:v>5.1240205156269595E-3</c:v>
                </c:pt>
                <c:pt idx="1862">
                  <c:v>3.0066566661943318E-3</c:v>
                </c:pt>
                <c:pt idx="1863">
                  <c:v>4.309649804306718E-3</c:v>
                </c:pt>
                <c:pt idx="1864">
                  <c:v>4.0653385909106459E-3</c:v>
                </c:pt>
                <c:pt idx="1865">
                  <c:v>4.0246200553446338E-3</c:v>
                </c:pt>
                <c:pt idx="1866">
                  <c:v>3.9839015197786218E-3</c:v>
                </c:pt>
                <c:pt idx="1867">
                  <c:v>3.4545605574204646E-3</c:v>
                </c:pt>
                <c:pt idx="1868">
                  <c:v>4.228212733174694E-3</c:v>
                </c:pt>
                <c:pt idx="1869">
                  <c:v>3.2509678795904044E-3</c:v>
                </c:pt>
                <c:pt idx="1870">
                  <c:v>3.6174346996845131E-3</c:v>
                </c:pt>
                <c:pt idx="1871">
                  <c:v>4.6353980888348151E-3</c:v>
                </c:pt>
                <c:pt idx="1872">
                  <c:v>2.5994713105342111E-3</c:v>
                </c:pt>
                <c:pt idx="1873">
                  <c:v>4.187494197608682E-3</c:v>
                </c:pt>
                <c:pt idx="1874">
                  <c:v>3.4138420218544525E-3</c:v>
                </c:pt>
                <c:pt idx="1875">
                  <c:v>3.6174346996845131E-3</c:v>
                </c:pt>
                <c:pt idx="1876">
                  <c:v>4.309649804306718E-3</c:v>
                </c:pt>
                <c:pt idx="1877">
                  <c:v>4.9204278377968994E-3</c:v>
                </c:pt>
                <c:pt idx="1878">
                  <c:v>2.5994713105342111E-3</c:v>
                </c:pt>
                <c:pt idx="1879">
                  <c:v>3.9839015197786218E-3</c:v>
                </c:pt>
                <c:pt idx="1880">
                  <c:v>1.7443820636479574E-3</c:v>
                </c:pt>
                <c:pt idx="1881">
                  <c:v>2.3144415615721265E-3</c:v>
                </c:pt>
                <c:pt idx="1882">
                  <c:v>1.1336040301577761E-3</c:v>
                </c:pt>
                <c:pt idx="1883">
                  <c:v>3.3324049507224285E-3</c:v>
                </c:pt>
                <c:pt idx="1884">
                  <c:v>2.7623454527982592E-3</c:v>
                </c:pt>
                <c:pt idx="1885">
                  <c:v>3.4138420218544525E-3</c:v>
                </c:pt>
                <c:pt idx="1886">
                  <c:v>4.8797093022308873E-3</c:v>
                </c:pt>
                <c:pt idx="1887">
                  <c:v>2.1515674193080783E-3</c:v>
                </c:pt>
                <c:pt idx="1888">
                  <c:v>3.2509678795904044E-3</c:v>
                </c:pt>
                <c:pt idx="1889">
                  <c:v>2.5587527749681991E-3</c:v>
                </c:pt>
                <c:pt idx="1890">
                  <c:v>3.1288122728923679E-3</c:v>
                </c:pt>
                <c:pt idx="1891">
                  <c:v>3.0473752017603438E-3</c:v>
                </c:pt>
                <c:pt idx="1892">
                  <c:v>3.3731234862884405E-3</c:v>
                </c:pt>
                <c:pt idx="1893">
                  <c:v>2.3958786327041505E-3</c:v>
                </c:pt>
                <c:pt idx="1894">
                  <c:v>3.0066566661943318E-3</c:v>
                </c:pt>
                <c:pt idx="1895">
                  <c:v>1.5815079213839091E-3</c:v>
                </c:pt>
                <c:pt idx="1896">
                  <c:v>3.0880937373263559E-3</c:v>
                </c:pt>
                <c:pt idx="1897">
                  <c:v>4.0246200553446338E-3</c:v>
                </c:pt>
                <c:pt idx="1898">
                  <c:v>1.8258191347799817E-3</c:v>
                </c:pt>
                <c:pt idx="1899">
                  <c:v>3.7395903063825492E-3</c:v>
                </c:pt>
                <c:pt idx="1900">
                  <c:v>2.518034239402187E-3</c:v>
                </c:pt>
                <c:pt idx="1901">
                  <c:v>3.2916864151564165E-3</c:v>
                </c:pt>
                <c:pt idx="1902">
                  <c:v>3.0066566661943318E-3</c:v>
                </c:pt>
                <c:pt idx="1903">
                  <c:v>3.5359976285524886E-3</c:v>
                </c:pt>
                <c:pt idx="1904">
                  <c:v>3.210249344024392E-3</c:v>
                </c:pt>
                <c:pt idx="1905">
                  <c:v>4.1467756620426699E-3</c:v>
                </c:pt>
                <c:pt idx="1906">
                  <c:v>3.7395903063825492E-3</c:v>
                </c:pt>
                <c:pt idx="1907">
                  <c:v>2.9659381306283198E-3</c:v>
                </c:pt>
                <c:pt idx="1908">
                  <c:v>2.477315703836175E-3</c:v>
                </c:pt>
                <c:pt idx="1909">
                  <c:v>2.3144415615721265E-3</c:v>
                </c:pt>
                <c:pt idx="1910">
                  <c:v>1.9072562059120057E-3</c:v>
                </c:pt>
                <c:pt idx="1911">
                  <c:v>2.9659381306283198E-3</c:v>
                </c:pt>
                <c:pt idx="1912">
                  <c:v>3.0473752017603438E-3</c:v>
                </c:pt>
                <c:pt idx="1913">
                  <c:v>3.0880937373263559E-3</c:v>
                </c:pt>
                <c:pt idx="1914">
                  <c:v>3.8210273775145733E-3</c:v>
                </c:pt>
                <c:pt idx="1915">
                  <c:v>2.1922859548740904E-3</c:v>
                </c:pt>
                <c:pt idx="1916">
                  <c:v>2.6401898461002231E-3</c:v>
                </c:pt>
                <c:pt idx="1917">
                  <c:v>3.0473752017603438E-3</c:v>
                </c:pt>
                <c:pt idx="1918">
                  <c:v>1.7443820636479574E-3</c:v>
                </c:pt>
                <c:pt idx="1919">
                  <c:v>3.2509678795904044E-3</c:v>
                </c:pt>
                <c:pt idx="1920">
                  <c:v>3.8617459130805853E-3</c:v>
                </c:pt>
                <c:pt idx="1921">
                  <c:v>1.9479747414780178E-3</c:v>
                </c:pt>
                <c:pt idx="1922">
                  <c:v>1.9886932770440298E-3</c:v>
                </c:pt>
                <c:pt idx="1923">
                  <c:v>2.3144415615721265E-3</c:v>
                </c:pt>
                <c:pt idx="1924">
                  <c:v>3.2509678795904044E-3</c:v>
                </c:pt>
                <c:pt idx="1925">
                  <c:v>1.9072562059120057E-3</c:v>
                </c:pt>
                <c:pt idx="1926">
                  <c:v>2.2330044904401024E-3</c:v>
                </c:pt>
                <c:pt idx="1927">
                  <c:v>2.1108488837420663E-3</c:v>
                </c:pt>
                <c:pt idx="1928">
                  <c:v>3.2509678795904044E-3</c:v>
                </c:pt>
                <c:pt idx="1929">
                  <c:v>3.8617459130805853E-3</c:v>
                </c:pt>
                <c:pt idx="1930">
                  <c:v>3.0473752017603438E-3</c:v>
                </c:pt>
                <c:pt idx="1931">
                  <c:v>1.8258191347799817E-3</c:v>
                </c:pt>
                <c:pt idx="1932">
                  <c:v>1.5815079213839091E-3</c:v>
                </c:pt>
                <c:pt idx="1933">
                  <c:v>2.7216269172322472E-3</c:v>
                </c:pt>
                <c:pt idx="1934">
                  <c:v>2.3958786327041505E-3</c:v>
                </c:pt>
                <c:pt idx="1935">
                  <c:v>2.9252195950623078E-3</c:v>
                </c:pt>
                <c:pt idx="1936">
                  <c:v>4.0246200553446338E-3</c:v>
                </c:pt>
                <c:pt idx="1937">
                  <c:v>2.518034239402187E-3</c:v>
                </c:pt>
                <c:pt idx="1938">
                  <c:v>1.7851005992139694E-3</c:v>
                </c:pt>
                <c:pt idx="1939">
                  <c:v>2.6809083816662352E-3</c:v>
                </c:pt>
                <c:pt idx="1940">
                  <c:v>3.6988717708165372E-3</c:v>
                </c:pt>
                <c:pt idx="1941">
                  <c:v>2.8030639883642712E-3</c:v>
                </c:pt>
                <c:pt idx="1942">
                  <c:v>2.5994713105342111E-3</c:v>
                </c:pt>
                <c:pt idx="1943">
                  <c:v>2.2330044904401024E-3</c:v>
                </c:pt>
                <c:pt idx="1944">
                  <c:v>2.9252195950623078E-3</c:v>
                </c:pt>
                <c:pt idx="1945">
                  <c:v>1.8258191347799817E-3</c:v>
                </c:pt>
                <c:pt idx="1946">
                  <c:v>1.540789385817897E-3</c:v>
                </c:pt>
                <c:pt idx="1947">
                  <c:v>2.0294118126100418E-3</c:v>
                </c:pt>
                <c:pt idx="1948">
                  <c:v>3.5767161641185007E-3</c:v>
                </c:pt>
                <c:pt idx="1949">
                  <c:v>2.5587527749681991E-3</c:v>
                </c:pt>
                <c:pt idx="1950">
                  <c:v>2.3144415615721265E-3</c:v>
                </c:pt>
                <c:pt idx="1951">
                  <c:v>3.210249344024392E-3</c:v>
                </c:pt>
                <c:pt idx="1952">
                  <c:v>2.3958786327041505E-3</c:v>
                </c:pt>
                <c:pt idx="1953">
                  <c:v>3.3324049507224285E-3</c:v>
                </c:pt>
                <c:pt idx="1954">
                  <c:v>1.7443820636479574E-3</c:v>
                </c:pt>
                <c:pt idx="1955">
                  <c:v>2.0294118126100418E-3</c:v>
                </c:pt>
                <c:pt idx="1956">
                  <c:v>3.2916864151564165E-3</c:v>
                </c:pt>
                <c:pt idx="1957">
                  <c:v>3.8617459130805853E-3</c:v>
                </c:pt>
                <c:pt idx="1958">
                  <c:v>2.6401898461002231E-3</c:v>
                </c:pt>
                <c:pt idx="1959">
                  <c:v>3.4138420218544525E-3</c:v>
                </c:pt>
                <c:pt idx="1960">
                  <c:v>2.7216269172322472E-3</c:v>
                </c:pt>
                <c:pt idx="1961">
                  <c:v>8.0785574562967954E-4</c:v>
                </c:pt>
                <c:pt idx="1962">
                  <c:v>4.1060571264766579E-3</c:v>
                </c:pt>
                <c:pt idx="1963">
                  <c:v>1.9479747414780178E-3</c:v>
                </c:pt>
                <c:pt idx="1964">
                  <c:v>2.1515674193080783E-3</c:v>
                </c:pt>
                <c:pt idx="1965">
                  <c:v>2.9252195950623078E-3</c:v>
                </c:pt>
                <c:pt idx="1966">
                  <c:v>2.0294118126100418E-3</c:v>
                </c:pt>
                <c:pt idx="1967">
                  <c:v>1.6629449925159333E-3</c:v>
                </c:pt>
                <c:pt idx="1968">
                  <c:v>9.3001135232771584E-4</c:v>
                </c:pt>
                <c:pt idx="1969">
                  <c:v>1.540789385817897E-3</c:v>
                </c:pt>
                <c:pt idx="1970">
                  <c:v>1.3371967079878367E-3</c:v>
                </c:pt>
                <c:pt idx="1971">
                  <c:v>2.0294118126100418E-3</c:v>
                </c:pt>
                <c:pt idx="1972">
                  <c:v>1.8258191347799817E-3</c:v>
                </c:pt>
                <c:pt idx="1973">
                  <c:v>1.6629449925159333E-3</c:v>
                </c:pt>
                <c:pt idx="1974">
                  <c:v>1.7851005992139694E-3</c:v>
                </c:pt>
                <c:pt idx="1975">
                  <c:v>3.2509678795904044E-3</c:v>
                </c:pt>
                <c:pt idx="1976">
                  <c:v>1.2150411012898004E-3</c:v>
                </c:pt>
                <c:pt idx="1977">
                  <c:v>3.0880937373263559E-3</c:v>
                </c:pt>
                <c:pt idx="1978">
                  <c:v>1.7443820636479574E-3</c:v>
                </c:pt>
                <c:pt idx="1979">
                  <c:v>2.0701303481760538E-3</c:v>
                </c:pt>
                <c:pt idx="1980">
                  <c:v>1.7443820636479574E-3</c:v>
                </c:pt>
                <c:pt idx="1981">
                  <c:v>3.210249344024392E-3</c:v>
                </c:pt>
                <c:pt idx="1982">
                  <c:v>2.8437825239302833E-3</c:v>
                </c:pt>
                <c:pt idx="1983">
                  <c:v>1.8258191347799817E-3</c:v>
                </c:pt>
                <c:pt idx="1984">
                  <c:v>8.892928167617037E-4</c:v>
                </c:pt>
                <c:pt idx="1985">
                  <c:v>2.1515674193080783E-3</c:v>
                </c:pt>
                <c:pt idx="1986">
                  <c:v>3.2509678795904044E-3</c:v>
                </c:pt>
                <c:pt idx="1987">
                  <c:v>2.0701303481760538E-3</c:v>
                </c:pt>
                <c:pt idx="1988">
                  <c:v>1.6222264569499213E-3</c:v>
                </c:pt>
                <c:pt idx="1989">
                  <c:v>3.3324049507224285E-3</c:v>
                </c:pt>
                <c:pt idx="1990">
                  <c:v>3.0473752017603438E-3</c:v>
                </c:pt>
                <c:pt idx="1991">
                  <c:v>1.6222264569499213E-3</c:v>
                </c:pt>
                <c:pt idx="1992">
                  <c:v>1.459352314685873E-3</c:v>
                </c:pt>
                <c:pt idx="1993">
                  <c:v>1.9072562059120057E-3</c:v>
                </c:pt>
                <c:pt idx="1994">
                  <c:v>2.7851478327152256E-4</c:v>
                </c:pt>
                <c:pt idx="1995">
                  <c:v>1.0928854945917641E-3</c:v>
                </c:pt>
                <c:pt idx="1996">
                  <c:v>1.8258191347799817E-3</c:v>
                </c:pt>
                <c:pt idx="1997">
                  <c:v>1.2557596368558124E-3</c:v>
                </c:pt>
                <c:pt idx="1998">
                  <c:v>2.1108488837420663E-3</c:v>
                </c:pt>
                <c:pt idx="1999">
                  <c:v>3.5995185440354673E-4</c:v>
                </c:pt>
                <c:pt idx="2000">
                  <c:v>1.2150411012898004E-3</c:v>
                </c:pt>
                <c:pt idx="2001">
                  <c:v>2.6401898461002231E-3</c:v>
                </c:pt>
                <c:pt idx="2002">
                  <c:v>2.2737230260061144E-3</c:v>
                </c:pt>
                <c:pt idx="2003">
                  <c:v>2.5587527749681991E-3</c:v>
                </c:pt>
                <c:pt idx="2004">
                  <c:v>2.1108488837420663E-3</c:v>
                </c:pt>
                <c:pt idx="2005">
                  <c:v>2.2737230260061144E-3</c:v>
                </c:pt>
                <c:pt idx="2006">
                  <c:v>2.6401898461002231E-3</c:v>
                </c:pt>
                <c:pt idx="2007">
                  <c:v>1.3779152435538487E-3</c:v>
                </c:pt>
                <c:pt idx="2008">
                  <c:v>1.9479747414780178E-3</c:v>
                </c:pt>
                <c:pt idx="2009">
                  <c:v>2.6401898461002231E-3</c:v>
                </c:pt>
                <c:pt idx="2010">
                  <c:v>1.6629449925159333E-3</c:v>
                </c:pt>
                <c:pt idx="2011">
                  <c:v>2.0701303481760538E-3</c:v>
                </c:pt>
                <c:pt idx="2012">
                  <c:v>3.0880937373263559E-3</c:v>
                </c:pt>
                <c:pt idx="2013">
                  <c:v>2.5587527749681991E-3</c:v>
                </c:pt>
                <c:pt idx="2014">
                  <c:v>1.1564064100747428E-4</c:v>
                </c:pt>
                <c:pt idx="2015">
                  <c:v>1.3371967079878367E-3</c:v>
                </c:pt>
                <c:pt idx="2016">
                  <c:v>1.3371967079878367E-3</c:v>
                </c:pt>
                <c:pt idx="2017">
                  <c:v>3.6174346996845131E-3</c:v>
                </c:pt>
                <c:pt idx="2018">
                  <c:v>1.7036635280819454E-3</c:v>
                </c:pt>
                <c:pt idx="2019">
                  <c:v>1.7851005992139694E-3</c:v>
                </c:pt>
                <c:pt idx="2020">
                  <c:v>1.9072562059120057E-3</c:v>
                </c:pt>
                <c:pt idx="2021">
                  <c:v>1.9072562059120057E-3</c:v>
                </c:pt>
                <c:pt idx="2022">
                  <c:v>1.8258191347799817E-3</c:v>
                </c:pt>
                <c:pt idx="2023">
                  <c:v>2.477315703836175E-3</c:v>
                </c:pt>
                <c:pt idx="2024">
                  <c:v>1.6222264569499213E-3</c:v>
                </c:pt>
                <c:pt idx="2025">
                  <c:v>2.2737230260061144E-3</c:v>
                </c:pt>
                <c:pt idx="2026">
                  <c:v>5.2282599666759501E-4</c:v>
                </c:pt>
                <c:pt idx="2027">
                  <c:v>1.5815079213839091E-3</c:v>
                </c:pt>
                <c:pt idx="2028">
                  <c:v>2.3958786327041505E-3</c:v>
                </c:pt>
                <c:pt idx="2029">
                  <c:v>9.3001135232771584E-4</c:v>
                </c:pt>
                <c:pt idx="2030">
                  <c:v>1.7851005992139694E-3</c:v>
                </c:pt>
                <c:pt idx="2031">
                  <c:v>3.9431829842126098E-3</c:v>
                </c:pt>
                <c:pt idx="2032">
                  <c:v>1.8258191347799817E-3</c:v>
                </c:pt>
                <c:pt idx="2033">
                  <c:v>1.1743225657237883E-3</c:v>
                </c:pt>
                <c:pt idx="2034">
                  <c:v>9.3001135232771584E-4</c:v>
                </c:pt>
                <c:pt idx="2035">
                  <c:v>2.8845010594962957E-3</c:v>
                </c:pt>
                <c:pt idx="2036">
                  <c:v>2.6401898461002231E-3</c:v>
                </c:pt>
                <c:pt idx="2037">
                  <c:v>1.9072562059120057E-3</c:v>
                </c:pt>
                <c:pt idx="2038">
                  <c:v>1.4186337791198609E-3</c:v>
                </c:pt>
                <c:pt idx="2039">
                  <c:v>9.7072988789372787E-4</c:v>
                </c:pt>
                <c:pt idx="2040">
                  <c:v>1.3371967079878367E-3</c:v>
                </c:pt>
                <c:pt idx="2041">
                  <c:v>1.8258191347799817E-3</c:v>
                </c:pt>
                <c:pt idx="2042">
                  <c:v>1.8665376703459937E-3</c:v>
                </c:pt>
                <c:pt idx="2043">
                  <c:v>1.8665376703459937E-3</c:v>
                </c:pt>
                <c:pt idx="2044">
                  <c:v>4.951373924827068E-4</c:v>
                </c:pt>
                <c:pt idx="2045">
                  <c:v>1.5815079213839091E-3</c:v>
                </c:pt>
                <c:pt idx="2046">
                  <c:v>1.6629449925159333E-3</c:v>
                </c:pt>
                <c:pt idx="2047">
                  <c:v>8.892928167617037E-4</c:v>
                </c:pt>
                <c:pt idx="2048">
                  <c:v>1.2557596368558124E-3</c:v>
                </c:pt>
                <c:pt idx="2049">
                  <c:v>1.540789385817897E-3</c:v>
                </c:pt>
                <c:pt idx="2050">
                  <c:v>1.2557596368558124E-3</c:v>
                </c:pt>
                <c:pt idx="2051">
                  <c:v>1.8258191347799817E-3</c:v>
                </c:pt>
                <c:pt idx="2052">
                  <c:v>1.9479747414780178E-3</c:v>
                </c:pt>
                <c:pt idx="2053">
                  <c:v>1.7443820636479574E-3</c:v>
                </c:pt>
                <c:pt idx="2054">
                  <c:v>1.9886932770440298E-3</c:v>
                </c:pt>
                <c:pt idx="2055">
                  <c:v>2.0701303481760538E-3</c:v>
                </c:pt>
                <c:pt idx="2056">
                  <c:v>1.459352314685873E-3</c:v>
                </c:pt>
                <c:pt idx="2057">
                  <c:v>2.3144415615721265E-3</c:v>
                </c:pt>
                <c:pt idx="2058">
                  <c:v>1.3779152435538487E-3</c:v>
                </c:pt>
                <c:pt idx="2059">
                  <c:v>3.5995185440354673E-4</c:v>
                </c:pt>
                <c:pt idx="2060">
                  <c:v>2.1515674193080783E-3</c:v>
                </c:pt>
                <c:pt idx="2061">
                  <c:v>8.0785574562967954E-4</c:v>
                </c:pt>
                <c:pt idx="2062">
                  <c:v>6.8570013893164334E-4</c:v>
                </c:pt>
                <c:pt idx="2063">
                  <c:v>7.2641867449765537E-4</c:v>
                </c:pt>
                <c:pt idx="2064">
                  <c:v>2.3958786327041505E-3</c:v>
                </c:pt>
                <c:pt idx="2065">
                  <c:v>1.5815079213839091E-3</c:v>
                </c:pt>
                <c:pt idx="2066">
                  <c:v>5.6354453223360715E-4</c:v>
                </c:pt>
                <c:pt idx="2067">
                  <c:v>3.1923331883753465E-4</c:v>
                </c:pt>
                <c:pt idx="2068">
                  <c:v>7.2641867449765537E-4</c:v>
                </c:pt>
                <c:pt idx="2069">
                  <c:v>1.2964781724218244E-3</c:v>
                </c:pt>
                <c:pt idx="2070">
                  <c:v>1.2557596368558124E-3</c:v>
                </c:pt>
                <c:pt idx="2071">
                  <c:v>1.3371967079878367E-3</c:v>
                </c:pt>
                <c:pt idx="2072">
                  <c:v>1.459352314685873E-3</c:v>
                </c:pt>
                <c:pt idx="2073">
                  <c:v>1.9072562059120057E-3</c:v>
                </c:pt>
                <c:pt idx="2074">
                  <c:v>1.6222264569499213E-3</c:v>
                </c:pt>
                <c:pt idx="2075">
                  <c:v>8.4857428119569167E-4</c:v>
                </c:pt>
                <c:pt idx="2076">
                  <c:v>9.7072988789372787E-4</c:v>
                </c:pt>
                <c:pt idx="2077">
                  <c:v>7.2641867449765537E-4</c:v>
                </c:pt>
                <c:pt idx="2078">
                  <c:v>1.6938910795461024E-4</c:v>
                </c:pt>
                <c:pt idx="2079">
                  <c:v>1.01144842345974E-3</c:v>
                </c:pt>
                <c:pt idx="2080">
                  <c:v>4.413889255355709E-4</c:v>
                </c:pt>
                <c:pt idx="2081">
                  <c:v>8.0785574562967954E-4</c:v>
                </c:pt>
                <c:pt idx="2082">
                  <c:v>9.3001135232771584E-4</c:v>
                </c:pt>
                <c:pt idx="2083">
                  <c:v>1.052166959025752E-3</c:v>
                </c:pt>
                <c:pt idx="2084">
                  <c:v>1.540789385817897E-3</c:v>
                </c:pt>
                <c:pt idx="2085">
                  <c:v>2.0701303481760538E-3</c:v>
                </c:pt>
                <c:pt idx="2086">
                  <c:v>1.3779152435538487E-3</c:v>
                </c:pt>
                <c:pt idx="2087">
                  <c:v>2.7216269172322472E-3</c:v>
                </c:pt>
                <c:pt idx="2088">
                  <c:v>9.3001135232771584E-4</c:v>
                </c:pt>
                <c:pt idx="2089">
                  <c:v>2.0294118126100418E-3</c:v>
                </c:pt>
                <c:pt idx="2090">
                  <c:v>2.6809083816662352E-3</c:v>
                </c:pt>
                <c:pt idx="2091">
                  <c:v>1.4186337791198609E-3</c:v>
                </c:pt>
                <c:pt idx="2092">
                  <c:v>5.6354453223360715E-4</c:v>
                </c:pt>
                <c:pt idx="2093">
                  <c:v>6.0426306779961917E-4</c:v>
                </c:pt>
                <c:pt idx="2094">
                  <c:v>1.540789385817897E-3</c:v>
                </c:pt>
                <c:pt idx="2095">
                  <c:v>1.7851005992139694E-3</c:v>
                </c:pt>
                <c:pt idx="2096">
                  <c:v>4.8210746110158298E-4</c:v>
                </c:pt>
                <c:pt idx="2097">
                  <c:v>8.7952036822586092E-5</c:v>
                </c:pt>
                <c:pt idx="2098">
                  <c:v>5.6354453223360715E-4</c:v>
                </c:pt>
                <c:pt idx="2099">
                  <c:v>1.01144842345974E-3</c:v>
                </c:pt>
                <c:pt idx="2100">
                  <c:v>7.2641867449765537E-4</c:v>
                </c:pt>
                <c:pt idx="2101">
                  <c:v>1.8258191347799817E-3</c:v>
                </c:pt>
                <c:pt idx="2102">
                  <c:v>1.3371967079878367E-3</c:v>
                </c:pt>
                <c:pt idx="2103">
                  <c:v>1.9479747414780178E-3</c:v>
                </c:pt>
                <c:pt idx="2104">
                  <c:v>7.6713721006366751E-4</c:v>
                </c:pt>
                <c:pt idx="2105">
                  <c:v>9.3001135232771584E-4</c:v>
                </c:pt>
                <c:pt idx="2106">
                  <c:v>6.0426306779961917E-4</c:v>
                </c:pt>
                <c:pt idx="2107">
                  <c:v>4.8210746110158298E-4</c:v>
                </c:pt>
                <c:pt idx="2108">
                  <c:v>2.3779624770551051E-4</c:v>
                </c:pt>
                <c:pt idx="2109">
                  <c:v>1.052166959025752E-3</c:v>
                </c:pt>
                <c:pt idx="2110">
                  <c:v>7.6713721006366751E-4</c:v>
                </c:pt>
                <c:pt idx="2111">
                  <c:v>8.0785574562967954E-4</c:v>
                </c:pt>
                <c:pt idx="2112">
                  <c:v>1.459352314685873E-3</c:v>
                </c:pt>
                <c:pt idx="2113">
                  <c:v>8.892928167617037E-4</c:v>
                </c:pt>
                <c:pt idx="2114">
                  <c:v>1.7036635280819454E-3</c:v>
                </c:pt>
                <c:pt idx="2115">
                  <c:v>5.2282599666759501E-4</c:v>
                </c:pt>
                <c:pt idx="2116">
                  <c:v>2.7851478327152256E-4</c:v>
                </c:pt>
                <c:pt idx="2117">
                  <c:v>1.6629449925159333E-3</c:v>
                </c:pt>
                <c:pt idx="2118">
                  <c:v>1.1336040301577761E-3</c:v>
                </c:pt>
                <c:pt idx="2119">
                  <c:v>1.052166959025752E-3</c:v>
                </c:pt>
                <c:pt idx="2120">
                  <c:v>1.5635917657348637E-4</c:v>
                </c:pt>
                <c:pt idx="2121">
                  <c:v>9.3001135232771584E-4</c:v>
                </c:pt>
                <c:pt idx="2122">
                  <c:v>8.892928167617037E-4</c:v>
                </c:pt>
                <c:pt idx="2123">
                  <c:v>4.5441885691669477E-4</c:v>
                </c:pt>
                <c:pt idx="2124">
                  <c:v>8.7952036822586092E-5</c:v>
                </c:pt>
                <c:pt idx="2125">
                  <c:v>8.7952036822586092E-5</c:v>
                </c:pt>
                <c:pt idx="2126">
                  <c:v>2.3779624770551051E-4</c:v>
                </c:pt>
                <c:pt idx="2127">
                  <c:v>1.9072562059120057E-3</c:v>
                </c:pt>
                <c:pt idx="2128">
                  <c:v>3.5995185440354673E-4</c:v>
                </c:pt>
                <c:pt idx="2129">
                  <c:v>1.3779152435538487E-3</c:v>
                </c:pt>
                <c:pt idx="2130">
                  <c:v>1.540789385817897E-3</c:v>
                </c:pt>
                <c:pt idx="2131">
                  <c:v>2.9252195950623078E-3</c:v>
                </c:pt>
                <c:pt idx="2132">
                  <c:v>8.892928167617037E-4</c:v>
                </c:pt>
                <c:pt idx="2133">
                  <c:v>2.4365971682701625E-3</c:v>
                </c:pt>
                <c:pt idx="2134">
                  <c:v>1.7036635280819454E-3</c:v>
                </c:pt>
                <c:pt idx="2135">
                  <c:v>6.8570013893164334E-4</c:v>
                </c:pt>
                <c:pt idx="2136">
                  <c:v>1.8665376703459937E-3</c:v>
                </c:pt>
                <c:pt idx="2137">
                  <c:v>1.8258191347799817E-3</c:v>
                </c:pt>
                <c:pt idx="2138">
                  <c:v>8.0785574562967954E-4</c:v>
                </c:pt>
                <c:pt idx="2139">
                  <c:v>1.3371967079878367E-3</c:v>
                </c:pt>
                <c:pt idx="2140">
                  <c:v>1.540789385817897E-3</c:v>
                </c:pt>
                <c:pt idx="2141">
                  <c:v>4.8210746110158298E-4</c:v>
                </c:pt>
                <c:pt idx="2142">
                  <c:v>2.2330044904401024E-3</c:v>
                </c:pt>
                <c:pt idx="2143">
                  <c:v>6.0426306779961917E-4</c:v>
                </c:pt>
                <c:pt idx="2144">
                  <c:v>1.4186337791198609E-3</c:v>
                </c:pt>
                <c:pt idx="2145">
                  <c:v>7.2641867449765537E-4</c:v>
                </c:pt>
                <c:pt idx="2146">
                  <c:v>8.0785574562967954E-4</c:v>
                </c:pt>
                <c:pt idx="2147">
                  <c:v>1.3779152435538487E-3</c:v>
                </c:pt>
                <c:pt idx="2148">
                  <c:v>1.9707771213949845E-4</c:v>
                </c:pt>
                <c:pt idx="2149">
                  <c:v>1.2557596368558124E-3</c:v>
                </c:pt>
                <c:pt idx="2150">
                  <c:v>1.1743225657237883E-3</c:v>
                </c:pt>
                <c:pt idx="2151">
                  <c:v>1.6938910795461024E-4</c:v>
                </c:pt>
                <c:pt idx="2152">
                  <c:v>1.6222264569499213E-3</c:v>
                </c:pt>
                <c:pt idx="2153">
                  <c:v>9.7072988789372787E-4</c:v>
                </c:pt>
                <c:pt idx="2154">
                  <c:v>7.2641867449765537E-4</c:v>
                </c:pt>
                <c:pt idx="2155">
                  <c:v>2.2330044904401024E-3</c:v>
                </c:pt>
                <c:pt idx="2156">
                  <c:v>1.5131007816330086E-3</c:v>
                </c:pt>
                <c:pt idx="2157">
                  <c:v>1.1336040301577761E-3</c:v>
                </c:pt>
                <c:pt idx="2158">
                  <c:v>7.2641867449765537E-4</c:v>
                </c:pt>
                <c:pt idx="2159">
                  <c:v>2.1108488837420663E-3</c:v>
                </c:pt>
                <c:pt idx="2160">
                  <c:v>1.7036635280819454E-3</c:v>
                </c:pt>
                <c:pt idx="2161">
                  <c:v>1.9072562059120057E-3</c:v>
                </c:pt>
                <c:pt idx="2162">
                  <c:v>1.7036635280819454E-3</c:v>
                </c:pt>
                <c:pt idx="2163">
                  <c:v>6.0426306779961917E-4</c:v>
                </c:pt>
                <c:pt idx="2164">
                  <c:v>1.7851005992139694E-3</c:v>
                </c:pt>
                <c:pt idx="2165">
                  <c:v>1.2150411012898004E-3</c:v>
                </c:pt>
                <c:pt idx="2166">
                  <c:v>2.2737230260061144E-3</c:v>
                </c:pt>
                <c:pt idx="2167">
                  <c:v>1.2964781724218244E-3</c:v>
                </c:pt>
                <c:pt idx="2168">
                  <c:v>1.1564064100747428E-4</c:v>
                </c:pt>
                <c:pt idx="2169">
                  <c:v>1.6222264569499213E-3</c:v>
                </c:pt>
                <c:pt idx="2170">
                  <c:v>3.5995185440354673E-4</c:v>
                </c:pt>
                <c:pt idx="2171">
                  <c:v>9.7072988789372787E-4</c:v>
                </c:pt>
                <c:pt idx="2172">
                  <c:v>6.0426306779961917E-4</c:v>
                </c:pt>
                <c:pt idx="2173">
                  <c:v>4.413889255355709E-4</c:v>
                </c:pt>
                <c:pt idx="2174">
                  <c:v>1.6938910795461024E-4</c:v>
                </c:pt>
                <c:pt idx="2175">
                  <c:v>1.1564064100747428E-4</c:v>
                </c:pt>
                <c:pt idx="2176">
                  <c:v>1.1564064100747428E-4</c:v>
                </c:pt>
                <c:pt idx="2177">
                  <c:v>3.7298178578467061E-4</c:v>
                </c:pt>
                <c:pt idx="2178">
                  <c:v>2.518034239402187E-3</c:v>
                </c:pt>
                <c:pt idx="2179">
                  <c:v>1.9707771213949845E-4</c:v>
                </c:pt>
                <c:pt idx="2180">
                  <c:v>2.4365971682701625E-3</c:v>
                </c:pt>
                <c:pt idx="2181">
                  <c:v>1.7036635280819454E-3</c:v>
                </c:pt>
                <c:pt idx="2182">
                  <c:v>1.7443820636479574E-3</c:v>
                </c:pt>
                <c:pt idx="2183">
                  <c:v>1.3371967079878367E-3</c:v>
                </c:pt>
                <c:pt idx="2184">
                  <c:v>4.8210746110158298E-4</c:v>
                </c:pt>
                <c:pt idx="2185">
                  <c:v>2.4365971682701625E-3</c:v>
                </c:pt>
                <c:pt idx="2186">
                  <c:v>6.0426306779961917E-4</c:v>
                </c:pt>
                <c:pt idx="2187">
                  <c:v>8.0785574562967954E-4</c:v>
                </c:pt>
                <c:pt idx="2188">
                  <c:v>7.6713721006366751E-4</c:v>
                </c:pt>
                <c:pt idx="2189">
                  <c:v>2.1515674193080783E-3</c:v>
                </c:pt>
                <c:pt idx="2190">
                  <c:v>8.0785574562967954E-4</c:v>
                </c:pt>
                <c:pt idx="2191">
                  <c:v>5.6354453223360715E-4</c:v>
                </c:pt>
                <c:pt idx="2192">
                  <c:v>5.6354453223360715E-4</c:v>
                </c:pt>
                <c:pt idx="2193">
                  <c:v>1.7443820636479574E-3</c:v>
                </c:pt>
                <c:pt idx="2194">
                  <c:v>8.892928167617037E-4</c:v>
                </c:pt>
                <c:pt idx="2195">
                  <c:v>7.6713721006366751E-4</c:v>
                </c:pt>
                <c:pt idx="2196">
                  <c:v>1.500070850251885E-3</c:v>
                </c:pt>
                <c:pt idx="2197">
                  <c:v>2.3779624770551051E-4</c:v>
                </c:pt>
                <c:pt idx="2198">
                  <c:v>7.8016714144479133E-4</c:v>
                </c:pt>
                <c:pt idx="2199">
                  <c:v>2.5994713105342111E-3</c:v>
                </c:pt>
                <c:pt idx="2200">
                  <c:v>1.8258191347799817E-3</c:v>
                </c:pt>
                <c:pt idx="2201">
                  <c:v>6.4498160336563131E-4</c:v>
                </c:pt>
                <c:pt idx="2202">
                  <c:v>1.3371967079878367E-3</c:v>
                </c:pt>
                <c:pt idx="2203">
                  <c:v>2.1922859548740904E-3</c:v>
                </c:pt>
                <c:pt idx="2204">
                  <c:v>1.2964781724218244E-3</c:v>
                </c:pt>
                <c:pt idx="2205">
                  <c:v>3.1923331883753465E-4</c:v>
                </c:pt>
                <c:pt idx="2206">
                  <c:v>4.7233501256574002E-5</c:v>
                </c:pt>
                <c:pt idx="2207">
                  <c:v>3.0880937373263559E-3</c:v>
                </c:pt>
                <c:pt idx="2208">
                  <c:v>3.5995185440354673E-4</c:v>
                </c:pt>
                <c:pt idx="2209">
                  <c:v>1.1336040301577761E-3</c:v>
                </c:pt>
                <c:pt idx="2210">
                  <c:v>1.1336040301577761E-3</c:v>
                </c:pt>
                <c:pt idx="2211">
                  <c:v>1.01144842345974E-3</c:v>
                </c:pt>
                <c:pt idx="2212">
                  <c:v>1.500070850251885E-3</c:v>
                </c:pt>
                <c:pt idx="2213">
                  <c:v>1.1336040301577761E-3</c:v>
                </c:pt>
                <c:pt idx="2214">
                  <c:v>6.8570013893164334E-4</c:v>
                </c:pt>
                <c:pt idx="2215">
                  <c:v>1.9072562059120057E-3</c:v>
                </c:pt>
                <c:pt idx="2216">
                  <c:v>1.2557596368558124E-3</c:v>
                </c:pt>
                <c:pt idx="2217">
                  <c:v>3.5995185440354673E-4</c:v>
                </c:pt>
                <c:pt idx="2218">
                  <c:v>1.2150411012898004E-3</c:v>
                </c:pt>
                <c:pt idx="2219">
                  <c:v>4.413889255355709E-4</c:v>
                </c:pt>
                <c:pt idx="2220">
                  <c:v>8.4857428119569167E-4</c:v>
                </c:pt>
                <c:pt idx="2221">
                  <c:v>8.892928167617037E-4</c:v>
                </c:pt>
                <c:pt idx="2222">
                  <c:v>2.7851478327152256E-4</c:v>
                </c:pt>
                <c:pt idx="2223">
                  <c:v>6.4498160336563131E-4</c:v>
                </c:pt>
                <c:pt idx="2224">
                  <c:v>2.5082617908663441E-4</c:v>
                </c:pt>
                <c:pt idx="2225">
                  <c:v>1.500070850251885E-3</c:v>
                </c:pt>
                <c:pt idx="2226">
                  <c:v>4.5441885691669477E-4</c:v>
                </c:pt>
                <c:pt idx="2227">
                  <c:v>1.01144842345974E-3</c:v>
                </c:pt>
                <c:pt idx="2228">
                  <c:v>4.413889255355709E-4</c:v>
                </c:pt>
                <c:pt idx="2229">
                  <c:v>1.9479747414780178E-3</c:v>
                </c:pt>
                <c:pt idx="2230">
                  <c:v>7.6713721006366751E-4</c:v>
                </c:pt>
                <c:pt idx="2231">
                  <c:v>1.2557596368558124E-3</c:v>
                </c:pt>
                <c:pt idx="2232">
                  <c:v>4.0067038996955881E-4</c:v>
                </c:pt>
                <c:pt idx="2233">
                  <c:v>1.2964781724218244E-3</c:v>
                </c:pt>
                <c:pt idx="2234">
                  <c:v>4.7233501256574002E-5</c:v>
                </c:pt>
                <c:pt idx="2235">
                  <c:v>1.052166959025752E-3</c:v>
                </c:pt>
                <c:pt idx="2236">
                  <c:v>1.052166959025752E-3</c:v>
                </c:pt>
                <c:pt idx="2237">
                  <c:v>1.8258191347799817E-3</c:v>
                </c:pt>
                <c:pt idx="2238">
                  <c:v>4.951373924827068E-4</c:v>
                </c:pt>
                <c:pt idx="2239">
                  <c:v>2.0294118126100418E-3</c:v>
                </c:pt>
                <c:pt idx="2240">
                  <c:v>5.2282599666759501E-4</c:v>
                </c:pt>
                <c:pt idx="2241">
                  <c:v>4.8210746110158298E-4</c:v>
                </c:pt>
                <c:pt idx="2242">
                  <c:v>1.5635917657348637E-4</c:v>
                </c:pt>
                <c:pt idx="2243">
                  <c:v>6.5801153474675514E-4</c:v>
                </c:pt>
                <c:pt idx="2244">
                  <c:v>1.9707771213949845E-4</c:v>
                </c:pt>
                <c:pt idx="2245">
                  <c:v>1.01144842345974E-3</c:v>
                </c:pt>
                <c:pt idx="2246">
                  <c:v>7.2641867449765537E-4</c:v>
                </c:pt>
                <c:pt idx="2247">
                  <c:v>1.1743225657237883E-3</c:v>
                </c:pt>
                <c:pt idx="2248">
                  <c:v>2.3779624770551051E-4</c:v>
                </c:pt>
                <c:pt idx="2249">
                  <c:v>2.0701303481760538E-3</c:v>
                </c:pt>
                <c:pt idx="2250">
                  <c:v>3.1923331883753465E-4</c:v>
                </c:pt>
                <c:pt idx="2251">
                  <c:v>6.514965690561932E-6</c:v>
                </c:pt>
                <c:pt idx="2252">
                  <c:v>8.0785574562967954E-4</c:v>
                </c:pt>
                <c:pt idx="2253">
                  <c:v>8.892928167617037E-4</c:v>
                </c:pt>
                <c:pt idx="2254">
                  <c:v>4.1370032135068269E-4</c:v>
                </c:pt>
                <c:pt idx="2255">
                  <c:v>1.0928854945917641E-3</c:v>
                </c:pt>
                <c:pt idx="2256">
                  <c:v>4.7233501256574002E-5</c:v>
                </c:pt>
                <c:pt idx="2257">
                  <c:v>1.9886932770440298E-3</c:v>
                </c:pt>
                <c:pt idx="2258">
                  <c:v>4.413889255355709E-4</c:v>
                </c:pt>
                <c:pt idx="2259">
                  <c:v>4.0067038996955881E-4</c:v>
                </c:pt>
                <c:pt idx="2260">
                  <c:v>7.6713721006366751E-4</c:v>
                </c:pt>
                <c:pt idx="2261">
                  <c:v>1.1336040301577761E-3</c:v>
                </c:pt>
                <c:pt idx="2262">
                  <c:v>1.2150411012898004E-3</c:v>
                </c:pt>
                <c:pt idx="2263">
                  <c:v>1.2867057238859816E-4</c:v>
                </c:pt>
                <c:pt idx="2264">
                  <c:v>5.3585592804871894E-4</c:v>
                </c:pt>
                <c:pt idx="2265">
                  <c:v>2.101076435206223E-4</c:v>
                </c:pt>
                <c:pt idx="2266">
                  <c:v>4.7233501256574002E-5</c:v>
                </c:pt>
                <c:pt idx="2267">
                  <c:v>6.1729299918074311E-4</c:v>
                </c:pt>
                <c:pt idx="2268">
                  <c:v>4.413889255355709E-4</c:v>
                </c:pt>
                <c:pt idx="2269">
                  <c:v>8.892928167617037E-4</c:v>
                </c:pt>
                <c:pt idx="2270">
                  <c:v>7.2641867449765537E-4</c:v>
                </c:pt>
                <c:pt idx="2271">
                  <c:v>1.540789385817897E-3</c:v>
                </c:pt>
                <c:pt idx="2272">
                  <c:v>4.0067038996955881E-4</c:v>
                </c:pt>
                <c:pt idx="2273">
                  <c:v>1.1564064100747428E-4</c:v>
                </c:pt>
                <c:pt idx="2274">
                  <c:v>2.9154471465264644E-4</c:v>
                </c:pt>
                <c:pt idx="2275">
                  <c:v>3.5995185440354673E-4</c:v>
                </c:pt>
                <c:pt idx="2276">
                  <c:v>6.514965690561932E-6</c:v>
                </c:pt>
                <c:pt idx="2277">
                  <c:v>9.7072988789372787E-4</c:v>
                </c:pt>
                <c:pt idx="2278">
                  <c:v>4.0067038996955881E-4</c:v>
                </c:pt>
                <c:pt idx="2279">
                  <c:v>3.5995185440354673E-4</c:v>
                </c:pt>
                <c:pt idx="2280">
                  <c:v>2.0294118126100418E-3</c:v>
                </c:pt>
                <c:pt idx="2281">
                  <c:v>2.1922859548740904E-3</c:v>
                </c:pt>
                <c:pt idx="2282">
                  <c:v>2.6809083816662352E-3</c:v>
                </c:pt>
                <c:pt idx="2283">
                  <c:v>1.2557596368558124E-3</c:v>
                </c:pt>
                <c:pt idx="2284">
                  <c:v>1.9479747414780178E-3</c:v>
                </c:pt>
                <c:pt idx="2285">
                  <c:v>8.7952036822586092E-5</c:v>
                </c:pt>
                <c:pt idx="2286">
                  <c:v>4.5441885691669477E-4</c:v>
                </c:pt>
                <c:pt idx="2287">
                  <c:v>4.8210746110158298E-4</c:v>
                </c:pt>
                <c:pt idx="2288">
                  <c:v>5.2282599666759501E-4</c:v>
                </c:pt>
                <c:pt idx="2289">
                  <c:v>6.1729299918074311E-4</c:v>
                </c:pt>
                <c:pt idx="2290">
                  <c:v>1.2557596368558124E-3</c:v>
                </c:pt>
                <c:pt idx="2291">
                  <c:v>1.3371967079878367E-3</c:v>
                </c:pt>
                <c:pt idx="2292">
                  <c:v>1.0928854945917641E-3</c:v>
                </c:pt>
                <c:pt idx="2293">
                  <c:v>9.837598192748518E-4</c:v>
                </c:pt>
                <c:pt idx="2294">
                  <c:v>4.0067038996955881E-4</c:v>
                </c:pt>
                <c:pt idx="2295">
                  <c:v>1.2867057238859816E-4</c:v>
                </c:pt>
                <c:pt idx="2296">
                  <c:v>9.3001135232771584E-4</c:v>
                </c:pt>
                <c:pt idx="2297">
                  <c:v>8.0785574562967954E-4</c:v>
                </c:pt>
                <c:pt idx="2298">
                  <c:v>6.514965690561932E-6</c:v>
                </c:pt>
                <c:pt idx="2299">
                  <c:v>3.7298178578467061E-4</c:v>
                </c:pt>
                <c:pt idx="2300">
                  <c:v>8.7952036822586092E-5</c:v>
                </c:pt>
                <c:pt idx="2301">
                  <c:v>2.6401898461002231E-3</c:v>
                </c:pt>
                <c:pt idx="2302">
                  <c:v>8.616042125768155E-4</c:v>
                </c:pt>
                <c:pt idx="2303">
                  <c:v>6.0426306779961917E-4</c:v>
                </c:pt>
                <c:pt idx="2304">
                  <c:v>4.1370032135068269E-4</c:v>
                </c:pt>
                <c:pt idx="2305">
                  <c:v>1.4186337791198609E-3</c:v>
                </c:pt>
                <c:pt idx="2306">
                  <c:v>2.9154471465264644E-4</c:v>
                </c:pt>
                <c:pt idx="2307">
                  <c:v>8.2088567701080347E-4</c:v>
                </c:pt>
                <c:pt idx="2308">
                  <c:v>1.2867057238859816E-4</c:v>
                </c:pt>
                <c:pt idx="2309">
                  <c:v>1.8665376703459937E-3</c:v>
                </c:pt>
                <c:pt idx="2310">
                  <c:v>7.6713721006366751E-4</c:v>
                </c:pt>
                <c:pt idx="2311">
                  <c:v>6.8570013893164334E-4</c:v>
                </c:pt>
                <c:pt idx="2312">
                  <c:v>5.3585592804871894E-4</c:v>
                </c:pt>
                <c:pt idx="2313">
                  <c:v>1.052166959025752E-3</c:v>
                </c:pt>
                <c:pt idx="2314">
                  <c:v>8.7952036822586092E-5</c:v>
                </c:pt>
                <c:pt idx="2315">
                  <c:v>1.4186337791198609E-3</c:v>
                </c:pt>
                <c:pt idx="2316">
                  <c:v>4.8210746110158298E-4</c:v>
                </c:pt>
                <c:pt idx="2317">
                  <c:v>8.0785574562967954E-4</c:v>
                </c:pt>
                <c:pt idx="2318">
                  <c:v>1.0928854945917641E-3</c:v>
                </c:pt>
                <c:pt idx="2319">
                  <c:v>1.3371967079878367E-3</c:v>
                </c:pt>
                <c:pt idx="2320">
                  <c:v>8.616042125768155E-4</c:v>
                </c:pt>
                <c:pt idx="2321">
                  <c:v>6.8570013893164334E-4</c:v>
                </c:pt>
                <c:pt idx="2322">
                  <c:v>7.394486058787793E-4</c:v>
                </c:pt>
                <c:pt idx="2323">
                  <c:v>1.7443820636479574E-3</c:v>
                </c:pt>
                <c:pt idx="2324">
                  <c:v>7.4922105441462228E-5</c:v>
                </c:pt>
                <c:pt idx="2325">
                  <c:v>1.01144842345974E-3</c:v>
                </c:pt>
                <c:pt idx="2326">
                  <c:v>1.459352314685873E-3</c:v>
                </c:pt>
                <c:pt idx="2327">
                  <c:v>1.01144842345974E-3</c:v>
                </c:pt>
                <c:pt idx="2328">
                  <c:v>1.4186337791198609E-3</c:v>
                </c:pt>
                <c:pt idx="2329">
                  <c:v>1.2557596368558124E-3</c:v>
                </c:pt>
                <c:pt idx="2330">
                  <c:v>1.2964781724218244E-3</c:v>
                </c:pt>
                <c:pt idx="2331">
                  <c:v>1.7036635280819454E-3</c:v>
                </c:pt>
                <c:pt idx="2332">
                  <c:v>6.8570013893164334E-4</c:v>
                </c:pt>
                <c:pt idx="2333">
                  <c:v>1.3371967079878367E-3</c:v>
                </c:pt>
                <c:pt idx="2334">
                  <c:v>1.5635917657348637E-4</c:v>
                </c:pt>
                <c:pt idx="2335">
                  <c:v>1.5815079213839091E-3</c:v>
                </c:pt>
                <c:pt idx="2336">
                  <c:v>1.1743225657237883E-3</c:v>
                </c:pt>
                <c:pt idx="2337">
                  <c:v>8.4857428119569167E-4</c:v>
                </c:pt>
                <c:pt idx="2338">
                  <c:v>2.5082617908663441E-4</c:v>
                </c:pt>
                <c:pt idx="2339">
                  <c:v>6.8570013893164334E-4</c:v>
                </c:pt>
                <c:pt idx="2340">
                  <c:v>7.4922105441462228E-5</c:v>
                </c:pt>
                <c:pt idx="2341">
                  <c:v>1.6629449925159333E-3</c:v>
                </c:pt>
                <c:pt idx="2342">
                  <c:v>1.2964781724218244E-3</c:v>
                </c:pt>
                <c:pt idx="2343">
                  <c:v>2.7623454527982592E-3</c:v>
                </c:pt>
                <c:pt idx="2344">
                  <c:v>8.892928167617037E-4</c:v>
                </c:pt>
                <c:pt idx="2345">
                  <c:v>2.3779624770551051E-4</c:v>
                </c:pt>
                <c:pt idx="2346">
                  <c:v>2.0701303481760538E-3</c:v>
                </c:pt>
                <c:pt idx="2347">
                  <c:v>4.7233501256574002E-5</c:v>
                </c:pt>
                <c:pt idx="2348">
                  <c:v>4.7233501256574002E-5</c:v>
                </c:pt>
                <c:pt idx="2349">
                  <c:v>1.2557596368558124E-3</c:v>
                </c:pt>
                <c:pt idx="2350">
                  <c:v>5.6354453223360715E-4</c:v>
                </c:pt>
                <c:pt idx="2351">
                  <c:v>8.0785574562967954E-4</c:v>
                </c:pt>
                <c:pt idx="2352">
                  <c:v>1.01144842345974E-3</c:v>
                </c:pt>
                <c:pt idx="2353">
                  <c:v>1.6629449925159333E-3</c:v>
                </c:pt>
                <c:pt idx="2354">
                  <c:v>3.1923331883753465E-4</c:v>
                </c:pt>
                <c:pt idx="2355">
                  <c:v>7.6713721006366751E-4</c:v>
                </c:pt>
                <c:pt idx="2356">
                  <c:v>6.0426306779961917E-4</c:v>
                </c:pt>
                <c:pt idx="2357">
                  <c:v>3.7298178578467061E-4</c:v>
                </c:pt>
                <c:pt idx="2358">
                  <c:v>4.7233501256574002E-5</c:v>
                </c:pt>
                <c:pt idx="2359">
                  <c:v>1.6938910795461024E-4</c:v>
                </c:pt>
                <c:pt idx="2360">
                  <c:v>6.0426306779961917E-4</c:v>
                </c:pt>
                <c:pt idx="2361">
                  <c:v>1.2557596368558124E-3</c:v>
                </c:pt>
                <c:pt idx="2362">
                  <c:v>7.2641867449765537E-4</c:v>
                </c:pt>
                <c:pt idx="2363">
                  <c:v>2.3779624770551051E-4</c:v>
                </c:pt>
                <c:pt idx="2364">
                  <c:v>1.4316637105009843E-3</c:v>
                </c:pt>
                <c:pt idx="2365">
                  <c:v>1.0928854945917641E-3</c:v>
                </c:pt>
                <c:pt idx="2366">
                  <c:v>1.1336040301577761E-3</c:v>
                </c:pt>
                <c:pt idx="2367">
                  <c:v>1.459352314685873E-3</c:v>
                </c:pt>
                <c:pt idx="2368">
                  <c:v>1.3371967079878367E-3</c:v>
                </c:pt>
                <c:pt idx="2369">
                  <c:v>7.6713721006366751E-4</c:v>
                </c:pt>
                <c:pt idx="2370">
                  <c:v>3.4203569875450145E-5</c:v>
                </c:pt>
                <c:pt idx="2371">
                  <c:v>1.3371967079878367E-3</c:v>
                </c:pt>
                <c:pt idx="2372">
                  <c:v>1.6938910795461024E-4</c:v>
                </c:pt>
                <c:pt idx="2373">
                  <c:v>3.7298178578467061E-4</c:v>
                </c:pt>
                <c:pt idx="2374">
                  <c:v>1.2150411012898004E-3</c:v>
                </c:pt>
                <c:pt idx="2375">
                  <c:v>7.4922105441462228E-5</c:v>
                </c:pt>
                <c:pt idx="2376">
                  <c:v>1.3371967079878367E-3</c:v>
                </c:pt>
                <c:pt idx="2377">
                  <c:v>7.4922105441462228E-5</c:v>
                </c:pt>
                <c:pt idx="2378">
                  <c:v>1.01144842345974E-3</c:v>
                </c:pt>
                <c:pt idx="2379">
                  <c:v>1.540789385817897E-3</c:v>
                </c:pt>
                <c:pt idx="2380">
                  <c:v>8.4857428119569167E-4</c:v>
                </c:pt>
                <c:pt idx="2381">
                  <c:v>1.3371967079878367E-3</c:v>
                </c:pt>
                <c:pt idx="2382">
                  <c:v>4.8210746110158298E-4</c:v>
                </c:pt>
                <c:pt idx="2383">
                  <c:v>1.01144842345974E-3</c:v>
                </c:pt>
                <c:pt idx="2384">
                  <c:v>1.3371967079878367E-3</c:v>
                </c:pt>
                <c:pt idx="2385">
                  <c:v>7.6713721006366751E-4</c:v>
                </c:pt>
                <c:pt idx="2386">
                  <c:v>6.8570013893164334E-4</c:v>
                </c:pt>
                <c:pt idx="2387">
                  <c:v>7.6713721006366751E-4</c:v>
                </c:pt>
                <c:pt idx="2388">
                  <c:v>7.2641867449765537E-4</c:v>
                </c:pt>
                <c:pt idx="2389">
                  <c:v>5.3585592804871894E-4</c:v>
                </c:pt>
                <c:pt idx="2390">
                  <c:v>2.3144415615721265E-3</c:v>
                </c:pt>
                <c:pt idx="2391">
                  <c:v>1.052166959025752E-3</c:v>
                </c:pt>
                <c:pt idx="2392">
                  <c:v>9.3001135232771584E-4</c:v>
                </c:pt>
                <c:pt idx="2393">
                  <c:v>1.1336040301577761E-3</c:v>
                </c:pt>
                <c:pt idx="2394">
                  <c:v>9.7072988789372787E-4</c:v>
                </c:pt>
                <c:pt idx="2395">
                  <c:v>2.101076435206223E-4</c:v>
                </c:pt>
                <c:pt idx="2396">
                  <c:v>8.4857428119569167E-4</c:v>
                </c:pt>
                <c:pt idx="2397">
                  <c:v>1.1336040301577761E-3</c:v>
                </c:pt>
                <c:pt idx="2398">
                  <c:v>3.3226325021865852E-4</c:v>
                </c:pt>
                <c:pt idx="2399">
                  <c:v>1.01144842345974E-3</c:v>
                </c:pt>
                <c:pt idx="2400">
                  <c:v>1.052166959025752E-3</c:v>
                </c:pt>
                <c:pt idx="2401">
                  <c:v>7.2641867449765537E-4</c:v>
                </c:pt>
                <c:pt idx="2402">
                  <c:v>7.6713721006366751E-4</c:v>
                </c:pt>
                <c:pt idx="2403">
                  <c:v>7.6713721006366751E-4</c:v>
                </c:pt>
                <c:pt idx="2404">
                  <c:v>9.7072988789372787E-4</c:v>
                </c:pt>
                <c:pt idx="2405">
                  <c:v>7.2641867449765537E-4</c:v>
                </c:pt>
                <c:pt idx="2406">
                  <c:v>3.5995185440354673E-4</c:v>
                </c:pt>
                <c:pt idx="2407">
                  <c:v>4.7233501256574002E-5</c:v>
                </c:pt>
                <c:pt idx="2408">
                  <c:v>1.500070850251885E-3</c:v>
                </c:pt>
                <c:pt idx="2409">
                  <c:v>9.7072988789372787E-4</c:v>
                </c:pt>
                <c:pt idx="2410">
                  <c:v>9.7072988789372787E-4</c:v>
                </c:pt>
                <c:pt idx="2411">
                  <c:v>2.5082617908663441E-4</c:v>
                </c:pt>
                <c:pt idx="2412">
                  <c:v>3.1923331883753465E-4</c:v>
                </c:pt>
                <c:pt idx="2413">
                  <c:v>9.3001135232771584E-4</c:v>
                </c:pt>
                <c:pt idx="2414">
                  <c:v>5.6354453223360715E-4</c:v>
                </c:pt>
                <c:pt idx="2415">
                  <c:v>1.9886932770440298E-3</c:v>
                </c:pt>
                <c:pt idx="2416">
                  <c:v>8.4857428119569167E-4</c:v>
                </c:pt>
                <c:pt idx="2417">
                  <c:v>6.0426306779961917E-4</c:v>
                </c:pt>
                <c:pt idx="2418">
                  <c:v>2.7851478327152256E-4</c:v>
                </c:pt>
                <c:pt idx="2419">
                  <c:v>8.892928167617037E-4</c:v>
                </c:pt>
                <c:pt idx="2420">
                  <c:v>1.1743225657237883E-3</c:v>
                </c:pt>
                <c:pt idx="2421">
                  <c:v>1.1336040301577761E-3</c:v>
                </c:pt>
                <c:pt idx="2422">
                  <c:v>7.2641867449765537E-4</c:v>
                </c:pt>
                <c:pt idx="2423">
                  <c:v>1.7443820636479574E-3</c:v>
                </c:pt>
                <c:pt idx="2424">
                  <c:v>9.7072988789372787E-4</c:v>
                </c:pt>
                <c:pt idx="2425">
                  <c:v>9.7072988789372787E-4</c:v>
                </c:pt>
                <c:pt idx="2426">
                  <c:v>1.01144842345974E-3</c:v>
                </c:pt>
                <c:pt idx="2427">
                  <c:v>7.4922105441462228E-5</c:v>
                </c:pt>
                <c:pt idx="2428">
                  <c:v>5.2282599666759501E-4</c:v>
                </c:pt>
                <c:pt idx="2429">
                  <c:v>7.6713721006366751E-4</c:v>
                </c:pt>
                <c:pt idx="2430">
                  <c:v>4.413889255355709E-4</c:v>
                </c:pt>
                <c:pt idx="2431">
                  <c:v>1.6629449925159333E-3</c:v>
                </c:pt>
                <c:pt idx="2432">
                  <c:v>1.2964781724218244E-3</c:v>
                </c:pt>
                <c:pt idx="2433">
                  <c:v>8.4857428119569167E-4</c:v>
                </c:pt>
                <c:pt idx="2434">
                  <c:v>6.1729299918074311E-4</c:v>
                </c:pt>
                <c:pt idx="2435">
                  <c:v>6.0426306779961917E-4</c:v>
                </c:pt>
                <c:pt idx="2436">
                  <c:v>5.6354453223360715E-4</c:v>
                </c:pt>
                <c:pt idx="2437">
                  <c:v>8.616042125768155E-4</c:v>
                </c:pt>
                <c:pt idx="2438">
                  <c:v>1.052166959025752E-3</c:v>
                </c:pt>
                <c:pt idx="2439">
                  <c:v>4.8210746110158298E-4</c:v>
                </c:pt>
                <c:pt idx="2440">
                  <c:v>1.6938910795461024E-4</c:v>
                </c:pt>
                <c:pt idx="2441">
                  <c:v>1.500070850251885E-3</c:v>
                </c:pt>
                <c:pt idx="2442">
                  <c:v>7.8016714144479133E-4</c:v>
                </c:pt>
                <c:pt idx="2443">
                  <c:v>1.5815079213839091E-3</c:v>
                </c:pt>
                <c:pt idx="2444">
                  <c:v>1.2964781724218244E-3</c:v>
                </c:pt>
                <c:pt idx="2445">
                  <c:v>2.3144415615721265E-3</c:v>
                </c:pt>
                <c:pt idx="2446">
                  <c:v>2.7851478327152256E-4</c:v>
                </c:pt>
                <c:pt idx="2447">
                  <c:v>9.0232274814282764E-4</c:v>
                </c:pt>
                <c:pt idx="2448">
                  <c:v>5.6354453223360715E-4</c:v>
                </c:pt>
                <c:pt idx="2449">
                  <c:v>8.4857428119569167E-4</c:v>
                </c:pt>
                <c:pt idx="2450">
                  <c:v>4.7233501256574002E-5</c:v>
                </c:pt>
                <c:pt idx="2451">
                  <c:v>2.3779624770551051E-4</c:v>
                </c:pt>
                <c:pt idx="2452">
                  <c:v>1.2867057238859816E-4</c:v>
                </c:pt>
                <c:pt idx="2453">
                  <c:v>1.7851005992139694E-3</c:v>
                </c:pt>
                <c:pt idx="2454">
                  <c:v>1.1336040301577761E-3</c:v>
                </c:pt>
                <c:pt idx="2455">
                  <c:v>7.6713721006366751E-4</c:v>
                </c:pt>
                <c:pt idx="2456">
                  <c:v>4.7233501256574002E-5</c:v>
                </c:pt>
                <c:pt idx="2457">
                  <c:v>5.2282599666759501E-4</c:v>
                </c:pt>
                <c:pt idx="2458">
                  <c:v>5.2282599666759501E-4</c:v>
                </c:pt>
                <c:pt idx="2459">
                  <c:v>2.7851478327152256E-4</c:v>
                </c:pt>
                <c:pt idx="2460">
                  <c:v>4.951373924827068E-4</c:v>
                </c:pt>
                <c:pt idx="2461">
                  <c:v>1.3371967079878367E-3</c:v>
                </c:pt>
                <c:pt idx="2462">
                  <c:v>1.540789385817897E-3</c:v>
                </c:pt>
                <c:pt idx="2463">
                  <c:v>1.6938910795461024E-4</c:v>
                </c:pt>
                <c:pt idx="2464">
                  <c:v>8.7952036822586092E-5</c:v>
                </c:pt>
                <c:pt idx="2465">
                  <c:v>1.3779152435538487E-3</c:v>
                </c:pt>
                <c:pt idx="2466">
                  <c:v>1.3371967079878367E-3</c:v>
                </c:pt>
                <c:pt idx="2467">
                  <c:v>3.1923331883753465E-4</c:v>
                </c:pt>
                <c:pt idx="2468">
                  <c:v>5.7657446361473097E-4</c:v>
                </c:pt>
                <c:pt idx="2469">
                  <c:v>7.2641867449765537E-4</c:v>
                </c:pt>
                <c:pt idx="2470">
                  <c:v>5.2282599666759501E-4</c:v>
                </c:pt>
                <c:pt idx="2471">
                  <c:v>1.6938910795461024E-4</c:v>
                </c:pt>
                <c:pt idx="2472">
                  <c:v>2.7851478327152256E-4</c:v>
                </c:pt>
                <c:pt idx="2473">
                  <c:v>3.5995185440354673E-4</c:v>
                </c:pt>
                <c:pt idx="2474">
                  <c:v>4.7233501256574002E-5</c:v>
                </c:pt>
                <c:pt idx="2475">
                  <c:v>4.0067038996955881E-4</c:v>
                </c:pt>
                <c:pt idx="2476">
                  <c:v>1.2687895682369362E-3</c:v>
                </c:pt>
                <c:pt idx="2477">
                  <c:v>1.5815079213839091E-3</c:v>
                </c:pt>
                <c:pt idx="2478">
                  <c:v>2.2330044904401024E-3</c:v>
                </c:pt>
                <c:pt idx="2479">
                  <c:v>9.7072988789372787E-4</c:v>
                </c:pt>
                <c:pt idx="2480">
                  <c:v>7.4922105441462228E-5</c:v>
                </c:pt>
                <c:pt idx="2481">
                  <c:v>3.7298178578467061E-4</c:v>
                </c:pt>
                <c:pt idx="2482">
                  <c:v>9.3001135232771584E-4</c:v>
                </c:pt>
                <c:pt idx="2483">
                  <c:v>6.0426306779961917E-4</c:v>
                </c:pt>
                <c:pt idx="2484">
                  <c:v>6.4498160336563131E-4</c:v>
                </c:pt>
                <c:pt idx="2485">
                  <c:v>3.3226325021865852E-4</c:v>
                </c:pt>
                <c:pt idx="2486">
                  <c:v>3.1923331883753465E-4</c:v>
                </c:pt>
                <c:pt idx="2487">
                  <c:v>2.1515674193080783E-3</c:v>
                </c:pt>
                <c:pt idx="2488">
                  <c:v>1.4186337791198609E-3</c:v>
                </c:pt>
                <c:pt idx="2489">
                  <c:v>6.514965690561932E-6</c:v>
                </c:pt>
                <c:pt idx="2490">
                  <c:v>6.0426306779961917E-4</c:v>
                </c:pt>
                <c:pt idx="2491">
                  <c:v>5.2282599666759501E-4</c:v>
                </c:pt>
                <c:pt idx="2492">
                  <c:v>4.7233501256574002E-5</c:v>
                </c:pt>
                <c:pt idx="2493">
                  <c:v>1.6222264569499213E-3</c:v>
                </c:pt>
                <c:pt idx="2494">
                  <c:v>1.6938910795461024E-4</c:v>
                </c:pt>
                <c:pt idx="2495">
                  <c:v>1.5815079213839091E-3</c:v>
                </c:pt>
                <c:pt idx="2496">
                  <c:v>4.8210746110158298E-4</c:v>
                </c:pt>
                <c:pt idx="2497">
                  <c:v>1.052166959025752E-3</c:v>
                </c:pt>
                <c:pt idx="2498">
                  <c:v>1.0928854945917641E-3</c:v>
                </c:pt>
                <c:pt idx="2499">
                  <c:v>2.3779624770551051E-4</c:v>
                </c:pt>
                <c:pt idx="2500">
                  <c:v>2.7851478327152256E-4</c:v>
                </c:pt>
                <c:pt idx="2501">
                  <c:v>8.0785574562967954E-4</c:v>
                </c:pt>
                <c:pt idx="2502">
                  <c:v>9.3001135232771584E-4</c:v>
                </c:pt>
                <c:pt idx="2503">
                  <c:v>8.4857428119569167E-4</c:v>
                </c:pt>
                <c:pt idx="2504">
                  <c:v>9.0232274814282764E-4</c:v>
                </c:pt>
                <c:pt idx="2505">
                  <c:v>6.0426306779961917E-4</c:v>
                </c:pt>
                <c:pt idx="2506">
                  <c:v>4.951373924827068E-4</c:v>
                </c:pt>
                <c:pt idx="2507">
                  <c:v>4.8210746110158298E-4</c:v>
                </c:pt>
                <c:pt idx="2508">
                  <c:v>1.3371967079878367E-3</c:v>
                </c:pt>
                <c:pt idx="2509">
                  <c:v>3.1923331883753465E-4</c:v>
                </c:pt>
                <c:pt idx="2510">
                  <c:v>6.514965690561932E-6</c:v>
                </c:pt>
                <c:pt idx="2511">
                  <c:v>2.7851478327152256E-4</c:v>
                </c:pt>
                <c:pt idx="2512">
                  <c:v>1.6938910795461024E-4</c:v>
                </c:pt>
                <c:pt idx="2513">
                  <c:v>1.2867057238859816E-4</c:v>
                </c:pt>
                <c:pt idx="2514">
                  <c:v>1.2867057238859816E-4</c:v>
                </c:pt>
                <c:pt idx="2515">
                  <c:v>2.3779624770551051E-4</c:v>
                </c:pt>
                <c:pt idx="2516">
                  <c:v>1.5131007816330086E-3</c:v>
                </c:pt>
                <c:pt idx="2517">
                  <c:v>3.4203569875450145E-5</c:v>
                </c:pt>
                <c:pt idx="2518">
                  <c:v>1.5538193171990206E-3</c:v>
                </c:pt>
                <c:pt idx="2519">
                  <c:v>9.3001135232771584E-4</c:v>
                </c:pt>
                <c:pt idx="2520">
                  <c:v>9.3001135232771584E-4</c:v>
                </c:pt>
                <c:pt idx="2521">
                  <c:v>1.3502266393689603E-3</c:v>
                </c:pt>
                <c:pt idx="2522">
                  <c:v>5.3585592804871894E-4</c:v>
                </c:pt>
                <c:pt idx="2523">
                  <c:v>1.5635917657348637E-4</c:v>
                </c:pt>
                <c:pt idx="2524">
                  <c:v>1.2150411012898004E-3</c:v>
                </c:pt>
                <c:pt idx="2525">
                  <c:v>7.2641867449765537E-4</c:v>
                </c:pt>
                <c:pt idx="2526">
                  <c:v>1.2150411012898004E-3</c:v>
                </c:pt>
                <c:pt idx="2527">
                  <c:v>3.7298178578467061E-4</c:v>
                </c:pt>
                <c:pt idx="2528">
                  <c:v>6.1729299918074311E-4</c:v>
                </c:pt>
                <c:pt idx="2529">
                  <c:v>1.6938910795461024E-4</c:v>
                </c:pt>
                <c:pt idx="2530">
                  <c:v>1.2964781724218244E-3</c:v>
                </c:pt>
                <c:pt idx="2531">
                  <c:v>3.4203569875450145E-5</c:v>
                </c:pt>
                <c:pt idx="2532">
                  <c:v>1.5815079213839091E-3</c:v>
                </c:pt>
                <c:pt idx="2533">
                  <c:v>5.6354453223360715E-4</c:v>
                </c:pt>
                <c:pt idx="2534">
                  <c:v>3.7298178578467061E-4</c:v>
                </c:pt>
                <c:pt idx="2535">
                  <c:v>6.8570013893164334E-4</c:v>
                </c:pt>
                <c:pt idx="2536">
                  <c:v>7.4922105441462228E-5</c:v>
                </c:pt>
                <c:pt idx="2537">
                  <c:v>1.2867057238859816E-4</c:v>
                </c:pt>
                <c:pt idx="2538">
                  <c:v>1.0928854945917641E-3</c:v>
                </c:pt>
                <c:pt idx="2539">
                  <c:v>1.6629449925159333E-3</c:v>
                </c:pt>
                <c:pt idx="2540">
                  <c:v>2.101076435206223E-4</c:v>
                </c:pt>
                <c:pt idx="2541">
                  <c:v>9.7072988789372787E-4</c:v>
                </c:pt>
                <c:pt idx="2542">
                  <c:v>1.2867057238859816E-4</c:v>
                </c:pt>
                <c:pt idx="2543">
                  <c:v>1.2557596368558124E-3</c:v>
                </c:pt>
                <c:pt idx="2544">
                  <c:v>7.6713721006366751E-4</c:v>
                </c:pt>
                <c:pt idx="2545">
                  <c:v>3.1923331883753465E-4</c:v>
                </c:pt>
                <c:pt idx="2546">
                  <c:v>1.2150411012898004E-3</c:v>
                </c:pt>
                <c:pt idx="2547">
                  <c:v>1.1743225657237883E-3</c:v>
                </c:pt>
                <c:pt idx="2548">
                  <c:v>8.0785574562967954E-4</c:v>
                </c:pt>
                <c:pt idx="2549">
                  <c:v>1.540789385817897E-3</c:v>
                </c:pt>
                <c:pt idx="2550">
                  <c:v>5.2282599666759501E-4</c:v>
                </c:pt>
                <c:pt idx="2551">
                  <c:v>1.1564064100747428E-4</c:v>
                </c:pt>
                <c:pt idx="2552">
                  <c:v>4.7233501256574002E-5</c:v>
                </c:pt>
                <c:pt idx="2553">
                  <c:v>1.2150411012898004E-3</c:v>
                </c:pt>
                <c:pt idx="2554">
                  <c:v>1.5815079213839091E-3</c:v>
                </c:pt>
                <c:pt idx="2555">
                  <c:v>1.500070850251885E-3</c:v>
                </c:pt>
                <c:pt idx="2556">
                  <c:v>4.951373924827068E-4</c:v>
                </c:pt>
                <c:pt idx="2557">
                  <c:v>1.1743225657237883E-3</c:v>
                </c:pt>
                <c:pt idx="2558">
                  <c:v>1.3371967079878367E-3</c:v>
                </c:pt>
                <c:pt idx="2559">
                  <c:v>7.6713721006366751E-4</c:v>
                </c:pt>
                <c:pt idx="2560">
                  <c:v>8.4857428119569167E-4</c:v>
                </c:pt>
                <c:pt idx="2561">
                  <c:v>6.0426306779961917E-4</c:v>
                </c:pt>
                <c:pt idx="2562">
                  <c:v>1.9707771213949845E-4</c:v>
                </c:pt>
                <c:pt idx="2563">
                  <c:v>1.4186337791198609E-3</c:v>
                </c:pt>
                <c:pt idx="2564">
                  <c:v>2.3779624770551051E-4</c:v>
                </c:pt>
                <c:pt idx="2565">
                  <c:v>6.8570013893164334E-4</c:v>
                </c:pt>
                <c:pt idx="2566">
                  <c:v>1.500070850251885E-3</c:v>
                </c:pt>
                <c:pt idx="2567">
                  <c:v>1.2867057238859816E-4</c:v>
                </c:pt>
                <c:pt idx="2568">
                  <c:v>1.7851005992139694E-3</c:v>
                </c:pt>
                <c:pt idx="2569">
                  <c:v>4.1370032135068269E-4</c:v>
                </c:pt>
                <c:pt idx="2570">
                  <c:v>1.9707771213949845E-4</c:v>
                </c:pt>
                <c:pt idx="2571">
                  <c:v>9.7072988789372787E-4</c:v>
                </c:pt>
                <c:pt idx="2572">
                  <c:v>1.9072562059120057E-3</c:v>
                </c:pt>
                <c:pt idx="2573">
                  <c:v>1.2150411012898004E-3</c:v>
                </c:pt>
                <c:pt idx="2574">
                  <c:v>8.7952036822586092E-5</c:v>
                </c:pt>
                <c:pt idx="2575">
                  <c:v>4.1370032135068269E-4</c:v>
                </c:pt>
                <c:pt idx="2576">
                  <c:v>3.1923331883753465E-4</c:v>
                </c:pt>
                <c:pt idx="2577">
                  <c:v>1.5635917657348637E-4</c:v>
                </c:pt>
                <c:pt idx="2578">
                  <c:v>1.1743225657237883E-3</c:v>
                </c:pt>
                <c:pt idx="2579">
                  <c:v>7.6713721006366751E-4</c:v>
                </c:pt>
                <c:pt idx="2580">
                  <c:v>6.5801153474675514E-4</c:v>
                </c:pt>
                <c:pt idx="2581">
                  <c:v>1.052166959025752E-3</c:v>
                </c:pt>
                <c:pt idx="2582">
                  <c:v>1.9707771213949845E-4</c:v>
                </c:pt>
                <c:pt idx="2583">
                  <c:v>4.5441885691669477E-4</c:v>
                </c:pt>
                <c:pt idx="2584">
                  <c:v>5.3585592804871894E-4</c:v>
                </c:pt>
                <c:pt idx="2585">
                  <c:v>8.0785574562967954E-4</c:v>
                </c:pt>
                <c:pt idx="2586">
                  <c:v>8.4857428119569167E-4</c:v>
                </c:pt>
                <c:pt idx="2587">
                  <c:v>8.0785574562967954E-4</c:v>
                </c:pt>
                <c:pt idx="2588">
                  <c:v>1.01144842345974E-3</c:v>
                </c:pt>
                <c:pt idx="2589">
                  <c:v>1.500070850251885E-3</c:v>
                </c:pt>
                <c:pt idx="2590">
                  <c:v>4.413889255355709E-4</c:v>
                </c:pt>
                <c:pt idx="2591">
                  <c:v>4.413889255355709E-4</c:v>
                </c:pt>
                <c:pt idx="2592">
                  <c:v>1.052166959025752E-3</c:v>
                </c:pt>
                <c:pt idx="2593">
                  <c:v>7.6713721006366751E-4</c:v>
                </c:pt>
                <c:pt idx="2594">
                  <c:v>1.0244783548408638E-3</c:v>
                </c:pt>
                <c:pt idx="2595">
                  <c:v>1.9886932770440298E-3</c:v>
                </c:pt>
                <c:pt idx="2596">
                  <c:v>3.1923331883753465E-4</c:v>
                </c:pt>
                <c:pt idx="2597">
                  <c:v>3.7298178578467061E-4</c:v>
                </c:pt>
                <c:pt idx="2598">
                  <c:v>1.9707771213949845E-4</c:v>
                </c:pt>
                <c:pt idx="2599">
                  <c:v>2.101076435206223E-4</c:v>
                </c:pt>
                <c:pt idx="2600">
                  <c:v>2.9154471465264644E-4</c:v>
                </c:pt>
                <c:pt idx="2601">
                  <c:v>4.8210746110158298E-4</c:v>
                </c:pt>
                <c:pt idx="2602">
                  <c:v>8.2088567701080347E-4</c:v>
                </c:pt>
                <c:pt idx="2603">
                  <c:v>5.2282599666759501E-4</c:v>
                </c:pt>
                <c:pt idx="2604">
                  <c:v>5.3585592804871894E-4</c:v>
                </c:pt>
                <c:pt idx="2605">
                  <c:v>8.892928167617037E-4</c:v>
                </c:pt>
                <c:pt idx="2606">
                  <c:v>6.1729299918074311E-4</c:v>
                </c:pt>
                <c:pt idx="2607">
                  <c:v>1.2964781724218244E-3</c:v>
                </c:pt>
                <c:pt idx="2608">
                  <c:v>1.500070850251885E-3</c:v>
                </c:pt>
                <c:pt idx="2609">
                  <c:v>4.8210746110158298E-4</c:v>
                </c:pt>
                <c:pt idx="2610">
                  <c:v>7.4922105441462228E-5</c:v>
                </c:pt>
                <c:pt idx="2611">
                  <c:v>6.514965690561932E-6</c:v>
                </c:pt>
                <c:pt idx="2612">
                  <c:v>7.2641867449765537E-4</c:v>
                </c:pt>
                <c:pt idx="2613">
                  <c:v>4.413889255355709E-4</c:v>
                </c:pt>
                <c:pt idx="2614">
                  <c:v>1.2867057238859816E-4</c:v>
                </c:pt>
                <c:pt idx="2615">
                  <c:v>5.6354453223360715E-4</c:v>
                </c:pt>
                <c:pt idx="2616">
                  <c:v>8.7952036822586092E-5</c:v>
                </c:pt>
                <c:pt idx="2617">
                  <c:v>1.0244783548408638E-3</c:v>
                </c:pt>
                <c:pt idx="2618">
                  <c:v>1.6938910795461024E-4</c:v>
                </c:pt>
                <c:pt idx="2619">
                  <c:v>5.7657446361473097E-4</c:v>
                </c:pt>
                <c:pt idx="2620">
                  <c:v>1.5635917657348637E-4</c:v>
                </c:pt>
                <c:pt idx="2621">
                  <c:v>5.2282599666759501E-4</c:v>
                </c:pt>
                <c:pt idx="2622">
                  <c:v>7.8016714144479133E-4</c:v>
                </c:pt>
                <c:pt idx="2623">
                  <c:v>4.0067038996955881E-4</c:v>
                </c:pt>
                <c:pt idx="2624">
                  <c:v>1.5538193171990206E-3</c:v>
                </c:pt>
                <c:pt idx="2625">
                  <c:v>4.8210746110158298E-4</c:v>
                </c:pt>
                <c:pt idx="2626">
                  <c:v>7.2641867449765537E-4</c:v>
                </c:pt>
                <c:pt idx="2627">
                  <c:v>5.3585592804871894E-4</c:v>
                </c:pt>
                <c:pt idx="2628">
                  <c:v>1.0928854945917641E-3</c:v>
                </c:pt>
                <c:pt idx="2629">
                  <c:v>6.4498160336563131E-4</c:v>
                </c:pt>
                <c:pt idx="2630">
                  <c:v>4.0067038996955881E-4</c:v>
                </c:pt>
                <c:pt idx="2631">
                  <c:v>1.0244783548408638E-3</c:v>
                </c:pt>
                <c:pt idx="2632">
                  <c:v>4.7233501256574002E-5</c:v>
                </c:pt>
                <c:pt idx="2633">
                  <c:v>4.0067038996955881E-4</c:v>
                </c:pt>
                <c:pt idx="2634">
                  <c:v>4.413889255355709E-4</c:v>
                </c:pt>
                <c:pt idx="2635">
                  <c:v>2.3779624770551051E-4</c:v>
                </c:pt>
                <c:pt idx="2636">
                  <c:v>7.6713721006366751E-4</c:v>
                </c:pt>
                <c:pt idx="2637">
                  <c:v>8.892928167617037E-4</c:v>
                </c:pt>
                <c:pt idx="2638">
                  <c:v>9.4304128370883966E-4</c:v>
                </c:pt>
                <c:pt idx="2639">
                  <c:v>1.1873524971049122E-3</c:v>
                </c:pt>
                <c:pt idx="2640">
                  <c:v>4.413889255355709E-4</c:v>
                </c:pt>
                <c:pt idx="2641">
                  <c:v>3.5995185440354673E-4</c:v>
                </c:pt>
                <c:pt idx="2642">
                  <c:v>9.0232274814282764E-4</c:v>
                </c:pt>
                <c:pt idx="2643">
                  <c:v>7.4922105441462228E-5</c:v>
                </c:pt>
                <c:pt idx="2644">
                  <c:v>8.2088567701080347E-4</c:v>
                </c:pt>
                <c:pt idx="2645">
                  <c:v>5.6354453223360715E-4</c:v>
                </c:pt>
                <c:pt idx="2646">
                  <c:v>1.0928854945917641E-3</c:v>
                </c:pt>
                <c:pt idx="2647">
                  <c:v>4.5441885691669477E-4</c:v>
                </c:pt>
                <c:pt idx="2648">
                  <c:v>4.413889255355709E-4</c:v>
                </c:pt>
                <c:pt idx="2649">
                  <c:v>5.3585592804871894E-4</c:v>
                </c:pt>
                <c:pt idx="2650">
                  <c:v>1.1336040301577761E-3</c:v>
                </c:pt>
                <c:pt idx="2651">
                  <c:v>8.0785574562967954E-4</c:v>
                </c:pt>
                <c:pt idx="2652">
                  <c:v>6.514965690561932E-6</c:v>
                </c:pt>
                <c:pt idx="2653">
                  <c:v>5.7657446361473097E-4</c:v>
                </c:pt>
                <c:pt idx="2654">
                  <c:v>3.3226325021865852E-4</c:v>
                </c:pt>
                <c:pt idx="2655">
                  <c:v>1.2150411012898004E-3</c:v>
                </c:pt>
                <c:pt idx="2656">
                  <c:v>1.6938910795461024E-4</c:v>
                </c:pt>
                <c:pt idx="2657">
                  <c:v>6.8570013893164334E-4</c:v>
                </c:pt>
                <c:pt idx="2658">
                  <c:v>3.4203569875450145E-5</c:v>
                </c:pt>
                <c:pt idx="2659">
                  <c:v>5.6354453223360715E-4</c:v>
                </c:pt>
                <c:pt idx="2660">
                  <c:v>1.1743225657237883E-3</c:v>
                </c:pt>
                <c:pt idx="2661">
                  <c:v>8.7952036822586092E-5</c:v>
                </c:pt>
                <c:pt idx="2662">
                  <c:v>8.892928167617037E-4</c:v>
                </c:pt>
                <c:pt idx="2663">
                  <c:v>9.3001135232771584E-4</c:v>
                </c:pt>
                <c:pt idx="2664">
                  <c:v>4.951373924827068E-4</c:v>
                </c:pt>
                <c:pt idx="2665">
                  <c:v>1.2964781724218244E-3</c:v>
                </c:pt>
                <c:pt idx="2666">
                  <c:v>1.0244783548408638E-3</c:v>
                </c:pt>
                <c:pt idx="2667">
                  <c:v>7.6713721006366751E-4</c:v>
                </c:pt>
                <c:pt idx="2668">
                  <c:v>5.6354453223360715E-4</c:v>
                </c:pt>
                <c:pt idx="2669">
                  <c:v>3.4203569875450145E-5</c:v>
                </c:pt>
                <c:pt idx="2670">
                  <c:v>6.8570013893164334E-4</c:v>
                </c:pt>
                <c:pt idx="2671">
                  <c:v>8.4857428119569167E-4</c:v>
                </c:pt>
                <c:pt idx="2672">
                  <c:v>6.4498160336563131E-4</c:v>
                </c:pt>
                <c:pt idx="2673">
                  <c:v>1.500070850251885E-3</c:v>
                </c:pt>
                <c:pt idx="2674">
                  <c:v>8.0785574562967954E-4</c:v>
                </c:pt>
                <c:pt idx="2675">
                  <c:v>1.0651968904068759E-3</c:v>
                </c:pt>
                <c:pt idx="2676">
                  <c:v>7.4922105441462228E-5</c:v>
                </c:pt>
                <c:pt idx="2677">
                  <c:v>1.9707771213949845E-4</c:v>
                </c:pt>
                <c:pt idx="2678">
                  <c:v>8.7952036822586092E-5</c:v>
                </c:pt>
                <c:pt idx="2679">
                  <c:v>3.4203569875450145E-5</c:v>
                </c:pt>
                <c:pt idx="2680">
                  <c:v>8.7952036822586092E-5</c:v>
                </c:pt>
                <c:pt idx="2681">
                  <c:v>1.6352563883310447E-3</c:v>
                </c:pt>
                <c:pt idx="2682">
                  <c:v>2.9154471465264644E-4</c:v>
                </c:pt>
                <c:pt idx="2683">
                  <c:v>4.951373924827068E-4</c:v>
                </c:pt>
                <c:pt idx="2684">
                  <c:v>4.8210746110158298E-4</c:v>
                </c:pt>
                <c:pt idx="2685">
                  <c:v>1.01144842345974E-3</c:v>
                </c:pt>
                <c:pt idx="2686">
                  <c:v>1.6938910795461024E-4</c:v>
                </c:pt>
                <c:pt idx="2687">
                  <c:v>1.0928854945917641E-3</c:v>
                </c:pt>
                <c:pt idx="2688">
                  <c:v>4.7233501256574002E-5</c:v>
                </c:pt>
                <c:pt idx="2689">
                  <c:v>6.9873007031276716E-4</c:v>
                </c:pt>
                <c:pt idx="2690">
                  <c:v>6.5801153474675514E-4</c:v>
                </c:pt>
                <c:pt idx="2691">
                  <c:v>3.5995185440354673E-4</c:v>
                </c:pt>
                <c:pt idx="2692">
                  <c:v>6.514965690561932E-6</c:v>
                </c:pt>
                <c:pt idx="2693">
                  <c:v>7.8016714144479133E-4</c:v>
                </c:pt>
                <c:pt idx="2694">
                  <c:v>7.8016714144479133E-4</c:v>
                </c:pt>
                <c:pt idx="2695">
                  <c:v>6.0426306779961917E-4</c:v>
                </c:pt>
                <c:pt idx="2696">
                  <c:v>1.5635917657348637E-4</c:v>
                </c:pt>
                <c:pt idx="2697">
                  <c:v>7.2641867449765537E-4</c:v>
                </c:pt>
                <c:pt idx="2698">
                  <c:v>8.616042125768155E-4</c:v>
                </c:pt>
                <c:pt idx="2699">
                  <c:v>1.3095081038029483E-3</c:v>
                </c:pt>
                <c:pt idx="2700">
                  <c:v>2.5082617908663441E-4</c:v>
                </c:pt>
                <c:pt idx="2701">
                  <c:v>1.052166959025752E-3</c:v>
                </c:pt>
                <c:pt idx="2702">
                  <c:v>1.7036635280819454E-3</c:v>
                </c:pt>
                <c:pt idx="2703">
                  <c:v>2.7851478327152256E-4</c:v>
                </c:pt>
                <c:pt idx="2704">
                  <c:v>1.9479747414780178E-3</c:v>
                </c:pt>
                <c:pt idx="2705">
                  <c:v>1.5538193171990206E-3</c:v>
                </c:pt>
                <c:pt idx="2706">
                  <c:v>6.4498160336563131E-4</c:v>
                </c:pt>
                <c:pt idx="2707">
                  <c:v>9.0232274814282764E-4</c:v>
                </c:pt>
                <c:pt idx="2708">
                  <c:v>1.1336040301577761E-3</c:v>
                </c:pt>
                <c:pt idx="2709">
                  <c:v>4.7233501256574002E-5</c:v>
                </c:pt>
                <c:pt idx="2710">
                  <c:v>5.7657446361473097E-4</c:v>
                </c:pt>
                <c:pt idx="2711">
                  <c:v>6.8570013893164334E-4</c:v>
                </c:pt>
                <c:pt idx="2712">
                  <c:v>3.1923331883753465E-4</c:v>
                </c:pt>
                <c:pt idx="2713">
                  <c:v>7.2641867449765537E-4</c:v>
                </c:pt>
                <c:pt idx="2714">
                  <c:v>1.3909451749349723E-3</c:v>
                </c:pt>
                <c:pt idx="2715">
                  <c:v>1.6759749238970569E-3</c:v>
                </c:pt>
                <c:pt idx="2716">
                  <c:v>1.459352314685873E-3</c:v>
                </c:pt>
                <c:pt idx="2717">
                  <c:v>2.3779624770551051E-4</c:v>
                </c:pt>
                <c:pt idx="2718">
                  <c:v>6.5801153474675514E-4</c:v>
                </c:pt>
                <c:pt idx="2719">
                  <c:v>4.8210746110158298E-4</c:v>
                </c:pt>
                <c:pt idx="2720">
                  <c:v>4.413889255355709E-4</c:v>
                </c:pt>
                <c:pt idx="2721">
                  <c:v>3.7298178578467061E-4</c:v>
                </c:pt>
                <c:pt idx="2722">
                  <c:v>7.2641867449765537E-4</c:v>
                </c:pt>
                <c:pt idx="2723">
                  <c:v>8.7952036822586092E-5</c:v>
                </c:pt>
                <c:pt idx="2724">
                  <c:v>1.6938910795461024E-4</c:v>
                </c:pt>
                <c:pt idx="2725">
                  <c:v>3.1923331883753465E-4</c:v>
                </c:pt>
                <c:pt idx="2726">
                  <c:v>2.3779624770551051E-4</c:v>
                </c:pt>
                <c:pt idx="2727">
                  <c:v>1.1564064100747428E-4</c:v>
                </c:pt>
                <c:pt idx="2728">
                  <c:v>8.4857428119569167E-4</c:v>
                </c:pt>
                <c:pt idx="2729">
                  <c:v>6.1729299918074311E-4</c:v>
                </c:pt>
                <c:pt idx="2730">
                  <c:v>1.0244783548408638E-3</c:v>
                </c:pt>
                <c:pt idx="2731">
                  <c:v>3.5995185440354673E-4</c:v>
                </c:pt>
                <c:pt idx="2732">
                  <c:v>8.2088567701080347E-4</c:v>
                </c:pt>
                <c:pt idx="2733">
                  <c:v>9.7072988789372787E-4</c:v>
                </c:pt>
                <c:pt idx="2734">
                  <c:v>3.3226325021865852E-4</c:v>
                </c:pt>
                <c:pt idx="2735">
                  <c:v>6.0426306779961917E-4</c:v>
                </c:pt>
                <c:pt idx="2736">
                  <c:v>1.9072562059120057E-3</c:v>
                </c:pt>
                <c:pt idx="2737">
                  <c:v>1.2964781724218244E-3</c:v>
                </c:pt>
                <c:pt idx="2738">
                  <c:v>1.500070850251885E-3</c:v>
                </c:pt>
                <c:pt idx="2739">
                  <c:v>6.0426306779961917E-4</c:v>
                </c:pt>
                <c:pt idx="2740">
                  <c:v>5.7657446361473097E-4</c:v>
                </c:pt>
                <c:pt idx="2741">
                  <c:v>1.6938910795461024E-4</c:v>
                </c:pt>
                <c:pt idx="2742">
                  <c:v>1.2867057238859816E-4</c:v>
                </c:pt>
                <c:pt idx="2743">
                  <c:v>6.8570013893164334E-4</c:v>
                </c:pt>
                <c:pt idx="2744">
                  <c:v>4.5441885691669477E-4</c:v>
                </c:pt>
                <c:pt idx="2745">
                  <c:v>1.1336040301577761E-3</c:v>
                </c:pt>
                <c:pt idx="2746">
                  <c:v>5.3585592804871894E-4</c:v>
                </c:pt>
                <c:pt idx="2747">
                  <c:v>5.3585592804871894E-4</c:v>
                </c:pt>
                <c:pt idx="2748">
                  <c:v>1.0928854945917641E-3</c:v>
                </c:pt>
                <c:pt idx="2749">
                  <c:v>4.8210746110158298E-4</c:v>
                </c:pt>
                <c:pt idx="2750">
                  <c:v>1.1743225657237883E-3</c:v>
                </c:pt>
                <c:pt idx="2751">
                  <c:v>1.4316637105009843E-3</c:v>
                </c:pt>
                <c:pt idx="2752">
                  <c:v>6.0426306779961917E-4</c:v>
                </c:pt>
                <c:pt idx="2753">
                  <c:v>8.892928167617037E-4</c:v>
                </c:pt>
                <c:pt idx="2754">
                  <c:v>8.7952036822586092E-5</c:v>
                </c:pt>
                <c:pt idx="2755">
                  <c:v>1.7443820636479574E-3</c:v>
                </c:pt>
                <c:pt idx="2756">
                  <c:v>2.9154471465264644E-4</c:v>
                </c:pt>
                <c:pt idx="2757">
                  <c:v>6.1729299918074311E-4</c:v>
                </c:pt>
                <c:pt idx="2758">
                  <c:v>1.2964781724218244E-3</c:v>
                </c:pt>
                <c:pt idx="2759">
                  <c:v>2.3779624770551051E-4</c:v>
                </c:pt>
                <c:pt idx="2760">
                  <c:v>9.837598192748518E-4</c:v>
                </c:pt>
                <c:pt idx="2761">
                  <c:v>1.2964781724218244E-3</c:v>
                </c:pt>
                <c:pt idx="2762">
                  <c:v>2.7851478327152256E-4</c:v>
                </c:pt>
                <c:pt idx="2763">
                  <c:v>1.9707771213949845E-4</c:v>
                </c:pt>
                <c:pt idx="2764">
                  <c:v>1.1743225657237883E-3</c:v>
                </c:pt>
                <c:pt idx="2765">
                  <c:v>3.5995185440354673E-4</c:v>
                </c:pt>
                <c:pt idx="2766">
                  <c:v>1.2150411012898004E-3</c:v>
                </c:pt>
                <c:pt idx="2767">
                  <c:v>1.6938910795461024E-4</c:v>
                </c:pt>
                <c:pt idx="2768">
                  <c:v>6.1729299918074311E-4</c:v>
                </c:pt>
                <c:pt idx="2769">
                  <c:v>1.1059154259728879E-3</c:v>
                </c:pt>
                <c:pt idx="2770">
                  <c:v>9.837598192748518E-4</c:v>
                </c:pt>
                <c:pt idx="2771">
                  <c:v>8.7952036822586092E-5</c:v>
                </c:pt>
                <c:pt idx="2772">
                  <c:v>2.5082617908663441E-4</c:v>
                </c:pt>
                <c:pt idx="2773">
                  <c:v>3.5995185440354673E-4</c:v>
                </c:pt>
                <c:pt idx="2774">
                  <c:v>4.5441885691669477E-4</c:v>
                </c:pt>
                <c:pt idx="2775">
                  <c:v>1.8258191347799817E-3</c:v>
                </c:pt>
                <c:pt idx="2776">
                  <c:v>5.6354453223360715E-4</c:v>
                </c:pt>
                <c:pt idx="2777">
                  <c:v>1.4316637105009843E-3</c:v>
                </c:pt>
                <c:pt idx="2778">
                  <c:v>1.2964781724218244E-3</c:v>
                </c:pt>
                <c:pt idx="2779">
                  <c:v>6.1729299918074311E-4</c:v>
                </c:pt>
                <c:pt idx="2780">
                  <c:v>1.1743225657237883E-3</c:v>
                </c:pt>
                <c:pt idx="2781">
                  <c:v>6.8570013893164334E-4</c:v>
                </c:pt>
                <c:pt idx="2782">
                  <c:v>6.5801153474675514E-4</c:v>
                </c:pt>
                <c:pt idx="2783">
                  <c:v>1.9707771213949845E-4</c:v>
                </c:pt>
                <c:pt idx="2784">
                  <c:v>1.9707771213949845E-4</c:v>
                </c:pt>
                <c:pt idx="2785">
                  <c:v>1.1743225657237883E-3</c:v>
                </c:pt>
                <c:pt idx="2786">
                  <c:v>1.4316637105009843E-3</c:v>
                </c:pt>
                <c:pt idx="2787">
                  <c:v>6.4498160336563131E-4</c:v>
                </c:pt>
                <c:pt idx="2788">
                  <c:v>3.7298178578467061E-4</c:v>
                </c:pt>
                <c:pt idx="2789">
                  <c:v>3.4203569875450145E-5</c:v>
                </c:pt>
                <c:pt idx="2790">
                  <c:v>6.5801153474675514E-4</c:v>
                </c:pt>
                <c:pt idx="2791">
                  <c:v>9.0232274814282764E-4</c:v>
                </c:pt>
                <c:pt idx="2792">
                  <c:v>2.7851478327152256E-4</c:v>
                </c:pt>
                <c:pt idx="2793">
                  <c:v>6.4498160336563131E-4</c:v>
                </c:pt>
                <c:pt idx="2794">
                  <c:v>8.2088567701080347E-4</c:v>
                </c:pt>
                <c:pt idx="2795">
                  <c:v>2.5082617908663441E-4</c:v>
                </c:pt>
                <c:pt idx="2796">
                  <c:v>1.5635917657348637E-4</c:v>
                </c:pt>
                <c:pt idx="2797">
                  <c:v>2.101076435206223E-4</c:v>
                </c:pt>
                <c:pt idx="2798">
                  <c:v>1.4186337791198609E-3</c:v>
                </c:pt>
                <c:pt idx="2799">
                  <c:v>2.5082617908663441E-4</c:v>
                </c:pt>
                <c:pt idx="2800">
                  <c:v>3.1923331883753465E-4</c:v>
                </c:pt>
                <c:pt idx="2801">
                  <c:v>3.1923331883753465E-4</c:v>
                </c:pt>
                <c:pt idx="2802">
                  <c:v>1.01144842345974E-3</c:v>
                </c:pt>
                <c:pt idx="2803">
                  <c:v>1.5538193171990206E-3</c:v>
                </c:pt>
                <c:pt idx="2804">
                  <c:v>4.8210746110158298E-4</c:v>
                </c:pt>
                <c:pt idx="2805">
                  <c:v>1.2964781724218244E-3</c:v>
                </c:pt>
                <c:pt idx="2806">
                  <c:v>9.4304128370883966E-4</c:v>
                </c:pt>
                <c:pt idx="2807">
                  <c:v>4.7233501256574002E-5</c:v>
                </c:pt>
                <c:pt idx="2808">
                  <c:v>8.0785574562967954E-4</c:v>
                </c:pt>
                <c:pt idx="2809">
                  <c:v>8.7952036822586092E-5</c:v>
                </c:pt>
                <c:pt idx="2810">
                  <c:v>6.514965690561932E-6</c:v>
                </c:pt>
                <c:pt idx="2811">
                  <c:v>4.0067038996955881E-4</c:v>
                </c:pt>
                <c:pt idx="2812">
                  <c:v>2.101076435206223E-4</c:v>
                </c:pt>
                <c:pt idx="2813">
                  <c:v>6.0426306779961917E-4</c:v>
                </c:pt>
                <c:pt idx="2814">
                  <c:v>5.3585592804871894E-4</c:v>
                </c:pt>
                <c:pt idx="2815">
                  <c:v>4.413889255355709E-4</c:v>
                </c:pt>
                <c:pt idx="2816">
                  <c:v>8.892928167617037E-4</c:v>
                </c:pt>
                <c:pt idx="2817">
                  <c:v>1.3779152435538487E-3</c:v>
                </c:pt>
                <c:pt idx="2818">
                  <c:v>9.7072988789372787E-4</c:v>
                </c:pt>
                <c:pt idx="2819">
                  <c:v>3.1923331883753465E-4</c:v>
                </c:pt>
                <c:pt idx="2820">
                  <c:v>1.9707771213949845E-4</c:v>
                </c:pt>
                <c:pt idx="2821">
                  <c:v>1.9707771213949845E-4</c:v>
                </c:pt>
                <c:pt idx="2822">
                  <c:v>6.514965690561932E-6</c:v>
                </c:pt>
                <c:pt idx="2823">
                  <c:v>3.3226325021865852E-4</c:v>
                </c:pt>
                <c:pt idx="2824">
                  <c:v>1.5635917657348637E-4</c:v>
                </c:pt>
                <c:pt idx="2825">
                  <c:v>4.1370032135068269E-4</c:v>
                </c:pt>
                <c:pt idx="2826">
                  <c:v>9.4304128370883966E-4</c:v>
                </c:pt>
                <c:pt idx="2827">
                  <c:v>2.7851478327152256E-4</c:v>
                </c:pt>
                <c:pt idx="2828">
                  <c:v>4.5441885691669477E-4</c:v>
                </c:pt>
                <c:pt idx="2829">
                  <c:v>9.7072988789372787E-4</c:v>
                </c:pt>
                <c:pt idx="2830">
                  <c:v>9.0232274814282764E-4</c:v>
                </c:pt>
                <c:pt idx="2831">
                  <c:v>7.394486058787793E-4</c:v>
                </c:pt>
                <c:pt idx="2832">
                  <c:v>2.7851478327152256E-4</c:v>
                </c:pt>
                <c:pt idx="2833">
                  <c:v>3.4203569875450145E-5</c:v>
                </c:pt>
                <c:pt idx="2834">
                  <c:v>7.6713721006366751E-4</c:v>
                </c:pt>
                <c:pt idx="2835">
                  <c:v>8.892928167617037E-4</c:v>
                </c:pt>
                <c:pt idx="2836">
                  <c:v>1.9707771213949845E-4</c:v>
                </c:pt>
                <c:pt idx="2837">
                  <c:v>6.514965690561932E-6</c:v>
                </c:pt>
                <c:pt idx="2838">
                  <c:v>4.413889255355709E-4</c:v>
                </c:pt>
                <c:pt idx="2839">
                  <c:v>3.7298178578467061E-4</c:v>
                </c:pt>
                <c:pt idx="2840">
                  <c:v>6.5801153474675514E-4</c:v>
                </c:pt>
                <c:pt idx="2841">
                  <c:v>1.8665376703459937E-3</c:v>
                </c:pt>
                <c:pt idx="2842">
                  <c:v>2.9154471465264644E-4</c:v>
                </c:pt>
                <c:pt idx="2843">
                  <c:v>1.1743225657237883E-3</c:v>
                </c:pt>
                <c:pt idx="2844">
                  <c:v>3.3226325021865852E-4</c:v>
                </c:pt>
                <c:pt idx="2845">
                  <c:v>4.413889255355709E-4</c:v>
                </c:pt>
                <c:pt idx="2846">
                  <c:v>1.052166959025752E-3</c:v>
                </c:pt>
                <c:pt idx="2847">
                  <c:v>8.4857428119569167E-4</c:v>
                </c:pt>
                <c:pt idx="2848">
                  <c:v>3.7298178578467061E-4</c:v>
                </c:pt>
                <c:pt idx="2849">
                  <c:v>4.8210746110158298E-4</c:v>
                </c:pt>
                <c:pt idx="2850">
                  <c:v>4.5441885691669477E-4</c:v>
                </c:pt>
                <c:pt idx="2851">
                  <c:v>2.7851478327152256E-4</c:v>
                </c:pt>
                <c:pt idx="2852">
                  <c:v>9.837598192748518E-4</c:v>
                </c:pt>
                <c:pt idx="2853">
                  <c:v>4.7233501256574002E-5</c:v>
                </c:pt>
                <c:pt idx="2854">
                  <c:v>3.5995185440354673E-4</c:v>
                </c:pt>
                <c:pt idx="2855">
                  <c:v>4.413889255355709E-4</c:v>
                </c:pt>
                <c:pt idx="2856">
                  <c:v>2.3779624770551051E-4</c:v>
                </c:pt>
                <c:pt idx="2857">
                  <c:v>1.0651968904068759E-3</c:v>
                </c:pt>
                <c:pt idx="2858">
                  <c:v>6.4498160336563131E-4</c:v>
                </c:pt>
                <c:pt idx="2859">
                  <c:v>4.8210746110158298E-4</c:v>
                </c:pt>
                <c:pt idx="2860">
                  <c:v>6.1729299918074311E-4</c:v>
                </c:pt>
                <c:pt idx="2861">
                  <c:v>6.0426306779961917E-4</c:v>
                </c:pt>
                <c:pt idx="2862">
                  <c:v>2.3779624770551051E-4</c:v>
                </c:pt>
                <c:pt idx="2863">
                  <c:v>1.9707771213949845E-4</c:v>
                </c:pt>
                <c:pt idx="2864">
                  <c:v>5.6354453223360715E-4</c:v>
                </c:pt>
                <c:pt idx="2865">
                  <c:v>1.1336040301577761E-3</c:v>
                </c:pt>
                <c:pt idx="2866">
                  <c:v>5.3585592804871894E-4</c:v>
                </c:pt>
                <c:pt idx="2867">
                  <c:v>4.8210746110158298E-4</c:v>
                </c:pt>
                <c:pt idx="2868">
                  <c:v>4.8210746110158298E-4</c:v>
                </c:pt>
                <c:pt idx="2869">
                  <c:v>3.3226325021865852E-4</c:v>
                </c:pt>
                <c:pt idx="2870">
                  <c:v>4.5441885691669477E-4</c:v>
                </c:pt>
                <c:pt idx="2871">
                  <c:v>1.0928854945917641E-3</c:v>
                </c:pt>
                <c:pt idx="2872">
                  <c:v>3.3226325021865852E-4</c:v>
                </c:pt>
                <c:pt idx="2873">
                  <c:v>4.8210746110158298E-4</c:v>
                </c:pt>
                <c:pt idx="2874">
                  <c:v>3.4203569875450145E-5</c:v>
                </c:pt>
                <c:pt idx="2875">
                  <c:v>8.0785574562967954E-4</c:v>
                </c:pt>
                <c:pt idx="2876">
                  <c:v>5.3585592804871894E-4</c:v>
                </c:pt>
                <c:pt idx="2877">
                  <c:v>7.2641867449765537E-4</c:v>
                </c:pt>
                <c:pt idx="2878">
                  <c:v>6.0426306779961917E-4</c:v>
                </c:pt>
                <c:pt idx="2879">
                  <c:v>6.1729299918074311E-4</c:v>
                </c:pt>
                <c:pt idx="2880">
                  <c:v>1.5635917657348637E-4</c:v>
                </c:pt>
                <c:pt idx="2881">
                  <c:v>1.9479747414780178E-3</c:v>
                </c:pt>
                <c:pt idx="2882">
                  <c:v>1.8665376703459937E-3</c:v>
                </c:pt>
                <c:pt idx="2883">
                  <c:v>3.1923331883753465E-4</c:v>
                </c:pt>
                <c:pt idx="2884">
                  <c:v>3.3226325021865852E-4</c:v>
                </c:pt>
                <c:pt idx="2885">
                  <c:v>2.7851478327152256E-4</c:v>
                </c:pt>
                <c:pt idx="2886">
                  <c:v>6.0426306779961917E-4</c:v>
                </c:pt>
                <c:pt idx="2887">
                  <c:v>9.7072988789372787E-4</c:v>
                </c:pt>
                <c:pt idx="2888">
                  <c:v>2.101076435206223E-4</c:v>
                </c:pt>
                <c:pt idx="2889">
                  <c:v>9.7072988789372787E-4</c:v>
                </c:pt>
                <c:pt idx="2890">
                  <c:v>2.9154471465264644E-4</c:v>
                </c:pt>
                <c:pt idx="2891">
                  <c:v>3.7298178578467061E-4</c:v>
                </c:pt>
                <c:pt idx="2892">
                  <c:v>1.3502266393689603E-3</c:v>
                </c:pt>
                <c:pt idx="2893">
                  <c:v>7.2641867449765537E-4</c:v>
                </c:pt>
                <c:pt idx="2894">
                  <c:v>1.0244783548408638E-3</c:v>
                </c:pt>
                <c:pt idx="2895">
                  <c:v>1.2867057238859816E-4</c:v>
                </c:pt>
                <c:pt idx="2896">
                  <c:v>2.3779624770551051E-4</c:v>
                </c:pt>
                <c:pt idx="2897">
                  <c:v>6.4498160336563131E-4</c:v>
                </c:pt>
                <c:pt idx="2898">
                  <c:v>4.5441885691669477E-4</c:v>
                </c:pt>
                <c:pt idx="2899">
                  <c:v>9.7072988789372787E-4</c:v>
                </c:pt>
                <c:pt idx="2900">
                  <c:v>3.7298178578467061E-4</c:v>
                </c:pt>
                <c:pt idx="2901">
                  <c:v>7.6713721006366751E-4</c:v>
                </c:pt>
                <c:pt idx="2902">
                  <c:v>5.6354453223360715E-4</c:v>
                </c:pt>
                <c:pt idx="2903">
                  <c:v>1.3502266393689603E-3</c:v>
                </c:pt>
                <c:pt idx="2904">
                  <c:v>7.4922105441462228E-5</c:v>
                </c:pt>
                <c:pt idx="2905">
                  <c:v>1.1564064100747428E-4</c:v>
                </c:pt>
                <c:pt idx="2906">
                  <c:v>5.2282599666759501E-4</c:v>
                </c:pt>
                <c:pt idx="2907">
                  <c:v>2.7851478327152256E-4</c:v>
                </c:pt>
                <c:pt idx="2908">
                  <c:v>6.5801153474675514E-4</c:v>
                </c:pt>
                <c:pt idx="2909">
                  <c:v>1.5635917657348637E-4</c:v>
                </c:pt>
                <c:pt idx="2910">
                  <c:v>6.5801153474675514E-4</c:v>
                </c:pt>
                <c:pt idx="2911">
                  <c:v>5.6354453223360715E-4</c:v>
                </c:pt>
                <c:pt idx="2912">
                  <c:v>5.3585592804871894E-4</c:v>
                </c:pt>
                <c:pt idx="2913">
                  <c:v>6.0426306779961917E-4</c:v>
                </c:pt>
                <c:pt idx="2914">
                  <c:v>3.1923331883753465E-4</c:v>
                </c:pt>
                <c:pt idx="2915">
                  <c:v>4.1370032135068269E-4</c:v>
                </c:pt>
                <c:pt idx="2916">
                  <c:v>7.2641867449765537E-4</c:v>
                </c:pt>
                <c:pt idx="2917">
                  <c:v>7.4922105441462228E-5</c:v>
                </c:pt>
                <c:pt idx="2918">
                  <c:v>4.413889255355709E-4</c:v>
                </c:pt>
                <c:pt idx="2919">
                  <c:v>6.514965690561932E-6</c:v>
                </c:pt>
                <c:pt idx="2920">
                  <c:v>3.7298178578467061E-4</c:v>
                </c:pt>
                <c:pt idx="2921">
                  <c:v>8.0785574562967954E-4</c:v>
                </c:pt>
                <c:pt idx="2922">
                  <c:v>1.1336040301577761E-3</c:v>
                </c:pt>
                <c:pt idx="2923">
                  <c:v>4.0067038996955881E-4</c:v>
                </c:pt>
                <c:pt idx="2924">
                  <c:v>9.837598192748518E-4</c:v>
                </c:pt>
                <c:pt idx="2925">
                  <c:v>3.5995185440354673E-4</c:v>
                </c:pt>
                <c:pt idx="2926">
                  <c:v>1.9707771213949845E-4</c:v>
                </c:pt>
                <c:pt idx="2927">
                  <c:v>4.5441885691669477E-4</c:v>
                </c:pt>
                <c:pt idx="2928">
                  <c:v>1.3909451749349723E-3</c:v>
                </c:pt>
                <c:pt idx="2929">
                  <c:v>6.514965690561932E-6</c:v>
                </c:pt>
                <c:pt idx="2930">
                  <c:v>7.4922105441462228E-5</c:v>
                </c:pt>
                <c:pt idx="2931">
                  <c:v>1.5635917657348637E-4</c:v>
                </c:pt>
                <c:pt idx="2932">
                  <c:v>4.951373924827068E-4</c:v>
                </c:pt>
                <c:pt idx="2933">
                  <c:v>1.459352314685873E-3</c:v>
                </c:pt>
                <c:pt idx="2934">
                  <c:v>4.1370032135068269E-4</c:v>
                </c:pt>
                <c:pt idx="2935">
                  <c:v>9.4304128370883966E-4</c:v>
                </c:pt>
                <c:pt idx="2936">
                  <c:v>3.5995185440354673E-4</c:v>
                </c:pt>
                <c:pt idx="2937">
                  <c:v>8.7952036822586092E-5</c:v>
                </c:pt>
                <c:pt idx="2938">
                  <c:v>6.4498160336563131E-4</c:v>
                </c:pt>
                <c:pt idx="2939">
                  <c:v>1.9886932770440298E-3</c:v>
                </c:pt>
                <c:pt idx="2940">
                  <c:v>6.514965690561932E-6</c:v>
                </c:pt>
                <c:pt idx="2941">
                  <c:v>4.1370032135068269E-4</c:v>
                </c:pt>
                <c:pt idx="2942">
                  <c:v>5.7657446361473097E-4</c:v>
                </c:pt>
                <c:pt idx="2943">
                  <c:v>1.2867057238859816E-4</c:v>
                </c:pt>
                <c:pt idx="2944">
                  <c:v>1.7036635280819454E-3</c:v>
                </c:pt>
                <c:pt idx="2945">
                  <c:v>8.7952036822586092E-5</c:v>
                </c:pt>
                <c:pt idx="2946">
                  <c:v>1.3779152435538487E-3</c:v>
                </c:pt>
                <c:pt idx="2947">
                  <c:v>8.4857428119569167E-4</c:v>
                </c:pt>
                <c:pt idx="2948">
                  <c:v>7.2641867449765537E-4</c:v>
                </c:pt>
                <c:pt idx="2949">
                  <c:v>3.3226325021865852E-4</c:v>
                </c:pt>
                <c:pt idx="2950">
                  <c:v>1.6938910795461024E-4</c:v>
                </c:pt>
                <c:pt idx="2951">
                  <c:v>3.4203569875450145E-5</c:v>
                </c:pt>
                <c:pt idx="2952">
                  <c:v>6.514965690561932E-6</c:v>
                </c:pt>
                <c:pt idx="2953">
                  <c:v>7.4922105441462228E-5</c:v>
                </c:pt>
                <c:pt idx="2954">
                  <c:v>7.2641867449765537E-4</c:v>
                </c:pt>
                <c:pt idx="2955">
                  <c:v>4.5441885691669477E-4</c:v>
                </c:pt>
                <c:pt idx="2956">
                  <c:v>2.9154471465264644E-4</c:v>
                </c:pt>
                <c:pt idx="2957">
                  <c:v>9.3001135232771584E-4</c:v>
                </c:pt>
                <c:pt idx="2958">
                  <c:v>4.8210746110158298E-4</c:v>
                </c:pt>
                <c:pt idx="2959">
                  <c:v>5.7657446361473097E-4</c:v>
                </c:pt>
                <c:pt idx="2960">
                  <c:v>2.101076435206223E-4</c:v>
                </c:pt>
                <c:pt idx="2961">
                  <c:v>1.5635917657348637E-4</c:v>
                </c:pt>
                <c:pt idx="2962">
                  <c:v>3.1923331883753465E-4</c:v>
                </c:pt>
                <c:pt idx="2963">
                  <c:v>1.459352314685873E-3</c:v>
                </c:pt>
                <c:pt idx="2964">
                  <c:v>8.7952036822586092E-5</c:v>
                </c:pt>
                <c:pt idx="2965">
                  <c:v>2.1238788151231899E-3</c:v>
                </c:pt>
                <c:pt idx="2966">
                  <c:v>1.6352563883310447E-3</c:v>
                </c:pt>
                <c:pt idx="2967">
                  <c:v>1.1564064100747428E-4</c:v>
                </c:pt>
                <c:pt idx="2968">
                  <c:v>7.394486058787793E-4</c:v>
                </c:pt>
                <c:pt idx="2969">
                  <c:v>9.0232274814282764E-4</c:v>
                </c:pt>
                <c:pt idx="2970">
                  <c:v>1.2150411012898004E-3</c:v>
                </c:pt>
                <c:pt idx="2971">
                  <c:v>6.514965690561932E-6</c:v>
                </c:pt>
                <c:pt idx="2972">
                  <c:v>3.5995185440354673E-4</c:v>
                </c:pt>
                <c:pt idx="2973">
                  <c:v>5.2282599666759501E-4</c:v>
                </c:pt>
                <c:pt idx="2974">
                  <c:v>3.3226325021865852E-4</c:v>
                </c:pt>
                <c:pt idx="2975">
                  <c:v>3.4203569875450145E-5</c:v>
                </c:pt>
                <c:pt idx="2976">
                  <c:v>4.951373924827068E-4</c:v>
                </c:pt>
                <c:pt idx="2977">
                  <c:v>4.8210746110158298E-4</c:v>
                </c:pt>
                <c:pt idx="2978">
                  <c:v>2.9154471465264644E-4</c:v>
                </c:pt>
                <c:pt idx="2979">
                  <c:v>1.2964781724218244E-3</c:v>
                </c:pt>
                <c:pt idx="2980">
                  <c:v>6.8570013893164334E-4</c:v>
                </c:pt>
                <c:pt idx="2981">
                  <c:v>4.8210746110158298E-4</c:v>
                </c:pt>
                <c:pt idx="2982">
                  <c:v>3.5995185440354673E-4</c:v>
                </c:pt>
                <c:pt idx="2983">
                  <c:v>3.5995185440354673E-4</c:v>
                </c:pt>
                <c:pt idx="2984">
                  <c:v>9.7072988789372787E-4</c:v>
                </c:pt>
                <c:pt idx="2985">
                  <c:v>4.0067038996955881E-4</c:v>
                </c:pt>
                <c:pt idx="2986">
                  <c:v>2.7851478327152256E-4</c:v>
                </c:pt>
                <c:pt idx="2987">
                  <c:v>4.951373924827068E-4</c:v>
                </c:pt>
                <c:pt idx="2988">
                  <c:v>1.1743225657237883E-3</c:v>
                </c:pt>
                <c:pt idx="2989">
                  <c:v>1.01144842345974E-3</c:v>
                </c:pt>
                <c:pt idx="2990">
                  <c:v>6.0426306779961917E-4</c:v>
                </c:pt>
                <c:pt idx="2991">
                  <c:v>6.0426306779961917E-4</c:v>
                </c:pt>
                <c:pt idx="2992">
                  <c:v>4.413889255355709E-4</c:v>
                </c:pt>
                <c:pt idx="2993">
                  <c:v>8.7952036822586092E-5</c:v>
                </c:pt>
                <c:pt idx="2994">
                  <c:v>4.0067038996955881E-4</c:v>
                </c:pt>
                <c:pt idx="2995">
                  <c:v>4.8210746110158298E-4</c:v>
                </c:pt>
                <c:pt idx="2996">
                  <c:v>1.2867057238859816E-4</c:v>
                </c:pt>
                <c:pt idx="2997">
                  <c:v>1.6938910795461024E-4</c:v>
                </c:pt>
                <c:pt idx="2998">
                  <c:v>7.8016714144479133E-4</c:v>
                </c:pt>
                <c:pt idx="2999">
                  <c:v>8.0785574562967954E-4</c:v>
                </c:pt>
                <c:pt idx="3000">
                  <c:v>6.0426306779961917E-4</c:v>
                </c:pt>
                <c:pt idx="3001">
                  <c:v>1.1336040301577761E-3</c:v>
                </c:pt>
                <c:pt idx="3002">
                  <c:v>2.2330044904401024E-3</c:v>
                </c:pt>
                <c:pt idx="3003">
                  <c:v>6.1729299918074311E-4</c:v>
                </c:pt>
                <c:pt idx="3004">
                  <c:v>2.5082617908663441E-4</c:v>
                </c:pt>
                <c:pt idx="3005">
                  <c:v>4.8210746110158298E-4</c:v>
                </c:pt>
                <c:pt idx="3006">
                  <c:v>2.9154471465264644E-4</c:v>
                </c:pt>
                <c:pt idx="3007">
                  <c:v>1.6938910795461024E-4</c:v>
                </c:pt>
                <c:pt idx="3008">
                  <c:v>7.8016714144479133E-4</c:v>
                </c:pt>
                <c:pt idx="3009">
                  <c:v>1.2867057238859816E-4</c:v>
                </c:pt>
                <c:pt idx="3010">
                  <c:v>2.3779624770551051E-4</c:v>
                </c:pt>
                <c:pt idx="3011">
                  <c:v>3.1923331883753465E-4</c:v>
                </c:pt>
                <c:pt idx="3012">
                  <c:v>8.892928167617037E-4</c:v>
                </c:pt>
                <c:pt idx="3013">
                  <c:v>2.0294118126100418E-3</c:v>
                </c:pt>
                <c:pt idx="3014">
                  <c:v>3.5995185440354673E-4</c:v>
                </c:pt>
                <c:pt idx="3015">
                  <c:v>7.6713721006366751E-4</c:v>
                </c:pt>
                <c:pt idx="3016">
                  <c:v>1.1564064100747428E-4</c:v>
                </c:pt>
                <c:pt idx="3017">
                  <c:v>1.2150411012898004E-3</c:v>
                </c:pt>
                <c:pt idx="3018">
                  <c:v>5.7657446361473097E-4</c:v>
                </c:pt>
                <c:pt idx="3019">
                  <c:v>1.2964781724218244E-3</c:v>
                </c:pt>
                <c:pt idx="3020">
                  <c:v>4.7233501256574002E-5</c:v>
                </c:pt>
                <c:pt idx="3021">
                  <c:v>7.6713721006366751E-4</c:v>
                </c:pt>
                <c:pt idx="3022">
                  <c:v>8.0785574562967954E-4</c:v>
                </c:pt>
                <c:pt idx="3023">
                  <c:v>7.8016714144479133E-4</c:v>
                </c:pt>
                <c:pt idx="3024">
                  <c:v>1.1743225657237883E-3</c:v>
                </c:pt>
                <c:pt idx="3025">
                  <c:v>1.3502266393689603E-3</c:v>
                </c:pt>
                <c:pt idx="3026">
                  <c:v>6.5801153474675514E-4</c:v>
                </c:pt>
                <c:pt idx="3027">
                  <c:v>1.2867057238859816E-4</c:v>
                </c:pt>
                <c:pt idx="3028">
                  <c:v>4.0067038996955881E-4</c:v>
                </c:pt>
                <c:pt idx="3029">
                  <c:v>9.0232274814282764E-4</c:v>
                </c:pt>
                <c:pt idx="3030">
                  <c:v>1.6938910795461024E-4</c:v>
                </c:pt>
                <c:pt idx="3031">
                  <c:v>4.5441885691669477E-4</c:v>
                </c:pt>
                <c:pt idx="3032">
                  <c:v>1.9707771213949845E-4</c:v>
                </c:pt>
                <c:pt idx="3033">
                  <c:v>5.6354453223360715E-4</c:v>
                </c:pt>
                <c:pt idx="3034">
                  <c:v>1.2964781724218244E-3</c:v>
                </c:pt>
                <c:pt idx="3035">
                  <c:v>4.0067038996955881E-4</c:v>
                </c:pt>
                <c:pt idx="3036">
                  <c:v>3.5995185440354673E-4</c:v>
                </c:pt>
                <c:pt idx="3037">
                  <c:v>4.413889255355709E-4</c:v>
                </c:pt>
                <c:pt idx="3038">
                  <c:v>4.7233501256574002E-5</c:v>
                </c:pt>
                <c:pt idx="3039">
                  <c:v>1.0928854945917641E-3</c:v>
                </c:pt>
                <c:pt idx="3040">
                  <c:v>8.4857428119569167E-4</c:v>
                </c:pt>
                <c:pt idx="3041">
                  <c:v>6.4498160336563131E-4</c:v>
                </c:pt>
                <c:pt idx="3042">
                  <c:v>1.0651968904068759E-3</c:v>
                </c:pt>
                <c:pt idx="3043">
                  <c:v>2.5082617908663441E-4</c:v>
                </c:pt>
                <c:pt idx="3044">
                  <c:v>6.4498160336563131E-4</c:v>
                </c:pt>
                <c:pt idx="3045">
                  <c:v>6.8570013893164334E-4</c:v>
                </c:pt>
                <c:pt idx="3046">
                  <c:v>3.4203569875450145E-5</c:v>
                </c:pt>
                <c:pt idx="3047">
                  <c:v>1.01144842345974E-3</c:v>
                </c:pt>
                <c:pt idx="3048">
                  <c:v>2.5082617908663441E-4</c:v>
                </c:pt>
                <c:pt idx="3049">
                  <c:v>1.500070850251885E-3</c:v>
                </c:pt>
                <c:pt idx="3050">
                  <c:v>1.5635917657348637E-4</c:v>
                </c:pt>
                <c:pt idx="3051">
                  <c:v>7.4922105441462228E-5</c:v>
                </c:pt>
                <c:pt idx="3052">
                  <c:v>4.7233501256574002E-5</c:v>
                </c:pt>
                <c:pt idx="3053">
                  <c:v>5.6354453223360715E-4</c:v>
                </c:pt>
                <c:pt idx="3054">
                  <c:v>3.1923331883753465E-4</c:v>
                </c:pt>
                <c:pt idx="3055">
                  <c:v>1.1743225657237883E-3</c:v>
                </c:pt>
                <c:pt idx="3056">
                  <c:v>1.2557596368558124E-3</c:v>
                </c:pt>
                <c:pt idx="3057">
                  <c:v>2.5082617908663441E-4</c:v>
                </c:pt>
                <c:pt idx="3058">
                  <c:v>7.4922105441462228E-5</c:v>
                </c:pt>
                <c:pt idx="3059">
                  <c:v>8.616042125768155E-4</c:v>
                </c:pt>
                <c:pt idx="3060">
                  <c:v>1.4316637105009843E-3</c:v>
                </c:pt>
                <c:pt idx="3061">
                  <c:v>8.4857428119569167E-4</c:v>
                </c:pt>
                <c:pt idx="3062">
                  <c:v>4.5441885691669477E-4</c:v>
                </c:pt>
                <c:pt idx="3063">
                  <c:v>7.6713721006366751E-4</c:v>
                </c:pt>
                <c:pt idx="3064">
                  <c:v>5.6354453223360715E-4</c:v>
                </c:pt>
                <c:pt idx="3065">
                  <c:v>1.4186337791198609E-3</c:v>
                </c:pt>
                <c:pt idx="3066">
                  <c:v>3.4203569875450145E-5</c:v>
                </c:pt>
                <c:pt idx="3067">
                  <c:v>9.3001135232771584E-4</c:v>
                </c:pt>
                <c:pt idx="3068">
                  <c:v>2.9154471465264644E-4</c:v>
                </c:pt>
                <c:pt idx="3069">
                  <c:v>1.1873524971049122E-3</c:v>
                </c:pt>
                <c:pt idx="3070">
                  <c:v>1.2280710326709242E-3</c:v>
                </c:pt>
                <c:pt idx="3071">
                  <c:v>7.2641867449765537E-4</c:v>
                </c:pt>
                <c:pt idx="3072">
                  <c:v>1.1873524971049122E-3</c:v>
                </c:pt>
                <c:pt idx="3073">
                  <c:v>2.1515674193080783E-3</c:v>
                </c:pt>
                <c:pt idx="3074">
                  <c:v>4.413889255355709E-4</c:v>
                </c:pt>
                <c:pt idx="3075">
                  <c:v>1.9707771213949845E-4</c:v>
                </c:pt>
                <c:pt idx="3076">
                  <c:v>1.540789385817897E-3</c:v>
                </c:pt>
                <c:pt idx="3077">
                  <c:v>3.7298178578467061E-4</c:v>
                </c:pt>
                <c:pt idx="3078">
                  <c:v>4.7233501256574002E-5</c:v>
                </c:pt>
                <c:pt idx="3079">
                  <c:v>5.2282599666759501E-4</c:v>
                </c:pt>
                <c:pt idx="3080">
                  <c:v>5.3585592804871894E-4</c:v>
                </c:pt>
                <c:pt idx="3081">
                  <c:v>3.5995185440354673E-4</c:v>
                </c:pt>
                <c:pt idx="3082">
                  <c:v>4.951373924827068E-4</c:v>
                </c:pt>
                <c:pt idx="3083">
                  <c:v>4.951373924827068E-4</c:v>
                </c:pt>
                <c:pt idx="3084">
                  <c:v>3.1923331883753465E-4</c:v>
                </c:pt>
                <c:pt idx="3085">
                  <c:v>2.3779624770551051E-4</c:v>
                </c:pt>
                <c:pt idx="3086">
                  <c:v>4.1370032135068269E-4</c:v>
                </c:pt>
                <c:pt idx="3087">
                  <c:v>4.1370032135068269E-4</c:v>
                </c:pt>
                <c:pt idx="3088">
                  <c:v>4.0067038996955881E-4</c:v>
                </c:pt>
                <c:pt idx="3089">
                  <c:v>4.7233501256574002E-5</c:v>
                </c:pt>
                <c:pt idx="3090">
                  <c:v>4.8210746110158298E-4</c:v>
                </c:pt>
                <c:pt idx="3091">
                  <c:v>6.1729299918074311E-4</c:v>
                </c:pt>
                <c:pt idx="3092">
                  <c:v>3.5995185440354673E-4</c:v>
                </c:pt>
                <c:pt idx="3093">
                  <c:v>6.4498160336563131E-4</c:v>
                </c:pt>
                <c:pt idx="3094">
                  <c:v>9.3001135232771584E-4</c:v>
                </c:pt>
                <c:pt idx="3095">
                  <c:v>1.5131007816330086E-3</c:v>
                </c:pt>
                <c:pt idx="3096">
                  <c:v>1.6629449925159333E-3</c:v>
                </c:pt>
                <c:pt idx="3097">
                  <c:v>2.3779624770551051E-4</c:v>
                </c:pt>
                <c:pt idx="3098">
                  <c:v>2.7851478327152256E-4</c:v>
                </c:pt>
                <c:pt idx="3099">
                  <c:v>4.413889255355709E-4</c:v>
                </c:pt>
                <c:pt idx="3100">
                  <c:v>5.3585592804871894E-4</c:v>
                </c:pt>
                <c:pt idx="3101">
                  <c:v>1.500070850251885E-3</c:v>
                </c:pt>
                <c:pt idx="3102">
                  <c:v>4.413889255355709E-4</c:v>
                </c:pt>
                <c:pt idx="3103">
                  <c:v>4.951373924827068E-4</c:v>
                </c:pt>
                <c:pt idx="3104">
                  <c:v>4.7233501256574002E-5</c:v>
                </c:pt>
                <c:pt idx="3105">
                  <c:v>8.4857428119569167E-4</c:v>
                </c:pt>
                <c:pt idx="3106">
                  <c:v>6.0426306779961917E-4</c:v>
                </c:pt>
                <c:pt idx="3107">
                  <c:v>6.9873007031276716E-4</c:v>
                </c:pt>
                <c:pt idx="3108">
                  <c:v>1.9707771213949845E-4</c:v>
                </c:pt>
                <c:pt idx="3109">
                  <c:v>8.892928167617037E-4</c:v>
                </c:pt>
                <c:pt idx="3110">
                  <c:v>1.6629449925159333E-3</c:v>
                </c:pt>
                <c:pt idx="3111">
                  <c:v>1.5635917657348637E-4</c:v>
                </c:pt>
                <c:pt idx="3112">
                  <c:v>1.1059154259728879E-3</c:v>
                </c:pt>
                <c:pt idx="3113">
                  <c:v>4.1370032135068269E-4</c:v>
                </c:pt>
                <c:pt idx="3114">
                  <c:v>1.1466339615389001E-3</c:v>
                </c:pt>
                <c:pt idx="3115">
                  <c:v>6.8570013893164334E-4</c:v>
                </c:pt>
                <c:pt idx="3116">
                  <c:v>4.1370032135068269E-4</c:v>
                </c:pt>
                <c:pt idx="3117">
                  <c:v>6.8570013893164334E-4</c:v>
                </c:pt>
                <c:pt idx="3118">
                  <c:v>4.8210746110158298E-4</c:v>
                </c:pt>
                <c:pt idx="3119">
                  <c:v>9.837598192748518E-4</c:v>
                </c:pt>
                <c:pt idx="3120">
                  <c:v>1.1564064100747428E-4</c:v>
                </c:pt>
                <c:pt idx="3121">
                  <c:v>2.9154471465264644E-4</c:v>
                </c:pt>
                <c:pt idx="3122">
                  <c:v>2.5082617908663441E-4</c:v>
                </c:pt>
                <c:pt idx="3123">
                  <c:v>6.8570013893164334E-4</c:v>
                </c:pt>
                <c:pt idx="3124">
                  <c:v>7.4922105441462228E-5</c:v>
                </c:pt>
                <c:pt idx="3125">
                  <c:v>9.3001135232771584E-4</c:v>
                </c:pt>
                <c:pt idx="3126">
                  <c:v>8.616042125768155E-4</c:v>
                </c:pt>
                <c:pt idx="3127">
                  <c:v>9.0232274814282764E-4</c:v>
                </c:pt>
                <c:pt idx="3128">
                  <c:v>4.1370032135068269E-4</c:v>
                </c:pt>
                <c:pt idx="3129">
                  <c:v>3.4203569875450145E-5</c:v>
                </c:pt>
                <c:pt idx="3130">
                  <c:v>1.9707771213949845E-4</c:v>
                </c:pt>
                <c:pt idx="3131">
                  <c:v>6.1729299918074311E-4</c:v>
                </c:pt>
                <c:pt idx="3132">
                  <c:v>3.1923331883753465E-4</c:v>
                </c:pt>
                <c:pt idx="3133">
                  <c:v>1.0928854945917641E-3</c:v>
                </c:pt>
                <c:pt idx="3134">
                  <c:v>8.0785574562967954E-4</c:v>
                </c:pt>
                <c:pt idx="3135">
                  <c:v>5.7657446361473097E-4</c:v>
                </c:pt>
                <c:pt idx="3136">
                  <c:v>3.4203569875450145E-5</c:v>
                </c:pt>
                <c:pt idx="3137">
                  <c:v>9.837598192748518E-4</c:v>
                </c:pt>
                <c:pt idx="3138">
                  <c:v>1.757411995029081E-3</c:v>
                </c:pt>
                <c:pt idx="3139">
                  <c:v>3.5995185440354673E-4</c:v>
                </c:pt>
                <c:pt idx="3140">
                  <c:v>6.4498160336563131E-4</c:v>
                </c:pt>
                <c:pt idx="3141">
                  <c:v>1.1564064100747428E-4</c:v>
                </c:pt>
                <c:pt idx="3142">
                  <c:v>3.1923331883753465E-4</c:v>
                </c:pt>
                <c:pt idx="3143">
                  <c:v>4.5441885691669477E-4</c:v>
                </c:pt>
                <c:pt idx="3144">
                  <c:v>5.2282599666759501E-4</c:v>
                </c:pt>
                <c:pt idx="3145">
                  <c:v>8.892928167617037E-4</c:v>
                </c:pt>
                <c:pt idx="3146">
                  <c:v>7.8016714144479133E-4</c:v>
                </c:pt>
                <c:pt idx="3147">
                  <c:v>1.1564064100747428E-4</c:v>
                </c:pt>
                <c:pt idx="3148">
                  <c:v>5.3585592804871894E-4</c:v>
                </c:pt>
                <c:pt idx="3149">
                  <c:v>2.9154471465264644E-4</c:v>
                </c:pt>
                <c:pt idx="3150">
                  <c:v>1.1059154259728879E-3</c:v>
                </c:pt>
                <c:pt idx="3151">
                  <c:v>1.0928854945917641E-3</c:v>
                </c:pt>
                <c:pt idx="3152">
                  <c:v>6.0426306779961917E-4</c:v>
                </c:pt>
                <c:pt idx="3153">
                  <c:v>8.7952036822586092E-5</c:v>
                </c:pt>
                <c:pt idx="3154">
                  <c:v>1.01144842345974E-3</c:v>
                </c:pt>
                <c:pt idx="3155">
                  <c:v>4.1370032135068269E-4</c:v>
                </c:pt>
                <c:pt idx="3156">
                  <c:v>5.7657446361473097E-4</c:v>
                </c:pt>
                <c:pt idx="3157">
                  <c:v>6.8570013893164334E-4</c:v>
                </c:pt>
                <c:pt idx="3158">
                  <c:v>5.3585592804871894E-4</c:v>
                </c:pt>
                <c:pt idx="3159">
                  <c:v>7.8016714144479133E-4</c:v>
                </c:pt>
                <c:pt idx="3160">
                  <c:v>8.7952036822586092E-5</c:v>
                </c:pt>
                <c:pt idx="3161">
                  <c:v>3.5995185440354673E-4</c:v>
                </c:pt>
                <c:pt idx="3162">
                  <c:v>2.101076435206223E-4</c:v>
                </c:pt>
                <c:pt idx="3163">
                  <c:v>7.394486058787793E-4</c:v>
                </c:pt>
                <c:pt idx="3164">
                  <c:v>3.4203569875450145E-5</c:v>
                </c:pt>
                <c:pt idx="3165">
                  <c:v>4.5441885691669477E-4</c:v>
                </c:pt>
                <c:pt idx="3166">
                  <c:v>5.2282599666759501E-4</c:v>
                </c:pt>
                <c:pt idx="3167">
                  <c:v>6.4498160336563131E-4</c:v>
                </c:pt>
                <c:pt idx="3168">
                  <c:v>1.9707771213949845E-4</c:v>
                </c:pt>
                <c:pt idx="3169">
                  <c:v>8.4857428119569167E-4</c:v>
                </c:pt>
                <c:pt idx="3170">
                  <c:v>3.7298178578467061E-4</c:v>
                </c:pt>
                <c:pt idx="3171">
                  <c:v>8.892928167617037E-4</c:v>
                </c:pt>
                <c:pt idx="3172">
                  <c:v>7.4922105441462228E-5</c:v>
                </c:pt>
                <c:pt idx="3173">
                  <c:v>6.0426306779961917E-4</c:v>
                </c:pt>
                <c:pt idx="3174">
                  <c:v>1.6938910795461024E-4</c:v>
                </c:pt>
                <c:pt idx="3175">
                  <c:v>2.101076435206223E-4</c:v>
                </c:pt>
                <c:pt idx="3176">
                  <c:v>5.7657446361473097E-4</c:v>
                </c:pt>
                <c:pt idx="3177">
                  <c:v>4.0067038996955881E-4</c:v>
                </c:pt>
                <c:pt idx="3178">
                  <c:v>1.3502266393689603E-3</c:v>
                </c:pt>
                <c:pt idx="3179">
                  <c:v>4.5441885691669477E-4</c:v>
                </c:pt>
                <c:pt idx="3180">
                  <c:v>1.5635917657348637E-4</c:v>
                </c:pt>
                <c:pt idx="3181">
                  <c:v>3.3226325021865852E-4</c:v>
                </c:pt>
                <c:pt idx="3182">
                  <c:v>8.4857428119569167E-4</c:v>
                </c:pt>
                <c:pt idx="3183">
                  <c:v>6.514965690561932E-6</c:v>
                </c:pt>
                <c:pt idx="3184">
                  <c:v>1.2867057238859816E-4</c:v>
                </c:pt>
                <c:pt idx="3185">
                  <c:v>1.6938910795461024E-4</c:v>
                </c:pt>
                <c:pt idx="3186">
                  <c:v>8.2088567701080347E-4</c:v>
                </c:pt>
                <c:pt idx="3187">
                  <c:v>2.9154471465264644E-4</c:v>
                </c:pt>
                <c:pt idx="3188">
                  <c:v>8.2088567701080347E-4</c:v>
                </c:pt>
                <c:pt idx="3189">
                  <c:v>1.1743225657237883E-3</c:v>
                </c:pt>
                <c:pt idx="3190">
                  <c:v>3.4203569875450145E-5</c:v>
                </c:pt>
                <c:pt idx="3191">
                  <c:v>8.0785574562967954E-4</c:v>
                </c:pt>
                <c:pt idx="3192">
                  <c:v>2.7851478327152256E-4</c:v>
                </c:pt>
                <c:pt idx="3193">
                  <c:v>3.7298178578467061E-4</c:v>
                </c:pt>
                <c:pt idx="3194">
                  <c:v>4.5441885691669477E-4</c:v>
                </c:pt>
                <c:pt idx="3195">
                  <c:v>2.5082617908663441E-4</c:v>
                </c:pt>
                <c:pt idx="3196">
                  <c:v>1.459352314685873E-3</c:v>
                </c:pt>
                <c:pt idx="3197">
                  <c:v>7.2641867449765537E-4</c:v>
                </c:pt>
                <c:pt idx="3198">
                  <c:v>5.7657446361473097E-4</c:v>
                </c:pt>
                <c:pt idx="3199">
                  <c:v>8.7952036822586092E-5</c:v>
                </c:pt>
                <c:pt idx="3200">
                  <c:v>8.0785574562967954E-4</c:v>
                </c:pt>
                <c:pt idx="3201">
                  <c:v>7.4922105441462228E-5</c:v>
                </c:pt>
                <c:pt idx="3202">
                  <c:v>2.101076435206223E-4</c:v>
                </c:pt>
                <c:pt idx="3203">
                  <c:v>1.6938910795461024E-4</c:v>
                </c:pt>
                <c:pt idx="3204">
                  <c:v>1.1564064100747428E-4</c:v>
                </c:pt>
                <c:pt idx="3205">
                  <c:v>8.0785574562967954E-4</c:v>
                </c:pt>
                <c:pt idx="3206">
                  <c:v>1.5635917657348637E-4</c:v>
                </c:pt>
                <c:pt idx="3207">
                  <c:v>9.7072988789372787E-4</c:v>
                </c:pt>
                <c:pt idx="3208">
                  <c:v>3.7298178578467061E-4</c:v>
                </c:pt>
                <c:pt idx="3209">
                  <c:v>8.0785574562967954E-4</c:v>
                </c:pt>
                <c:pt idx="3210">
                  <c:v>9.3001135232771584E-4</c:v>
                </c:pt>
                <c:pt idx="3211">
                  <c:v>6.8570013893164334E-4</c:v>
                </c:pt>
                <c:pt idx="3212">
                  <c:v>6.1729299918074311E-4</c:v>
                </c:pt>
                <c:pt idx="3213">
                  <c:v>9.3001135232771584E-4</c:v>
                </c:pt>
                <c:pt idx="3214">
                  <c:v>2.7851478327152256E-4</c:v>
                </c:pt>
                <c:pt idx="3215">
                  <c:v>6.514965690561932E-6</c:v>
                </c:pt>
                <c:pt idx="3216">
                  <c:v>9.3001135232771584E-4</c:v>
                </c:pt>
                <c:pt idx="3217">
                  <c:v>1.2867057238859816E-4</c:v>
                </c:pt>
                <c:pt idx="3218">
                  <c:v>8.4857428119569167E-4</c:v>
                </c:pt>
                <c:pt idx="3219">
                  <c:v>4.7233501256574002E-5</c:v>
                </c:pt>
                <c:pt idx="3220">
                  <c:v>7.6713721006366751E-4</c:v>
                </c:pt>
                <c:pt idx="3221">
                  <c:v>5.6354453223360715E-4</c:v>
                </c:pt>
                <c:pt idx="3222">
                  <c:v>3.4203569875450145E-5</c:v>
                </c:pt>
                <c:pt idx="3223">
                  <c:v>6.514965690561932E-6</c:v>
                </c:pt>
                <c:pt idx="3224">
                  <c:v>2.101076435206223E-4</c:v>
                </c:pt>
                <c:pt idx="3225">
                  <c:v>5.6354453223360715E-4</c:v>
                </c:pt>
                <c:pt idx="3226">
                  <c:v>1.0651968904068759E-3</c:v>
                </c:pt>
                <c:pt idx="3227">
                  <c:v>6.514965690561932E-6</c:v>
                </c:pt>
                <c:pt idx="3228">
                  <c:v>1.052166959025752E-3</c:v>
                </c:pt>
                <c:pt idx="3229">
                  <c:v>4.413889255355709E-4</c:v>
                </c:pt>
                <c:pt idx="3230">
                  <c:v>9.4304128370883966E-4</c:v>
                </c:pt>
                <c:pt idx="3231">
                  <c:v>3.5995185440354673E-4</c:v>
                </c:pt>
                <c:pt idx="3232">
                  <c:v>4.8210746110158298E-4</c:v>
                </c:pt>
                <c:pt idx="3233">
                  <c:v>6.1729299918074311E-4</c:v>
                </c:pt>
                <c:pt idx="3234">
                  <c:v>1.8665376703459937E-3</c:v>
                </c:pt>
                <c:pt idx="3235">
                  <c:v>1.6938910795461024E-4</c:v>
                </c:pt>
                <c:pt idx="3236">
                  <c:v>1.1564064100747428E-4</c:v>
                </c:pt>
                <c:pt idx="3237">
                  <c:v>6.9873007031276716E-4</c:v>
                </c:pt>
                <c:pt idx="3238">
                  <c:v>5.7657446361473097E-4</c:v>
                </c:pt>
                <c:pt idx="3239">
                  <c:v>9.3001135232771584E-4</c:v>
                </c:pt>
                <c:pt idx="3240">
                  <c:v>1.3909451749349723E-3</c:v>
                </c:pt>
                <c:pt idx="3241">
                  <c:v>7.2641867449765537E-4</c:v>
                </c:pt>
                <c:pt idx="3242">
                  <c:v>6.1729299918074311E-4</c:v>
                </c:pt>
                <c:pt idx="3243">
                  <c:v>1.1564064100747428E-4</c:v>
                </c:pt>
                <c:pt idx="3244">
                  <c:v>1.2867057238859816E-4</c:v>
                </c:pt>
                <c:pt idx="3245">
                  <c:v>4.8210746110158298E-4</c:v>
                </c:pt>
                <c:pt idx="3246">
                  <c:v>7.4922105441462228E-5</c:v>
                </c:pt>
                <c:pt idx="3247">
                  <c:v>3.5995185440354673E-4</c:v>
                </c:pt>
                <c:pt idx="3248">
                  <c:v>5.2282599666759501E-4</c:v>
                </c:pt>
                <c:pt idx="3249">
                  <c:v>4.7233501256574002E-5</c:v>
                </c:pt>
                <c:pt idx="3250">
                  <c:v>1.2867057238859816E-4</c:v>
                </c:pt>
                <c:pt idx="3251">
                  <c:v>3.3226325021865852E-4</c:v>
                </c:pt>
                <c:pt idx="3252">
                  <c:v>4.5441885691669477E-4</c:v>
                </c:pt>
                <c:pt idx="3253">
                  <c:v>3.1923331883753465E-4</c:v>
                </c:pt>
                <c:pt idx="3254">
                  <c:v>2.7851478327152256E-4</c:v>
                </c:pt>
                <c:pt idx="3255">
                  <c:v>6.8570013893164334E-4</c:v>
                </c:pt>
                <c:pt idx="3256">
                  <c:v>6.5801153474675514E-4</c:v>
                </c:pt>
                <c:pt idx="3257">
                  <c:v>3.4203569875450145E-5</c:v>
                </c:pt>
                <c:pt idx="3258">
                  <c:v>3.4203569875450145E-5</c:v>
                </c:pt>
                <c:pt idx="3259">
                  <c:v>5.7657446361473097E-4</c:v>
                </c:pt>
                <c:pt idx="3260">
                  <c:v>9.0232274814282764E-4</c:v>
                </c:pt>
                <c:pt idx="3261">
                  <c:v>4.0067038996955881E-4</c:v>
                </c:pt>
                <c:pt idx="3262">
                  <c:v>1.2867057238859816E-4</c:v>
                </c:pt>
                <c:pt idx="3263">
                  <c:v>1.8388490661611053E-3</c:v>
                </c:pt>
                <c:pt idx="3264">
                  <c:v>5.7657446361473097E-4</c:v>
                </c:pt>
                <c:pt idx="3265">
                  <c:v>8.7952036822586092E-5</c:v>
                </c:pt>
                <c:pt idx="3266">
                  <c:v>6.1729299918074311E-4</c:v>
                </c:pt>
                <c:pt idx="3267">
                  <c:v>2.5082617908663441E-4</c:v>
                </c:pt>
                <c:pt idx="3268">
                  <c:v>4.951373924827068E-4</c:v>
                </c:pt>
                <c:pt idx="3269">
                  <c:v>2.5082617908663441E-4</c:v>
                </c:pt>
                <c:pt idx="3270">
                  <c:v>5.6354453223360715E-4</c:v>
                </c:pt>
                <c:pt idx="3271">
                  <c:v>1.1564064100747428E-4</c:v>
                </c:pt>
                <c:pt idx="3272">
                  <c:v>3.4203569875450145E-5</c:v>
                </c:pt>
                <c:pt idx="3273">
                  <c:v>1.6938910795461024E-4</c:v>
                </c:pt>
                <c:pt idx="3274">
                  <c:v>8.7952036822586092E-5</c:v>
                </c:pt>
                <c:pt idx="3275">
                  <c:v>1.1873524971049122E-3</c:v>
                </c:pt>
                <c:pt idx="3276">
                  <c:v>1.0651968904068759E-3</c:v>
                </c:pt>
                <c:pt idx="3277">
                  <c:v>1.9707771213949845E-4</c:v>
                </c:pt>
                <c:pt idx="3278">
                  <c:v>2.7851478327152256E-4</c:v>
                </c:pt>
                <c:pt idx="3279">
                  <c:v>5.6354453223360715E-4</c:v>
                </c:pt>
                <c:pt idx="3280">
                  <c:v>1.0244783548408638E-3</c:v>
                </c:pt>
                <c:pt idx="3281">
                  <c:v>5.2282599666759501E-4</c:v>
                </c:pt>
                <c:pt idx="3282">
                  <c:v>1.4316637105009843E-3</c:v>
                </c:pt>
                <c:pt idx="3283">
                  <c:v>9.3001135232771584E-4</c:v>
                </c:pt>
                <c:pt idx="3284">
                  <c:v>1.6938910795461024E-4</c:v>
                </c:pt>
                <c:pt idx="3285">
                  <c:v>4.8210746110158298E-4</c:v>
                </c:pt>
                <c:pt idx="3286">
                  <c:v>1.1059154259728879E-3</c:v>
                </c:pt>
                <c:pt idx="3287">
                  <c:v>1.2150411012898004E-3</c:v>
                </c:pt>
                <c:pt idx="3288">
                  <c:v>6.9873007031276716E-4</c:v>
                </c:pt>
                <c:pt idx="3289">
                  <c:v>4.1370032135068269E-4</c:v>
                </c:pt>
                <c:pt idx="3290">
                  <c:v>4.951373924827068E-4</c:v>
                </c:pt>
                <c:pt idx="3291">
                  <c:v>4.7233501256574002E-5</c:v>
                </c:pt>
                <c:pt idx="3292">
                  <c:v>6.9873007031276716E-4</c:v>
                </c:pt>
                <c:pt idx="3293">
                  <c:v>6.0426306779961917E-4</c:v>
                </c:pt>
                <c:pt idx="3294">
                  <c:v>1.1873524971049122E-3</c:v>
                </c:pt>
                <c:pt idx="3295">
                  <c:v>4.413889255355709E-4</c:v>
                </c:pt>
                <c:pt idx="3296">
                  <c:v>1.9707771213949845E-4</c:v>
                </c:pt>
                <c:pt idx="3297">
                  <c:v>1.2557596368558124E-3</c:v>
                </c:pt>
                <c:pt idx="3298">
                  <c:v>4.7233501256574002E-5</c:v>
                </c:pt>
                <c:pt idx="3299">
                  <c:v>5.3585592804871894E-4</c:v>
                </c:pt>
                <c:pt idx="3300">
                  <c:v>8.2088567701080347E-4</c:v>
                </c:pt>
                <c:pt idx="3301">
                  <c:v>3.5995185440354673E-4</c:v>
                </c:pt>
                <c:pt idx="3302">
                  <c:v>5.2282599666759501E-4</c:v>
                </c:pt>
                <c:pt idx="3303">
                  <c:v>1.1336040301577761E-3</c:v>
                </c:pt>
                <c:pt idx="3304">
                  <c:v>2.5082617908663441E-4</c:v>
                </c:pt>
                <c:pt idx="3305">
                  <c:v>2.5082617908663441E-4</c:v>
                </c:pt>
                <c:pt idx="3306">
                  <c:v>4.951373924827068E-4</c:v>
                </c:pt>
                <c:pt idx="3307">
                  <c:v>2.3551600971381385E-3</c:v>
                </c:pt>
                <c:pt idx="3308">
                  <c:v>1.1873524971049122E-3</c:v>
                </c:pt>
                <c:pt idx="3309">
                  <c:v>3.7298178578467061E-4</c:v>
                </c:pt>
                <c:pt idx="3310">
                  <c:v>1.1743225657237883E-3</c:v>
                </c:pt>
                <c:pt idx="3311">
                  <c:v>3.4203569875450145E-5</c:v>
                </c:pt>
                <c:pt idx="3312">
                  <c:v>5.2282599666759501E-4</c:v>
                </c:pt>
                <c:pt idx="3313">
                  <c:v>5.2282599666759501E-4</c:v>
                </c:pt>
                <c:pt idx="3314">
                  <c:v>8.0785574562967954E-4</c:v>
                </c:pt>
                <c:pt idx="3315">
                  <c:v>6.514965690561932E-6</c:v>
                </c:pt>
                <c:pt idx="3316">
                  <c:v>7.8016714144479133E-4</c:v>
                </c:pt>
                <c:pt idx="3317">
                  <c:v>1.2150411012898004E-3</c:v>
                </c:pt>
                <c:pt idx="3318">
                  <c:v>1.2867057238859816E-4</c:v>
                </c:pt>
                <c:pt idx="3319">
                  <c:v>2.9154471465264644E-4</c:v>
                </c:pt>
                <c:pt idx="3320">
                  <c:v>7.4922105441462228E-5</c:v>
                </c:pt>
                <c:pt idx="3321">
                  <c:v>4.5441885691669477E-4</c:v>
                </c:pt>
                <c:pt idx="3322">
                  <c:v>1.6938910795461024E-4</c:v>
                </c:pt>
                <c:pt idx="3323">
                  <c:v>1.0928854945917641E-3</c:v>
                </c:pt>
                <c:pt idx="3324">
                  <c:v>1.6938910795461024E-4</c:v>
                </c:pt>
                <c:pt idx="3325">
                  <c:v>9.3001135232771584E-4</c:v>
                </c:pt>
                <c:pt idx="3326">
                  <c:v>3.4203569875450145E-5</c:v>
                </c:pt>
                <c:pt idx="3327">
                  <c:v>6.4498160336563131E-4</c:v>
                </c:pt>
                <c:pt idx="3328">
                  <c:v>8.0785574562967954E-4</c:v>
                </c:pt>
                <c:pt idx="3329">
                  <c:v>6.4498160336563131E-4</c:v>
                </c:pt>
                <c:pt idx="3330">
                  <c:v>3.1923331883753465E-4</c:v>
                </c:pt>
                <c:pt idx="3331">
                  <c:v>6.9873007031276716E-4</c:v>
                </c:pt>
                <c:pt idx="3332">
                  <c:v>2.7851478327152256E-4</c:v>
                </c:pt>
                <c:pt idx="3333">
                  <c:v>1.0651968904068759E-3</c:v>
                </c:pt>
                <c:pt idx="3334">
                  <c:v>5.7657446361473097E-4</c:v>
                </c:pt>
                <c:pt idx="3335">
                  <c:v>1.1059154259728879E-3</c:v>
                </c:pt>
                <c:pt idx="3336">
                  <c:v>4.1370032135068269E-4</c:v>
                </c:pt>
                <c:pt idx="3337">
                  <c:v>4.0067038996955881E-4</c:v>
                </c:pt>
                <c:pt idx="3338">
                  <c:v>6.0426306779961917E-4</c:v>
                </c:pt>
                <c:pt idx="3339">
                  <c:v>6.8570013893164334E-4</c:v>
                </c:pt>
                <c:pt idx="3340">
                  <c:v>2.5082617908663441E-4</c:v>
                </c:pt>
                <c:pt idx="3341">
                  <c:v>1.3371967079878367E-3</c:v>
                </c:pt>
                <c:pt idx="3342">
                  <c:v>8.616042125768155E-4</c:v>
                </c:pt>
                <c:pt idx="3343">
                  <c:v>5.7657446361473097E-4</c:v>
                </c:pt>
                <c:pt idx="3344">
                  <c:v>4.5441885691669477E-4</c:v>
                </c:pt>
                <c:pt idx="3345">
                  <c:v>4.8210746110158298E-4</c:v>
                </c:pt>
                <c:pt idx="3346">
                  <c:v>9.7072988789372787E-4</c:v>
                </c:pt>
                <c:pt idx="3347">
                  <c:v>1.1336040301577761E-3</c:v>
                </c:pt>
                <c:pt idx="3348">
                  <c:v>1.6938910795461024E-4</c:v>
                </c:pt>
                <c:pt idx="3349">
                  <c:v>7.4922105441462228E-5</c:v>
                </c:pt>
                <c:pt idx="3350">
                  <c:v>3.3226325021865852E-4</c:v>
                </c:pt>
                <c:pt idx="3351">
                  <c:v>1.1466339615389001E-3</c:v>
                </c:pt>
                <c:pt idx="3352">
                  <c:v>5.7657446361473097E-4</c:v>
                </c:pt>
                <c:pt idx="3353">
                  <c:v>8.892928167617037E-4</c:v>
                </c:pt>
                <c:pt idx="3354">
                  <c:v>1.4723822460669966E-3</c:v>
                </c:pt>
                <c:pt idx="3355">
                  <c:v>8.7952036822586092E-5</c:v>
                </c:pt>
                <c:pt idx="3356">
                  <c:v>6.8570013893164334E-4</c:v>
                </c:pt>
                <c:pt idx="3357">
                  <c:v>1.3909451749349723E-3</c:v>
                </c:pt>
                <c:pt idx="3358">
                  <c:v>1.9707771213949845E-4</c:v>
                </c:pt>
                <c:pt idx="3359">
                  <c:v>6.4498160336563131E-4</c:v>
                </c:pt>
                <c:pt idx="3360">
                  <c:v>5.6354453223360715E-4</c:v>
                </c:pt>
                <c:pt idx="3361">
                  <c:v>1.2687895682369362E-3</c:v>
                </c:pt>
                <c:pt idx="3362">
                  <c:v>3.5995185440354673E-4</c:v>
                </c:pt>
                <c:pt idx="3363">
                  <c:v>1.01144842345974E-3</c:v>
                </c:pt>
                <c:pt idx="3364">
                  <c:v>6.514965690561932E-6</c:v>
                </c:pt>
                <c:pt idx="3365">
                  <c:v>5.2282599666759501E-4</c:v>
                </c:pt>
                <c:pt idx="3366">
                  <c:v>4.413889255355709E-4</c:v>
                </c:pt>
                <c:pt idx="3367">
                  <c:v>7.6713721006366751E-4</c:v>
                </c:pt>
                <c:pt idx="3368">
                  <c:v>1.1466339615389001E-3</c:v>
                </c:pt>
                <c:pt idx="3369">
                  <c:v>5.6354453223360715E-4</c:v>
                </c:pt>
                <c:pt idx="3370">
                  <c:v>1.9707771213949845E-4</c:v>
                </c:pt>
                <c:pt idx="3371">
                  <c:v>4.413889255355709E-4</c:v>
                </c:pt>
                <c:pt idx="3372">
                  <c:v>1.2867057238859816E-4</c:v>
                </c:pt>
                <c:pt idx="3373">
                  <c:v>4.8210746110158298E-4</c:v>
                </c:pt>
                <c:pt idx="3374">
                  <c:v>2.9154471465264644E-4</c:v>
                </c:pt>
                <c:pt idx="3375">
                  <c:v>1.716693459463069E-3</c:v>
                </c:pt>
                <c:pt idx="3376">
                  <c:v>4.951373924827068E-4</c:v>
                </c:pt>
                <c:pt idx="3377">
                  <c:v>1.3371967079878367E-3</c:v>
                </c:pt>
                <c:pt idx="3378">
                  <c:v>1.7036635280819454E-3</c:v>
                </c:pt>
                <c:pt idx="3379">
                  <c:v>8.7952036822586092E-5</c:v>
                </c:pt>
                <c:pt idx="3380">
                  <c:v>5.2282599666759501E-4</c:v>
                </c:pt>
                <c:pt idx="3381">
                  <c:v>6.0426306779961917E-4</c:v>
                </c:pt>
                <c:pt idx="3382">
                  <c:v>4.0067038996955881E-4</c:v>
                </c:pt>
                <c:pt idx="3383">
                  <c:v>4.1370032135068269E-4</c:v>
                </c:pt>
                <c:pt idx="3384">
                  <c:v>3.4203569875450145E-5</c:v>
                </c:pt>
                <c:pt idx="3385">
                  <c:v>1.1564064100747428E-4</c:v>
                </c:pt>
                <c:pt idx="3386">
                  <c:v>9.0232274814282764E-4</c:v>
                </c:pt>
                <c:pt idx="3387">
                  <c:v>6.9873007031276716E-4</c:v>
                </c:pt>
                <c:pt idx="3388">
                  <c:v>6.0426306779961917E-4</c:v>
                </c:pt>
                <c:pt idx="3389">
                  <c:v>9.837598192748518E-4</c:v>
                </c:pt>
                <c:pt idx="3390">
                  <c:v>2.5082617908663441E-4</c:v>
                </c:pt>
                <c:pt idx="3391">
                  <c:v>2.101076435206223E-4</c:v>
                </c:pt>
                <c:pt idx="3392">
                  <c:v>3.4203569875450145E-5</c:v>
                </c:pt>
                <c:pt idx="3393">
                  <c:v>5.6354453223360715E-4</c:v>
                </c:pt>
                <c:pt idx="3394">
                  <c:v>2.5082617908663441E-4</c:v>
                </c:pt>
                <c:pt idx="3395">
                  <c:v>4.7233501256574002E-5</c:v>
                </c:pt>
                <c:pt idx="3396">
                  <c:v>1.1564064100747428E-4</c:v>
                </c:pt>
                <c:pt idx="3397">
                  <c:v>1.6938910795461024E-4</c:v>
                </c:pt>
                <c:pt idx="3398">
                  <c:v>4.951373924827068E-4</c:v>
                </c:pt>
                <c:pt idx="3399">
                  <c:v>4.5441885691669477E-4</c:v>
                </c:pt>
                <c:pt idx="3400">
                  <c:v>2.9154471465264644E-4</c:v>
                </c:pt>
                <c:pt idx="3401">
                  <c:v>3.5995185440354673E-4</c:v>
                </c:pt>
                <c:pt idx="3402">
                  <c:v>1.5635917657348637E-4</c:v>
                </c:pt>
                <c:pt idx="3403">
                  <c:v>9.837598192748518E-4</c:v>
                </c:pt>
                <c:pt idx="3404">
                  <c:v>9.837598192748518E-4</c:v>
                </c:pt>
                <c:pt idx="3405">
                  <c:v>2.7851478327152256E-4</c:v>
                </c:pt>
                <c:pt idx="3406">
                  <c:v>5.7657446361473097E-4</c:v>
                </c:pt>
                <c:pt idx="3407">
                  <c:v>1.1743225657237883E-3</c:v>
                </c:pt>
                <c:pt idx="3408">
                  <c:v>8.892928167617037E-4</c:v>
                </c:pt>
                <c:pt idx="3409">
                  <c:v>6.514965690561932E-6</c:v>
                </c:pt>
                <c:pt idx="3410">
                  <c:v>1.1564064100747428E-4</c:v>
                </c:pt>
                <c:pt idx="3411">
                  <c:v>5.6354453223360715E-4</c:v>
                </c:pt>
                <c:pt idx="3412">
                  <c:v>7.394486058787793E-4</c:v>
                </c:pt>
                <c:pt idx="3413">
                  <c:v>9.7072988789372787E-4</c:v>
                </c:pt>
                <c:pt idx="3414">
                  <c:v>2.101076435206223E-4</c:v>
                </c:pt>
                <c:pt idx="3415">
                  <c:v>6.0426306779961917E-4</c:v>
                </c:pt>
                <c:pt idx="3416">
                  <c:v>5.3585592804871894E-4</c:v>
                </c:pt>
                <c:pt idx="3417">
                  <c:v>4.0067038996955881E-4</c:v>
                </c:pt>
                <c:pt idx="3418">
                  <c:v>3.5995185440354673E-4</c:v>
                </c:pt>
                <c:pt idx="3419">
                  <c:v>3.5995185440354673E-4</c:v>
                </c:pt>
                <c:pt idx="3420">
                  <c:v>7.394486058787793E-4</c:v>
                </c:pt>
                <c:pt idx="3421">
                  <c:v>2.101076435206223E-4</c:v>
                </c:pt>
                <c:pt idx="3422">
                  <c:v>3.3226325021865852E-4</c:v>
                </c:pt>
                <c:pt idx="3423">
                  <c:v>2.101076435206223E-4</c:v>
                </c:pt>
                <c:pt idx="3424">
                  <c:v>1.3909451749349723E-3</c:v>
                </c:pt>
                <c:pt idx="3425">
                  <c:v>1.5538193171990206E-3</c:v>
                </c:pt>
                <c:pt idx="3426">
                  <c:v>1.3909451749349723E-3</c:v>
                </c:pt>
                <c:pt idx="3427">
                  <c:v>1.1059154259728879E-3</c:v>
                </c:pt>
                <c:pt idx="3428">
                  <c:v>2.101076435206223E-4</c:v>
                </c:pt>
                <c:pt idx="3429">
                  <c:v>1.459352314685873E-3</c:v>
                </c:pt>
                <c:pt idx="3430">
                  <c:v>2.5082617908663441E-4</c:v>
                </c:pt>
                <c:pt idx="3431">
                  <c:v>1.5945378527650327E-3</c:v>
                </c:pt>
                <c:pt idx="3432">
                  <c:v>1.5945378527650327E-3</c:v>
                </c:pt>
                <c:pt idx="3433">
                  <c:v>1.6938910795461024E-4</c:v>
                </c:pt>
                <c:pt idx="3434">
                  <c:v>2.7851478327152256E-4</c:v>
                </c:pt>
                <c:pt idx="3435">
                  <c:v>6.5801153474675514E-4</c:v>
                </c:pt>
                <c:pt idx="3436">
                  <c:v>1.2150411012898004E-3</c:v>
                </c:pt>
                <c:pt idx="3437">
                  <c:v>4.5441885691669477E-4</c:v>
                </c:pt>
                <c:pt idx="3438">
                  <c:v>4.0067038996955881E-4</c:v>
                </c:pt>
                <c:pt idx="3439">
                  <c:v>4.0067038996955881E-4</c:v>
                </c:pt>
                <c:pt idx="3440">
                  <c:v>6.4498160336563131E-4</c:v>
                </c:pt>
                <c:pt idx="3441">
                  <c:v>5.2282599666759501E-4</c:v>
                </c:pt>
                <c:pt idx="3442">
                  <c:v>9.4304128370883966E-4</c:v>
                </c:pt>
                <c:pt idx="3443">
                  <c:v>8.0785574562967954E-4</c:v>
                </c:pt>
                <c:pt idx="3444">
                  <c:v>7.4922105441462228E-5</c:v>
                </c:pt>
                <c:pt idx="3445">
                  <c:v>7.394486058787793E-4</c:v>
                </c:pt>
                <c:pt idx="3446">
                  <c:v>6.514965690561932E-6</c:v>
                </c:pt>
                <c:pt idx="3447">
                  <c:v>1.1564064100747428E-4</c:v>
                </c:pt>
                <c:pt idx="3448">
                  <c:v>1.9707771213949845E-4</c:v>
                </c:pt>
                <c:pt idx="3449">
                  <c:v>9.0232274814282764E-4</c:v>
                </c:pt>
                <c:pt idx="3450">
                  <c:v>6.514965690561932E-6</c:v>
                </c:pt>
                <c:pt idx="3451">
                  <c:v>1.3371967079878367E-3</c:v>
                </c:pt>
                <c:pt idx="3452">
                  <c:v>2.101076435206223E-4</c:v>
                </c:pt>
                <c:pt idx="3453">
                  <c:v>7.4922105441462228E-5</c:v>
                </c:pt>
                <c:pt idx="3454">
                  <c:v>1.1743225657237883E-3</c:v>
                </c:pt>
                <c:pt idx="3455">
                  <c:v>7.8016714144479133E-4</c:v>
                </c:pt>
                <c:pt idx="3456">
                  <c:v>5.6354453223360715E-4</c:v>
                </c:pt>
                <c:pt idx="3457">
                  <c:v>1.1564064100747428E-4</c:v>
                </c:pt>
                <c:pt idx="3458">
                  <c:v>1.01144842345974E-3</c:v>
                </c:pt>
                <c:pt idx="3459">
                  <c:v>4.8210746110158298E-4</c:v>
                </c:pt>
                <c:pt idx="3460">
                  <c:v>4.413889255355709E-4</c:v>
                </c:pt>
                <c:pt idx="3461">
                  <c:v>6.4498160336563131E-4</c:v>
                </c:pt>
                <c:pt idx="3462">
                  <c:v>3.4203569875450145E-5</c:v>
                </c:pt>
                <c:pt idx="3463">
                  <c:v>3.3226325021865852E-4</c:v>
                </c:pt>
                <c:pt idx="3464">
                  <c:v>8.2088567701080347E-4</c:v>
                </c:pt>
                <c:pt idx="3465">
                  <c:v>6.0426306779961917E-4</c:v>
                </c:pt>
                <c:pt idx="3466">
                  <c:v>6.0426306779961917E-4</c:v>
                </c:pt>
                <c:pt idx="3467">
                  <c:v>6.5801153474675514E-4</c:v>
                </c:pt>
                <c:pt idx="3468">
                  <c:v>6.5801153474675514E-4</c:v>
                </c:pt>
                <c:pt idx="3469">
                  <c:v>1.1743225657237883E-3</c:v>
                </c:pt>
                <c:pt idx="3470">
                  <c:v>3.7298178578467061E-4</c:v>
                </c:pt>
                <c:pt idx="3471">
                  <c:v>6.0426306779961917E-4</c:v>
                </c:pt>
                <c:pt idx="3472">
                  <c:v>3.1923331883753465E-4</c:v>
                </c:pt>
                <c:pt idx="3473">
                  <c:v>1.2150411012898004E-3</c:v>
                </c:pt>
                <c:pt idx="3474">
                  <c:v>5.2282599666759501E-4</c:v>
                </c:pt>
                <c:pt idx="3475">
                  <c:v>7.8016714144479133E-4</c:v>
                </c:pt>
                <c:pt idx="3476">
                  <c:v>3.7298178578467061E-4</c:v>
                </c:pt>
                <c:pt idx="3477">
                  <c:v>1.9707771213949845E-4</c:v>
                </c:pt>
                <c:pt idx="3478">
                  <c:v>5.3585592804871894E-4</c:v>
                </c:pt>
                <c:pt idx="3479">
                  <c:v>2.5082617908663441E-4</c:v>
                </c:pt>
                <c:pt idx="3480">
                  <c:v>9.7072988789372787E-4</c:v>
                </c:pt>
                <c:pt idx="3481">
                  <c:v>4.8210746110158298E-4</c:v>
                </c:pt>
                <c:pt idx="3482">
                  <c:v>4.0067038996955881E-4</c:v>
                </c:pt>
                <c:pt idx="3483">
                  <c:v>1.01144842345974E-3</c:v>
                </c:pt>
                <c:pt idx="3484">
                  <c:v>2.3779624770551051E-4</c:v>
                </c:pt>
                <c:pt idx="3485">
                  <c:v>1.0928854945917641E-3</c:v>
                </c:pt>
                <c:pt idx="3486">
                  <c:v>3.7298178578467061E-4</c:v>
                </c:pt>
                <c:pt idx="3487">
                  <c:v>1.2867057238859816E-4</c:v>
                </c:pt>
                <c:pt idx="3488">
                  <c:v>2.101076435206223E-4</c:v>
                </c:pt>
                <c:pt idx="3489">
                  <c:v>6.1729299918074311E-4</c:v>
                </c:pt>
                <c:pt idx="3490">
                  <c:v>5.3585592804871894E-4</c:v>
                </c:pt>
                <c:pt idx="3491">
                  <c:v>4.1370032135068269E-4</c:v>
                </c:pt>
                <c:pt idx="3492">
                  <c:v>1.2557596368558124E-3</c:v>
                </c:pt>
                <c:pt idx="3493">
                  <c:v>1.9707771213949845E-4</c:v>
                </c:pt>
                <c:pt idx="3494">
                  <c:v>5.3585592804871894E-4</c:v>
                </c:pt>
                <c:pt idx="3495">
                  <c:v>6.1729299918074311E-4</c:v>
                </c:pt>
                <c:pt idx="3496">
                  <c:v>3.1923331883753465E-4</c:v>
                </c:pt>
                <c:pt idx="3497">
                  <c:v>3.4203569875450145E-5</c:v>
                </c:pt>
                <c:pt idx="3498">
                  <c:v>4.0067038996955881E-4</c:v>
                </c:pt>
                <c:pt idx="3499">
                  <c:v>1.9707771213949845E-4</c:v>
                </c:pt>
                <c:pt idx="3500">
                  <c:v>1.3371967079878367E-3</c:v>
                </c:pt>
                <c:pt idx="3501">
                  <c:v>6.4498160336563131E-4</c:v>
                </c:pt>
                <c:pt idx="3502">
                  <c:v>8.4857428119569167E-4</c:v>
                </c:pt>
                <c:pt idx="3503">
                  <c:v>7.2641867449765537E-4</c:v>
                </c:pt>
                <c:pt idx="3504">
                  <c:v>4.1370032135068269E-4</c:v>
                </c:pt>
                <c:pt idx="3505">
                  <c:v>1.1336040301577761E-3</c:v>
                </c:pt>
                <c:pt idx="3506">
                  <c:v>5.6354453223360715E-4</c:v>
                </c:pt>
                <c:pt idx="3507">
                  <c:v>9.4304128370883966E-4</c:v>
                </c:pt>
                <c:pt idx="3508">
                  <c:v>3.3226325021865852E-4</c:v>
                </c:pt>
                <c:pt idx="3509">
                  <c:v>4.951373924827068E-4</c:v>
                </c:pt>
                <c:pt idx="3510">
                  <c:v>1.3502266393689603E-3</c:v>
                </c:pt>
                <c:pt idx="3511">
                  <c:v>3.5995185440354673E-4</c:v>
                </c:pt>
                <c:pt idx="3512">
                  <c:v>1.2867057238859816E-4</c:v>
                </c:pt>
                <c:pt idx="3513">
                  <c:v>6.8570013893164334E-4</c:v>
                </c:pt>
                <c:pt idx="3514">
                  <c:v>1.9707771213949845E-4</c:v>
                </c:pt>
                <c:pt idx="3515">
                  <c:v>5.2282599666759501E-4</c:v>
                </c:pt>
                <c:pt idx="3516">
                  <c:v>6.8570013893164334E-4</c:v>
                </c:pt>
                <c:pt idx="3517">
                  <c:v>4.0067038996955881E-4</c:v>
                </c:pt>
                <c:pt idx="3518">
                  <c:v>1.9707771213949845E-4</c:v>
                </c:pt>
                <c:pt idx="3519">
                  <c:v>4.5441885691669477E-4</c:v>
                </c:pt>
                <c:pt idx="3520">
                  <c:v>1.01144842345974E-3</c:v>
                </c:pt>
                <c:pt idx="3521">
                  <c:v>1.5635917657348637E-4</c:v>
                </c:pt>
                <c:pt idx="3522">
                  <c:v>8.7952036822586092E-5</c:v>
                </c:pt>
                <c:pt idx="3523">
                  <c:v>8.7952036822586092E-5</c:v>
                </c:pt>
                <c:pt idx="3524">
                  <c:v>6.8570013893164334E-4</c:v>
                </c:pt>
                <c:pt idx="3525">
                  <c:v>1.0244783548408638E-3</c:v>
                </c:pt>
                <c:pt idx="3526">
                  <c:v>6.1729299918074311E-4</c:v>
                </c:pt>
                <c:pt idx="3527">
                  <c:v>4.8210746110158298E-4</c:v>
                </c:pt>
                <c:pt idx="3528">
                  <c:v>7.4922105441462228E-5</c:v>
                </c:pt>
                <c:pt idx="3529">
                  <c:v>7.8016714144479133E-4</c:v>
                </c:pt>
                <c:pt idx="3530">
                  <c:v>1.0651968904068759E-3</c:v>
                </c:pt>
                <c:pt idx="3531">
                  <c:v>1.9707771213949845E-4</c:v>
                </c:pt>
                <c:pt idx="3532">
                  <c:v>9.0232274814282764E-4</c:v>
                </c:pt>
                <c:pt idx="3533">
                  <c:v>1.2867057238859816E-4</c:v>
                </c:pt>
                <c:pt idx="3534">
                  <c:v>1.1564064100747428E-4</c:v>
                </c:pt>
                <c:pt idx="3535">
                  <c:v>4.8210746110158298E-4</c:v>
                </c:pt>
                <c:pt idx="3536">
                  <c:v>3.1923331883753465E-4</c:v>
                </c:pt>
                <c:pt idx="3537">
                  <c:v>5.6354453223360715E-4</c:v>
                </c:pt>
                <c:pt idx="3538">
                  <c:v>3.1923331883753465E-4</c:v>
                </c:pt>
                <c:pt idx="3539">
                  <c:v>1.5635917657348637E-4</c:v>
                </c:pt>
                <c:pt idx="3540">
                  <c:v>1.2687895682369362E-3</c:v>
                </c:pt>
                <c:pt idx="3541">
                  <c:v>9.837598192748518E-4</c:v>
                </c:pt>
                <c:pt idx="3542">
                  <c:v>9.3001135232771584E-4</c:v>
                </c:pt>
                <c:pt idx="3543">
                  <c:v>1.5635917657348637E-4</c:v>
                </c:pt>
                <c:pt idx="3544">
                  <c:v>6.1729299918074311E-4</c:v>
                </c:pt>
                <c:pt idx="3545">
                  <c:v>8.2088567701080347E-4</c:v>
                </c:pt>
                <c:pt idx="3546">
                  <c:v>1.1564064100747428E-4</c:v>
                </c:pt>
                <c:pt idx="3547">
                  <c:v>4.413889255355709E-4</c:v>
                </c:pt>
                <c:pt idx="3548">
                  <c:v>4.0067038996955881E-4</c:v>
                </c:pt>
                <c:pt idx="3549">
                  <c:v>4.0067038996955881E-4</c:v>
                </c:pt>
                <c:pt idx="3550">
                  <c:v>8.616042125768155E-4</c:v>
                </c:pt>
                <c:pt idx="3551">
                  <c:v>1.2867057238859816E-4</c:v>
                </c:pt>
                <c:pt idx="3552">
                  <c:v>6.1729299918074311E-4</c:v>
                </c:pt>
                <c:pt idx="3553">
                  <c:v>4.1370032135068269E-4</c:v>
                </c:pt>
                <c:pt idx="3554">
                  <c:v>2.5082617908663441E-4</c:v>
                </c:pt>
                <c:pt idx="3555">
                  <c:v>6.8570013893164334E-4</c:v>
                </c:pt>
                <c:pt idx="3556">
                  <c:v>4.5441885691669477E-4</c:v>
                </c:pt>
                <c:pt idx="3557">
                  <c:v>1.01144842345974E-3</c:v>
                </c:pt>
                <c:pt idx="3558">
                  <c:v>8.616042125768155E-4</c:v>
                </c:pt>
                <c:pt idx="3559">
                  <c:v>8.616042125768155E-4</c:v>
                </c:pt>
                <c:pt idx="3560">
                  <c:v>3.7298178578467061E-4</c:v>
                </c:pt>
                <c:pt idx="3561">
                  <c:v>6.8570013893164334E-4</c:v>
                </c:pt>
                <c:pt idx="3562">
                  <c:v>1.5635917657348637E-4</c:v>
                </c:pt>
                <c:pt idx="3563">
                  <c:v>2.9154471465264644E-4</c:v>
                </c:pt>
                <c:pt idx="3564">
                  <c:v>7.6713721006366751E-4</c:v>
                </c:pt>
                <c:pt idx="3565">
                  <c:v>1.2867057238859816E-4</c:v>
                </c:pt>
                <c:pt idx="3566">
                  <c:v>1.5945378527650327E-3</c:v>
                </c:pt>
                <c:pt idx="3567">
                  <c:v>4.413889255355709E-4</c:v>
                </c:pt>
                <c:pt idx="3568">
                  <c:v>1.2867057238859816E-4</c:v>
                </c:pt>
                <c:pt idx="3569">
                  <c:v>1.1466339615389001E-3</c:v>
                </c:pt>
                <c:pt idx="3570">
                  <c:v>4.8210746110158298E-4</c:v>
                </c:pt>
                <c:pt idx="3571">
                  <c:v>3.4203569875450145E-5</c:v>
                </c:pt>
                <c:pt idx="3572">
                  <c:v>7.6713721006366751E-4</c:v>
                </c:pt>
                <c:pt idx="3573">
                  <c:v>3.3226325021865852E-4</c:v>
                </c:pt>
                <c:pt idx="3574">
                  <c:v>3.5995185440354673E-4</c:v>
                </c:pt>
                <c:pt idx="3575">
                  <c:v>1.9707771213949845E-4</c:v>
                </c:pt>
                <c:pt idx="3576">
                  <c:v>1.2867057238859816E-4</c:v>
                </c:pt>
                <c:pt idx="3577">
                  <c:v>4.8210746110158298E-4</c:v>
                </c:pt>
                <c:pt idx="3578">
                  <c:v>6.8570013893164334E-4</c:v>
                </c:pt>
                <c:pt idx="3579">
                  <c:v>2.9154471465264644E-4</c:v>
                </c:pt>
                <c:pt idx="3580">
                  <c:v>4.7233501256574002E-5</c:v>
                </c:pt>
                <c:pt idx="3581">
                  <c:v>3.1923331883753465E-4</c:v>
                </c:pt>
                <c:pt idx="3582">
                  <c:v>1.5635917657348637E-4</c:v>
                </c:pt>
                <c:pt idx="3583">
                  <c:v>4.0067038996955881E-4</c:v>
                </c:pt>
                <c:pt idx="3584">
                  <c:v>9.3001135232771584E-4</c:v>
                </c:pt>
                <c:pt idx="3585">
                  <c:v>9.3001135232771584E-4</c:v>
                </c:pt>
                <c:pt idx="3586">
                  <c:v>1.2867057238859816E-4</c:v>
                </c:pt>
                <c:pt idx="3587">
                  <c:v>8.892928167617037E-4</c:v>
                </c:pt>
                <c:pt idx="3588">
                  <c:v>2.9154471465264644E-4</c:v>
                </c:pt>
                <c:pt idx="3589">
                  <c:v>2.5082617908663441E-4</c:v>
                </c:pt>
                <c:pt idx="3590">
                  <c:v>1.4316637105009843E-3</c:v>
                </c:pt>
                <c:pt idx="3591">
                  <c:v>3.3226325021865852E-4</c:v>
                </c:pt>
                <c:pt idx="3592">
                  <c:v>6.0426306779961917E-4</c:v>
                </c:pt>
                <c:pt idx="3593">
                  <c:v>1.1564064100747428E-4</c:v>
                </c:pt>
                <c:pt idx="3594">
                  <c:v>1.1336040301577761E-3</c:v>
                </c:pt>
                <c:pt idx="3595">
                  <c:v>8.7952036822586092E-5</c:v>
                </c:pt>
                <c:pt idx="3596">
                  <c:v>1.052166959025752E-3</c:v>
                </c:pt>
                <c:pt idx="3597">
                  <c:v>7.8016714144479133E-4</c:v>
                </c:pt>
                <c:pt idx="3598">
                  <c:v>5.3585592804871894E-4</c:v>
                </c:pt>
                <c:pt idx="3599">
                  <c:v>3.1923331883753465E-4</c:v>
                </c:pt>
                <c:pt idx="3600">
                  <c:v>2.7851478327152256E-4</c:v>
                </c:pt>
                <c:pt idx="3601">
                  <c:v>4.8210746110158298E-4</c:v>
                </c:pt>
                <c:pt idx="3602">
                  <c:v>1.716693459463069E-3</c:v>
                </c:pt>
                <c:pt idx="3603">
                  <c:v>1.5815079213839091E-3</c:v>
                </c:pt>
                <c:pt idx="3604">
                  <c:v>5.7657446361473097E-4</c:v>
                </c:pt>
                <c:pt idx="3605">
                  <c:v>3.5995185440354673E-4</c:v>
                </c:pt>
                <c:pt idx="3606">
                  <c:v>8.7952036822586092E-5</c:v>
                </c:pt>
                <c:pt idx="3607">
                  <c:v>7.6713721006366751E-4</c:v>
                </c:pt>
                <c:pt idx="3608">
                  <c:v>1.6938910795461024E-4</c:v>
                </c:pt>
                <c:pt idx="3609">
                  <c:v>5.6354453223360715E-4</c:v>
                </c:pt>
                <c:pt idx="3610">
                  <c:v>1.2867057238859816E-4</c:v>
                </c:pt>
                <c:pt idx="3611">
                  <c:v>2.5082617908663441E-4</c:v>
                </c:pt>
                <c:pt idx="3612">
                  <c:v>7.2641867449765537E-4</c:v>
                </c:pt>
                <c:pt idx="3613">
                  <c:v>8.616042125768155E-4</c:v>
                </c:pt>
                <c:pt idx="3614">
                  <c:v>7.6713721006366751E-4</c:v>
                </c:pt>
                <c:pt idx="3615">
                  <c:v>6.5801153474675514E-4</c:v>
                </c:pt>
                <c:pt idx="3616">
                  <c:v>4.7233501256574002E-5</c:v>
                </c:pt>
                <c:pt idx="3617">
                  <c:v>6.1729299918074311E-4</c:v>
                </c:pt>
                <c:pt idx="3618">
                  <c:v>2.101076435206223E-4</c:v>
                </c:pt>
                <c:pt idx="3619">
                  <c:v>6.9873007031276716E-4</c:v>
                </c:pt>
                <c:pt idx="3620">
                  <c:v>1.1564064100747428E-4</c:v>
                </c:pt>
                <c:pt idx="3621">
                  <c:v>8.4857428119569167E-4</c:v>
                </c:pt>
                <c:pt idx="3622">
                  <c:v>2.7851478327152256E-4</c:v>
                </c:pt>
                <c:pt idx="3623">
                  <c:v>7.8016714144479133E-4</c:v>
                </c:pt>
                <c:pt idx="3624">
                  <c:v>1.9707771213949845E-4</c:v>
                </c:pt>
                <c:pt idx="3625">
                  <c:v>9.3001135232771584E-4</c:v>
                </c:pt>
                <c:pt idx="3626">
                  <c:v>8.0785574562967954E-4</c:v>
                </c:pt>
                <c:pt idx="3627">
                  <c:v>4.8210746110158298E-4</c:v>
                </c:pt>
                <c:pt idx="3628">
                  <c:v>8.2088567701080347E-4</c:v>
                </c:pt>
                <c:pt idx="3629">
                  <c:v>8.7952036822586092E-5</c:v>
                </c:pt>
                <c:pt idx="3630">
                  <c:v>4.951373924827068E-4</c:v>
                </c:pt>
                <c:pt idx="3631">
                  <c:v>5.2282599666759501E-4</c:v>
                </c:pt>
                <c:pt idx="3632">
                  <c:v>4.8210746110158298E-4</c:v>
                </c:pt>
                <c:pt idx="3633">
                  <c:v>6.8570013893164334E-4</c:v>
                </c:pt>
                <c:pt idx="3634">
                  <c:v>6.8570013893164334E-4</c:v>
                </c:pt>
                <c:pt idx="3635">
                  <c:v>8.4857428119569167E-4</c:v>
                </c:pt>
                <c:pt idx="3636">
                  <c:v>7.6713721006366751E-4</c:v>
                </c:pt>
                <c:pt idx="3637">
                  <c:v>9.7072988789372787E-4</c:v>
                </c:pt>
                <c:pt idx="3638">
                  <c:v>1.2280710326709242E-3</c:v>
                </c:pt>
                <c:pt idx="3639">
                  <c:v>6.5801153474675514E-4</c:v>
                </c:pt>
                <c:pt idx="3640">
                  <c:v>1.1336040301577761E-3</c:v>
                </c:pt>
                <c:pt idx="3641">
                  <c:v>2.7851478327152256E-4</c:v>
                </c:pt>
                <c:pt idx="3642">
                  <c:v>2.5082617908663441E-4</c:v>
                </c:pt>
                <c:pt idx="3643">
                  <c:v>4.8210746110158298E-4</c:v>
                </c:pt>
                <c:pt idx="3644">
                  <c:v>1.2867057238859816E-4</c:v>
                </c:pt>
                <c:pt idx="3645">
                  <c:v>2.5082617908663441E-4</c:v>
                </c:pt>
                <c:pt idx="3646">
                  <c:v>5.2282599666759501E-4</c:v>
                </c:pt>
                <c:pt idx="3647">
                  <c:v>7.6713721006366751E-4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DE2-4116-AC75-99E7121FFA9C}"/>
            </c:ext>
          </c:extLst>
        </c:ser>
        <c:ser>
          <c:idx val="2"/>
          <c:order val="2"/>
          <c:tx>
            <c:strRef>
              <c:f>'Recap UV'!$J$1</c:f>
              <c:strCache>
                <c:ptCount val="1"/>
                <c:pt idx="0">
                  <c:v>800nm _ 30nm BW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'Recap UV'!$G$2:$G$3649</c:f>
              <c:numCache>
                <c:formatCode>General</c:formatCode>
                <c:ptCount val="3648"/>
                <c:pt idx="0">
                  <c:v>209.238</c:v>
                </c:pt>
                <c:pt idx="1">
                  <c:v>209.27</c:v>
                </c:pt>
                <c:pt idx="2">
                  <c:v>209.30099999999999</c:v>
                </c:pt>
                <c:pt idx="3">
                  <c:v>209.333</c:v>
                </c:pt>
                <c:pt idx="4">
                  <c:v>209.36500000000001</c:v>
                </c:pt>
                <c:pt idx="5">
                  <c:v>209.39599999999999</c:v>
                </c:pt>
                <c:pt idx="6">
                  <c:v>209.428</c:v>
                </c:pt>
                <c:pt idx="7">
                  <c:v>209.46</c:v>
                </c:pt>
                <c:pt idx="8">
                  <c:v>209.49100000000001</c:v>
                </c:pt>
                <c:pt idx="9">
                  <c:v>209.523</c:v>
                </c:pt>
                <c:pt idx="10">
                  <c:v>209.55500000000001</c:v>
                </c:pt>
                <c:pt idx="11">
                  <c:v>209.58600000000001</c:v>
                </c:pt>
                <c:pt idx="12">
                  <c:v>209.61799999999999</c:v>
                </c:pt>
                <c:pt idx="13">
                  <c:v>209.65</c:v>
                </c:pt>
                <c:pt idx="14">
                  <c:v>209.68100000000001</c:v>
                </c:pt>
                <c:pt idx="15">
                  <c:v>209.71299999999999</c:v>
                </c:pt>
                <c:pt idx="16">
                  <c:v>209.745</c:v>
                </c:pt>
                <c:pt idx="17">
                  <c:v>209.77600000000001</c:v>
                </c:pt>
                <c:pt idx="18">
                  <c:v>209.80799999999999</c:v>
                </c:pt>
                <c:pt idx="19">
                  <c:v>209.84</c:v>
                </c:pt>
                <c:pt idx="20">
                  <c:v>209.87100000000001</c:v>
                </c:pt>
                <c:pt idx="21">
                  <c:v>209.90299999999999</c:v>
                </c:pt>
                <c:pt idx="22">
                  <c:v>209.935</c:v>
                </c:pt>
                <c:pt idx="23">
                  <c:v>209.96600000000001</c:v>
                </c:pt>
                <c:pt idx="24">
                  <c:v>209.99799999999999</c:v>
                </c:pt>
                <c:pt idx="25">
                  <c:v>210.03</c:v>
                </c:pt>
                <c:pt idx="26">
                  <c:v>210.06100000000001</c:v>
                </c:pt>
                <c:pt idx="27">
                  <c:v>210.09299999999999</c:v>
                </c:pt>
                <c:pt idx="28">
                  <c:v>210.125</c:v>
                </c:pt>
                <c:pt idx="29">
                  <c:v>210.15600000000001</c:v>
                </c:pt>
                <c:pt idx="30">
                  <c:v>210.18799999999999</c:v>
                </c:pt>
                <c:pt idx="31">
                  <c:v>210.21899999999999</c:v>
                </c:pt>
                <c:pt idx="32">
                  <c:v>210.251</c:v>
                </c:pt>
                <c:pt idx="33">
                  <c:v>210.28299999999999</c:v>
                </c:pt>
                <c:pt idx="34">
                  <c:v>210.31399999999999</c:v>
                </c:pt>
                <c:pt idx="35">
                  <c:v>210.346</c:v>
                </c:pt>
                <c:pt idx="36">
                  <c:v>210.37799999999999</c:v>
                </c:pt>
                <c:pt idx="37">
                  <c:v>210.40899999999999</c:v>
                </c:pt>
                <c:pt idx="38">
                  <c:v>210.441</c:v>
                </c:pt>
                <c:pt idx="39">
                  <c:v>210.47300000000001</c:v>
                </c:pt>
                <c:pt idx="40">
                  <c:v>210.50399999999999</c:v>
                </c:pt>
                <c:pt idx="41">
                  <c:v>210.536</c:v>
                </c:pt>
                <c:pt idx="42">
                  <c:v>210.56700000000001</c:v>
                </c:pt>
                <c:pt idx="43">
                  <c:v>210.59899999999999</c:v>
                </c:pt>
                <c:pt idx="44">
                  <c:v>210.631</c:v>
                </c:pt>
                <c:pt idx="45">
                  <c:v>210.66200000000001</c:v>
                </c:pt>
                <c:pt idx="46">
                  <c:v>210.69399999999999</c:v>
                </c:pt>
                <c:pt idx="47">
                  <c:v>210.72499999999999</c:v>
                </c:pt>
                <c:pt idx="48">
                  <c:v>210.75700000000001</c:v>
                </c:pt>
                <c:pt idx="49">
                  <c:v>210.78899999999999</c:v>
                </c:pt>
                <c:pt idx="50">
                  <c:v>210.82</c:v>
                </c:pt>
                <c:pt idx="51">
                  <c:v>210.852</c:v>
                </c:pt>
                <c:pt idx="52">
                  <c:v>210.88399999999999</c:v>
                </c:pt>
                <c:pt idx="53">
                  <c:v>210.91499999999999</c:v>
                </c:pt>
                <c:pt idx="54">
                  <c:v>210.947</c:v>
                </c:pt>
                <c:pt idx="55">
                  <c:v>210.97800000000001</c:v>
                </c:pt>
                <c:pt idx="56">
                  <c:v>211.01</c:v>
                </c:pt>
                <c:pt idx="57">
                  <c:v>211.042</c:v>
                </c:pt>
                <c:pt idx="58">
                  <c:v>211.07300000000001</c:v>
                </c:pt>
                <c:pt idx="59">
                  <c:v>211.10499999999999</c:v>
                </c:pt>
                <c:pt idx="60">
                  <c:v>211.136</c:v>
                </c:pt>
                <c:pt idx="61">
                  <c:v>211.16800000000001</c:v>
                </c:pt>
                <c:pt idx="62">
                  <c:v>211.2</c:v>
                </c:pt>
                <c:pt idx="63">
                  <c:v>211.23099999999999</c:v>
                </c:pt>
                <c:pt idx="64">
                  <c:v>211.26300000000001</c:v>
                </c:pt>
                <c:pt idx="65">
                  <c:v>211.29400000000001</c:v>
                </c:pt>
                <c:pt idx="66">
                  <c:v>211.32599999999999</c:v>
                </c:pt>
                <c:pt idx="67">
                  <c:v>211.358</c:v>
                </c:pt>
                <c:pt idx="68">
                  <c:v>211.38900000000001</c:v>
                </c:pt>
                <c:pt idx="69">
                  <c:v>211.42099999999999</c:v>
                </c:pt>
                <c:pt idx="70">
                  <c:v>211.452</c:v>
                </c:pt>
                <c:pt idx="71">
                  <c:v>211.48400000000001</c:v>
                </c:pt>
                <c:pt idx="72">
                  <c:v>211.51599999999999</c:v>
                </c:pt>
                <c:pt idx="73">
                  <c:v>211.547</c:v>
                </c:pt>
                <c:pt idx="74">
                  <c:v>211.57900000000001</c:v>
                </c:pt>
                <c:pt idx="75">
                  <c:v>211.61</c:v>
                </c:pt>
                <c:pt idx="76">
                  <c:v>211.642</c:v>
                </c:pt>
                <c:pt idx="77">
                  <c:v>211.673</c:v>
                </c:pt>
                <c:pt idx="78">
                  <c:v>211.70500000000001</c:v>
                </c:pt>
                <c:pt idx="79">
                  <c:v>211.73699999999999</c:v>
                </c:pt>
                <c:pt idx="80">
                  <c:v>211.768</c:v>
                </c:pt>
                <c:pt idx="81">
                  <c:v>211.8</c:v>
                </c:pt>
                <c:pt idx="82">
                  <c:v>211.83099999999999</c:v>
                </c:pt>
                <c:pt idx="83">
                  <c:v>211.863</c:v>
                </c:pt>
                <c:pt idx="84">
                  <c:v>211.89400000000001</c:v>
                </c:pt>
                <c:pt idx="85">
                  <c:v>211.92599999999999</c:v>
                </c:pt>
                <c:pt idx="86">
                  <c:v>211.958</c:v>
                </c:pt>
                <c:pt idx="87">
                  <c:v>211.989</c:v>
                </c:pt>
                <c:pt idx="88">
                  <c:v>212.02099999999999</c:v>
                </c:pt>
                <c:pt idx="89">
                  <c:v>212.05199999999999</c:v>
                </c:pt>
                <c:pt idx="90">
                  <c:v>212.084</c:v>
                </c:pt>
                <c:pt idx="91">
                  <c:v>212.11500000000001</c:v>
                </c:pt>
                <c:pt idx="92">
                  <c:v>212.14699999999999</c:v>
                </c:pt>
                <c:pt idx="93">
                  <c:v>212.179</c:v>
                </c:pt>
                <c:pt idx="94">
                  <c:v>212.21</c:v>
                </c:pt>
                <c:pt idx="95">
                  <c:v>212.24199999999999</c:v>
                </c:pt>
                <c:pt idx="96">
                  <c:v>212.273</c:v>
                </c:pt>
                <c:pt idx="97">
                  <c:v>212.30500000000001</c:v>
                </c:pt>
                <c:pt idx="98">
                  <c:v>212.33600000000001</c:v>
                </c:pt>
                <c:pt idx="99">
                  <c:v>212.36799999999999</c:v>
                </c:pt>
                <c:pt idx="100">
                  <c:v>212.399</c:v>
                </c:pt>
                <c:pt idx="101">
                  <c:v>212.43100000000001</c:v>
                </c:pt>
                <c:pt idx="102">
                  <c:v>212.46299999999999</c:v>
                </c:pt>
                <c:pt idx="103">
                  <c:v>212.494</c:v>
                </c:pt>
                <c:pt idx="104">
                  <c:v>212.52600000000001</c:v>
                </c:pt>
                <c:pt idx="105">
                  <c:v>212.55699999999999</c:v>
                </c:pt>
                <c:pt idx="106">
                  <c:v>212.589</c:v>
                </c:pt>
                <c:pt idx="107">
                  <c:v>212.62</c:v>
                </c:pt>
                <c:pt idx="108">
                  <c:v>212.65199999999999</c:v>
                </c:pt>
                <c:pt idx="109">
                  <c:v>212.68299999999999</c:v>
                </c:pt>
                <c:pt idx="110">
                  <c:v>212.715</c:v>
                </c:pt>
                <c:pt idx="111">
                  <c:v>212.74600000000001</c:v>
                </c:pt>
                <c:pt idx="112">
                  <c:v>212.77799999999999</c:v>
                </c:pt>
                <c:pt idx="113">
                  <c:v>212.809</c:v>
                </c:pt>
                <c:pt idx="114">
                  <c:v>212.84100000000001</c:v>
                </c:pt>
                <c:pt idx="115">
                  <c:v>212.87299999999999</c:v>
                </c:pt>
                <c:pt idx="116">
                  <c:v>212.904</c:v>
                </c:pt>
                <c:pt idx="117">
                  <c:v>212.93600000000001</c:v>
                </c:pt>
                <c:pt idx="118">
                  <c:v>212.96700000000001</c:v>
                </c:pt>
                <c:pt idx="119">
                  <c:v>212.999</c:v>
                </c:pt>
                <c:pt idx="120">
                  <c:v>213.03</c:v>
                </c:pt>
                <c:pt idx="121">
                  <c:v>213.06200000000001</c:v>
                </c:pt>
                <c:pt idx="122">
                  <c:v>213.09299999999999</c:v>
                </c:pt>
                <c:pt idx="123">
                  <c:v>213.125</c:v>
                </c:pt>
                <c:pt idx="124">
                  <c:v>213.15600000000001</c:v>
                </c:pt>
                <c:pt idx="125">
                  <c:v>213.18799999999999</c:v>
                </c:pt>
                <c:pt idx="126">
                  <c:v>213.21899999999999</c:v>
                </c:pt>
                <c:pt idx="127">
                  <c:v>213.251</c:v>
                </c:pt>
                <c:pt idx="128">
                  <c:v>213.28200000000001</c:v>
                </c:pt>
                <c:pt idx="129">
                  <c:v>213.31399999999999</c:v>
                </c:pt>
                <c:pt idx="130">
                  <c:v>213.345</c:v>
                </c:pt>
                <c:pt idx="131">
                  <c:v>213.37700000000001</c:v>
                </c:pt>
                <c:pt idx="132">
                  <c:v>213.40799999999999</c:v>
                </c:pt>
                <c:pt idx="133">
                  <c:v>213.44</c:v>
                </c:pt>
                <c:pt idx="134">
                  <c:v>213.471</c:v>
                </c:pt>
                <c:pt idx="135">
                  <c:v>213.50299999999999</c:v>
                </c:pt>
                <c:pt idx="136">
                  <c:v>213.53399999999999</c:v>
                </c:pt>
                <c:pt idx="137">
                  <c:v>213.566</c:v>
                </c:pt>
                <c:pt idx="138">
                  <c:v>213.59700000000001</c:v>
                </c:pt>
                <c:pt idx="139">
                  <c:v>213.62899999999999</c:v>
                </c:pt>
                <c:pt idx="140">
                  <c:v>213.66</c:v>
                </c:pt>
                <c:pt idx="141">
                  <c:v>213.69200000000001</c:v>
                </c:pt>
                <c:pt idx="142">
                  <c:v>213.72300000000001</c:v>
                </c:pt>
                <c:pt idx="143">
                  <c:v>213.755</c:v>
                </c:pt>
                <c:pt idx="144">
                  <c:v>213.786</c:v>
                </c:pt>
                <c:pt idx="145">
                  <c:v>213.81800000000001</c:v>
                </c:pt>
                <c:pt idx="146">
                  <c:v>213.84899999999999</c:v>
                </c:pt>
                <c:pt idx="147">
                  <c:v>213.881</c:v>
                </c:pt>
                <c:pt idx="148">
                  <c:v>213.91200000000001</c:v>
                </c:pt>
                <c:pt idx="149">
                  <c:v>213.94399999999999</c:v>
                </c:pt>
                <c:pt idx="150">
                  <c:v>213.97499999999999</c:v>
                </c:pt>
                <c:pt idx="151">
                  <c:v>214.00700000000001</c:v>
                </c:pt>
                <c:pt idx="152">
                  <c:v>214.03800000000001</c:v>
                </c:pt>
                <c:pt idx="153">
                  <c:v>214.07</c:v>
                </c:pt>
                <c:pt idx="154">
                  <c:v>214.101</c:v>
                </c:pt>
                <c:pt idx="155">
                  <c:v>214.13300000000001</c:v>
                </c:pt>
                <c:pt idx="156">
                  <c:v>214.16399999999999</c:v>
                </c:pt>
                <c:pt idx="157">
                  <c:v>214.196</c:v>
                </c:pt>
                <c:pt idx="158">
                  <c:v>214.227</c:v>
                </c:pt>
                <c:pt idx="159">
                  <c:v>214.25899999999999</c:v>
                </c:pt>
                <c:pt idx="160">
                  <c:v>214.29</c:v>
                </c:pt>
                <c:pt idx="161">
                  <c:v>214.322</c:v>
                </c:pt>
                <c:pt idx="162">
                  <c:v>214.35300000000001</c:v>
                </c:pt>
                <c:pt idx="163">
                  <c:v>214.38399999999999</c:v>
                </c:pt>
                <c:pt idx="164">
                  <c:v>214.416</c:v>
                </c:pt>
                <c:pt idx="165">
                  <c:v>214.447</c:v>
                </c:pt>
                <c:pt idx="166">
                  <c:v>214.47900000000001</c:v>
                </c:pt>
                <c:pt idx="167">
                  <c:v>214.51</c:v>
                </c:pt>
                <c:pt idx="168">
                  <c:v>214.542</c:v>
                </c:pt>
                <c:pt idx="169">
                  <c:v>214.57300000000001</c:v>
                </c:pt>
                <c:pt idx="170">
                  <c:v>214.60499999999999</c:v>
                </c:pt>
                <c:pt idx="171">
                  <c:v>214.636</c:v>
                </c:pt>
                <c:pt idx="172">
                  <c:v>214.66800000000001</c:v>
                </c:pt>
                <c:pt idx="173">
                  <c:v>214.69900000000001</c:v>
                </c:pt>
                <c:pt idx="174">
                  <c:v>214.73099999999999</c:v>
                </c:pt>
                <c:pt idx="175">
                  <c:v>214.762</c:v>
                </c:pt>
                <c:pt idx="176">
                  <c:v>214.79300000000001</c:v>
                </c:pt>
                <c:pt idx="177">
                  <c:v>214.82499999999999</c:v>
                </c:pt>
                <c:pt idx="178">
                  <c:v>214.85599999999999</c:v>
                </c:pt>
                <c:pt idx="179">
                  <c:v>214.88800000000001</c:v>
                </c:pt>
                <c:pt idx="180">
                  <c:v>214.91900000000001</c:v>
                </c:pt>
                <c:pt idx="181">
                  <c:v>214.95099999999999</c:v>
                </c:pt>
                <c:pt idx="182">
                  <c:v>214.982</c:v>
                </c:pt>
                <c:pt idx="183">
                  <c:v>215.01400000000001</c:v>
                </c:pt>
                <c:pt idx="184">
                  <c:v>215.04499999999999</c:v>
                </c:pt>
                <c:pt idx="185">
                  <c:v>215.07599999999999</c:v>
                </c:pt>
                <c:pt idx="186">
                  <c:v>215.108</c:v>
                </c:pt>
                <c:pt idx="187">
                  <c:v>215.13900000000001</c:v>
                </c:pt>
                <c:pt idx="188">
                  <c:v>215.17099999999999</c:v>
                </c:pt>
                <c:pt idx="189">
                  <c:v>215.202</c:v>
                </c:pt>
                <c:pt idx="190">
                  <c:v>215.23400000000001</c:v>
                </c:pt>
                <c:pt idx="191">
                  <c:v>215.26499999999999</c:v>
                </c:pt>
                <c:pt idx="192">
                  <c:v>215.297</c:v>
                </c:pt>
                <c:pt idx="193">
                  <c:v>215.328</c:v>
                </c:pt>
                <c:pt idx="194">
                  <c:v>215.35900000000001</c:v>
                </c:pt>
                <c:pt idx="195">
                  <c:v>215.39099999999999</c:v>
                </c:pt>
                <c:pt idx="196">
                  <c:v>215.422</c:v>
                </c:pt>
                <c:pt idx="197">
                  <c:v>215.45400000000001</c:v>
                </c:pt>
                <c:pt idx="198">
                  <c:v>215.48500000000001</c:v>
                </c:pt>
                <c:pt idx="199">
                  <c:v>215.51599999999999</c:v>
                </c:pt>
                <c:pt idx="200">
                  <c:v>215.548</c:v>
                </c:pt>
                <c:pt idx="201">
                  <c:v>215.57900000000001</c:v>
                </c:pt>
                <c:pt idx="202">
                  <c:v>215.61099999999999</c:v>
                </c:pt>
                <c:pt idx="203">
                  <c:v>215.642</c:v>
                </c:pt>
                <c:pt idx="204">
                  <c:v>215.67400000000001</c:v>
                </c:pt>
                <c:pt idx="205">
                  <c:v>215.70500000000001</c:v>
                </c:pt>
                <c:pt idx="206">
                  <c:v>215.73599999999999</c:v>
                </c:pt>
                <c:pt idx="207">
                  <c:v>215.768</c:v>
                </c:pt>
                <c:pt idx="208">
                  <c:v>215.79900000000001</c:v>
                </c:pt>
                <c:pt idx="209">
                  <c:v>215.83099999999999</c:v>
                </c:pt>
                <c:pt idx="210">
                  <c:v>215.86199999999999</c:v>
                </c:pt>
                <c:pt idx="211">
                  <c:v>215.893</c:v>
                </c:pt>
                <c:pt idx="212">
                  <c:v>215.92500000000001</c:v>
                </c:pt>
                <c:pt idx="213">
                  <c:v>215.95599999999999</c:v>
                </c:pt>
                <c:pt idx="214">
                  <c:v>215.988</c:v>
                </c:pt>
                <c:pt idx="215">
                  <c:v>216.01900000000001</c:v>
                </c:pt>
                <c:pt idx="216">
                  <c:v>216.05</c:v>
                </c:pt>
                <c:pt idx="217">
                  <c:v>216.08199999999999</c:v>
                </c:pt>
                <c:pt idx="218">
                  <c:v>216.113</c:v>
                </c:pt>
                <c:pt idx="219">
                  <c:v>216.14500000000001</c:v>
                </c:pt>
                <c:pt idx="220">
                  <c:v>216.17599999999999</c:v>
                </c:pt>
                <c:pt idx="221">
                  <c:v>216.20699999999999</c:v>
                </c:pt>
                <c:pt idx="222">
                  <c:v>216.239</c:v>
                </c:pt>
                <c:pt idx="223">
                  <c:v>216.27</c:v>
                </c:pt>
                <c:pt idx="224">
                  <c:v>216.30199999999999</c:v>
                </c:pt>
                <c:pt idx="225">
                  <c:v>216.333</c:v>
                </c:pt>
                <c:pt idx="226">
                  <c:v>216.364</c:v>
                </c:pt>
                <c:pt idx="227">
                  <c:v>216.39599999999999</c:v>
                </c:pt>
                <c:pt idx="228">
                  <c:v>216.42699999999999</c:v>
                </c:pt>
                <c:pt idx="229">
                  <c:v>216.459</c:v>
                </c:pt>
                <c:pt idx="230">
                  <c:v>216.49</c:v>
                </c:pt>
                <c:pt idx="231">
                  <c:v>216.52099999999999</c:v>
                </c:pt>
                <c:pt idx="232">
                  <c:v>216.553</c:v>
                </c:pt>
                <c:pt idx="233">
                  <c:v>216.584</c:v>
                </c:pt>
                <c:pt idx="234">
                  <c:v>216.61500000000001</c:v>
                </c:pt>
                <c:pt idx="235">
                  <c:v>216.64699999999999</c:v>
                </c:pt>
                <c:pt idx="236">
                  <c:v>216.678</c:v>
                </c:pt>
                <c:pt idx="237">
                  <c:v>216.71</c:v>
                </c:pt>
                <c:pt idx="238">
                  <c:v>216.74100000000001</c:v>
                </c:pt>
                <c:pt idx="239">
                  <c:v>216.77199999999999</c:v>
                </c:pt>
                <c:pt idx="240">
                  <c:v>216.804</c:v>
                </c:pt>
                <c:pt idx="241">
                  <c:v>216.83500000000001</c:v>
                </c:pt>
                <c:pt idx="242">
                  <c:v>216.86600000000001</c:v>
                </c:pt>
                <c:pt idx="243">
                  <c:v>216.898</c:v>
                </c:pt>
                <c:pt idx="244">
                  <c:v>216.929</c:v>
                </c:pt>
                <c:pt idx="245">
                  <c:v>216.96</c:v>
                </c:pt>
                <c:pt idx="246">
                  <c:v>216.99199999999999</c:v>
                </c:pt>
                <c:pt idx="247">
                  <c:v>217.023</c:v>
                </c:pt>
                <c:pt idx="248">
                  <c:v>217.05500000000001</c:v>
                </c:pt>
                <c:pt idx="249">
                  <c:v>217.08600000000001</c:v>
                </c:pt>
                <c:pt idx="250">
                  <c:v>217.11699999999999</c:v>
                </c:pt>
                <c:pt idx="251">
                  <c:v>217.149</c:v>
                </c:pt>
                <c:pt idx="252">
                  <c:v>217.18</c:v>
                </c:pt>
                <c:pt idx="253">
                  <c:v>217.21100000000001</c:v>
                </c:pt>
                <c:pt idx="254">
                  <c:v>217.24299999999999</c:v>
                </c:pt>
                <c:pt idx="255">
                  <c:v>217.274</c:v>
                </c:pt>
                <c:pt idx="256">
                  <c:v>217.30500000000001</c:v>
                </c:pt>
                <c:pt idx="257">
                  <c:v>217.33699999999999</c:v>
                </c:pt>
                <c:pt idx="258">
                  <c:v>217.36799999999999</c:v>
                </c:pt>
                <c:pt idx="259">
                  <c:v>217.399</c:v>
                </c:pt>
                <c:pt idx="260">
                  <c:v>217.43100000000001</c:v>
                </c:pt>
                <c:pt idx="261">
                  <c:v>217.46199999999999</c:v>
                </c:pt>
                <c:pt idx="262">
                  <c:v>217.49299999999999</c:v>
                </c:pt>
                <c:pt idx="263">
                  <c:v>217.52500000000001</c:v>
                </c:pt>
                <c:pt idx="264">
                  <c:v>217.55600000000001</c:v>
                </c:pt>
                <c:pt idx="265">
                  <c:v>217.58699999999999</c:v>
                </c:pt>
                <c:pt idx="266">
                  <c:v>217.619</c:v>
                </c:pt>
                <c:pt idx="267">
                  <c:v>217.65</c:v>
                </c:pt>
                <c:pt idx="268">
                  <c:v>217.68100000000001</c:v>
                </c:pt>
                <c:pt idx="269">
                  <c:v>217.71299999999999</c:v>
                </c:pt>
                <c:pt idx="270">
                  <c:v>217.744</c:v>
                </c:pt>
                <c:pt idx="271">
                  <c:v>217.77500000000001</c:v>
                </c:pt>
                <c:pt idx="272">
                  <c:v>217.80699999999999</c:v>
                </c:pt>
                <c:pt idx="273">
                  <c:v>217.83799999999999</c:v>
                </c:pt>
                <c:pt idx="274">
                  <c:v>217.869</c:v>
                </c:pt>
                <c:pt idx="275">
                  <c:v>217.90100000000001</c:v>
                </c:pt>
                <c:pt idx="276">
                  <c:v>217.93199999999999</c:v>
                </c:pt>
                <c:pt idx="277">
                  <c:v>217.96299999999999</c:v>
                </c:pt>
                <c:pt idx="278">
                  <c:v>217.995</c:v>
                </c:pt>
                <c:pt idx="279">
                  <c:v>218.02600000000001</c:v>
                </c:pt>
                <c:pt idx="280">
                  <c:v>218.05699999999999</c:v>
                </c:pt>
                <c:pt idx="281">
                  <c:v>218.089</c:v>
                </c:pt>
                <c:pt idx="282">
                  <c:v>218.12</c:v>
                </c:pt>
                <c:pt idx="283">
                  <c:v>218.15100000000001</c:v>
                </c:pt>
                <c:pt idx="284">
                  <c:v>218.18299999999999</c:v>
                </c:pt>
                <c:pt idx="285">
                  <c:v>218.214</c:v>
                </c:pt>
                <c:pt idx="286">
                  <c:v>218.245</c:v>
                </c:pt>
                <c:pt idx="287">
                  <c:v>218.27600000000001</c:v>
                </c:pt>
                <c:pt idx="288">
                  <c:v>218.30799999999999</c:v>
                </c:pt>
                <c:pt idx="289">
                  <c:v>218.339</c:v>
                </c:pt>
                <c:pt idx="290">
                  <c:v>218.37</c:v>
                </c:pt>
                <c:pt idx="291">
                  <c:v>218.40199999999999</c:v>
                </c:pt>
                <c:pt idx="292">
                  <c:v>218.43299999999999</c:v>
                </c:pt>
                <c:pt idx="293">
                  <c:v>218.464</c:v>
                </c:pt>
                <c:pt idx="294">
                  <c:v>218.49600000000001</c:v>
                </c:pt>
                <c:pt idx="295">
                  <c:v>218.52699999999999</c:v>
                </c:pt>
                <c:pt idx="296">
                  <c:v>218.55799999999999</c:v>
                </c:pt>
                <c:pt idx="297">
                  <c:v>218.589</c:v>
                </c:pt>
                <c:pt idx="298">
                  <c:v>218.62100000000001</c:v>
                </c:pt>
                <c:pt idx="299">
                  <c:v>218.65199999999999</c:v>
                </c:pt>
                <c:pt idx="300">
                  <c:v>218.68299999999999</c:v>
                </c:pt>
                <c:pt idx="301">
                  <c:v>218.715</c:v>
                </c:pt>
                <c:pt idx="302">
                  <c:v>218.74600000000001</c:v>
                </c:pt>
                <c:pt idx="303">
                  <c:v>218.77699999999999</c:v>
                </c:pt>
                <c:pt idx="304">
                  <c:v>218.80799999999999</c:v>
                </c:pt>
                <c:pt idx="305">
                  <c:v>218.84</c:v>
                </c:pt>
                <c:pt idx="306">
                  <c:v>218.87100000000001</c:v>
                </c:pt>
                <c:pt idx="307">
                  <c:v>218.90199999999999</c:v>
                </c:pt>
                <c:pt idx="308">
                  <c:v>218.934</c:v>
                </c:pt>
                <c:pt idx="309">
                  <c:v>218.965</c:v>
                </c:pt>
                <c:pt idx="310">
                  <c:v>218.99600000000001</c:v>
                </c:pt>
                <c:pt idx="311">
                  <c:v>219.02699999999999</c:v>
                </c:pt>
                <c:pt idx="312">
                  <c:v>219.059</c:v>
                </c:pt>
                <c:pt idx="313">
                  <c:v>219.09</c:v>
                </c:pt>
                <c:pt idx="314">
                  <c:v>219.12100000000001</c:v>
                </c:pt>
                <c:pt idx="315">
                  <c:v>219.15199999999999</c:v>
                </c:pt>
                <c:pt idx="316">
                  <c:v>219.184</c:v>
                </c:pt>
                <c:pt idx="317">
                  <c:v>219.215</c:v>
                </c:pt>
                <c:pt idx="318">
                  <c:v>219.24600000000001</c:v>
                </c:pt>
                <c:pt idx="319">
                  <c:v>219.27799999999999</c:v>
                </c:pt>
                <c:pt idx="320">
                  <c:v>219.309</c:v>
                </c:pt>
                <c:pt idx="321">
                  <c:v>219.34</c:v>
                </c:pt>
                <c:pt idx="322">
                  <c:v>219.37100000000001</c:v>
                </c:pt>
                <c:pt idx="323">
                  <c:v>219.40299999999999</c:v>
                </c:pt>
                <c:pt idx="324">
                  <c:v>219.434</c:v>
                </c:pt>
                <c:pt idx="325">
                  <c:v>219.465</c:v>
                </c:pt>
                <c:pt idx="326">
                  <c:v>219.49600000000001</c:v>
                </c:pt>
                <c:pt idx="327">
                  <c:v>219.52799999999999</c:v>
                </c:pt>
                <c:pt idx="328">
                  <c:v>219.559</c:v>
                </c:pt>
                <c:pt idx="329">
                  <c:v>219.59</c:v>
                </c:pt>
                <c:pt idx="330">
                  <c:v>219.62100000000001</c:v>
                </c:pt>
                <c:pt idx="331">
                  <c:v>219.65299999999999</c:v>
                </c:pt>
                <c:pt idx="332">
                  <c:v>219.684</c:v>
                </c:pt>
                <c:pt idx="333">
                  <c:v>219.715</c:v>
                </c:pt>
                <c:pt idx="334">
                  <c:v>219.74600000000001</c:v>
                </c:pt>
                <c:pt idx="335">
                  <c:v>219.77799999999999</c:v>
                </c:pt>
                <c:pt idx="336">
                  <c:v>219.809</c:v>
                </c:pt>
                <c:pt idx="337">
                  <c:v>219.84</c:v>
                </c:pt>
                <c:pt idx="338">
                  <c:v>219.87100000000001</c:v>
                </c:pt>
                <c:pt idx="339">
                  <c:v>219.90299999999999</c:v>
                </c:pt>
                <c:pt idx="340">
                  <c:v>219.934</c:v>
                </c:pt>
                <c:pt idx="341">
                  <c:v>219.965</c:v>
                </c:pt>
                <c:pt idx="342">
                  <c:v>219.99600000000001</c:v>
                </c:pt>
                <c:pt idx="343">
                  <c:v>220.02699999999999</c:v>
                </c:pt>
                <c:pt idx="344">
                  <c:v>220.059</c:v>
                </c:pt>
                <c:pt idx="345">
                  <c:v>220.09</c:v>
                </c:pt>
                <c:pt idx="346">
                  <c:v>220.12100000000001</c:v>
                </c:pt>
                <c:pt idx="347">
                  <c:v>220.15199999999999</c:v>
                </c:pt>
                <c:pt idx="348">
                  <c:v>220.184</c:v>
                </c:pt>
                <c:pt idx="349">
                  <c:v>220.215</c:v>
                </c:pt>
                <c:pt idx="350">
                  <c:v>220.24600000000001</c:v>
                </c:pt>
                <c:pt idx="351">
                  <c:v>220.27699999999999</c:v>
                </c:pt>
                <c:pt idx="352">
                  <c:v>220.309</c:v>
                </c:pt>
                <c:pt idx="353">
                  <c:v>220.34</c:v>
                </c:pt>
                <c:pt idx="354">
                  <c:v>220.37100000000001</c:v>
                </c:pt>
                <c:pt idx="355">
                  <c:v>220.40199999999999</c:v>
                </c:pt>
                <c:pt idx="356">
                  <c:v>220.43299999999999</c:v>
                </c:pt>
                <c:pt idx="357">
                  <c:v>220.465</c:v>
                </c:pt>
                <c:pt idx="358">
                  <c:v>220.49600000000001</c:v>
                </c:pt>
                <c:pt idx="359">
                  <c:v>220.52699999999999</c:v>
                </c:pt>
                <c:pt idx="360">
                  <c:v>220.55799999999999</c:v>
                </c:pt>
                <c:pt idx="361">
                  <c:v>220.589</c:v>
                </c:pt>
                <c:pt idx="362">
                  <c:v>220.62100000000001</c:v>
                </c:pt>
                <c:pt idx="363">
                  <c:v>220.65199999999999</c:v>
                </c:pt>
                <c:pt idx="364">
                  <c:v>220.68299999999999</c:v>
                </c:pt>
                <c:pt idx="365">
                  <c:v>220.714</c:v>
                </c:pt>
                <c:pt idx="366">
                  <c:v>220.745</c:v>
                </c:pt>
                <c:pt idx="367">
                  <c:v>220.77699999999999</c:v>
                </c:pt>
                <c:pt idx="368">
                  <c:v>220.80799999999999</c:v>
                </c:pt>
                <c:pt idx="369">
                  <c:v>220.839</c:v>
                </c:pt>
                <c:pt idx="370">
                  <c:v>220.87</c:v>
                </c:pt>
                <c:pt idx="371">
                  <c:v>220.90100000000001</c:v>
                </c:pt>
                <c:pt idx="372">
                  <c:v>220.93299999999999</c:v>
                </c:pt>
                <c:pt idx="373">
                  <c:v>220.964</c:v>
                </c:pt>
                <c:pt idx="374">
                  <c:v>220.995</c:v>
                </c:pt>
                <c:pt idx="375">
                  <c:v>221.02600000000001</c:v>
                </c:pt>
                <c:pt idx="376">
                  <c:v>221.05699999999999</c:v>
                </c:pt>
                <c:pt idx="377">
                  <c:v>221.089</c:v>
                </c:pt>
                <c:pt idx="378">
                  <c:v>221.12</c:v>
                </c:pt>
                <c:pt idx="379">
                  <c:v>221.15100000000001</c:v>
                </c:pt>
                <c:pt idx="380">
                  <c:v>221.18199999999999</c:v>
                </c:pt>
                <c:pt idx="381">
                  <c:v>221.21299999999999</c:v>
                </c:pt>
                <c:pt idx="382">
                  <c:v>221.244</c:v>
                </c:pt>
                <c:pt idx="383">
                  <c:v>221.27600000000001</c:v>
                </c:pt>
                <c:pt idx="384">
                  <c:v>221.30699999999999</c:v>
                </c:pt>
                <c:pt idx="385">
                  <c:v>221.33799999999999</c:v>
                </c:pt>
                <c:pt idx="386">
                  <c:v>221.369</c:v>
                </c:pt>
                <c:pt idx="387">
                  <c:v>221.4</c:v>
                </c:pt>
                <c:pt idx="388">
                  <c:v>221.43199999999999</c:v>
                </c:pt>
                <c:pt idx="389">
                  <c:v>221.46299999999999</c:v>
                </c:pt>
                <c:pt idx="390">
                  <c:v>221.494</c:v>
                </c:pt>
                <c:pt idx="391">
                  <c:v>221.52500000000001</c:v>
                </c:pt>
                <c:pt idx="392">
                  <c:v>221.55600000000001</c:v>
                </c:pt>
                <c:pt idx="393">
                  <c:v>221.58699999999999</c:v>
                </c:pt>
                <c:pt idx="394">
                  <c:v>221.619</c:v>
                </c:pt>
                <c:pt idx="395">
                  <c:v>221.65</c:v>
                </c:pt>
                <c:pt idx="396">
                  <c:v>221.68100000000001</c:v>
                </c:pt>
                <c:pt idx="397">
                  <c:v>221.71199999999999</c:v>
                </c:pt>
                <c:pt idx="398">
                  <c:v>221.74299999999999</c:v>
                </c:pt>
                <c:pt idx="399">
                  <c:v>221.774</c:v>
                </c:pt>
                <c:pt idx="400">
                  <c:v>221.80500000000001</c:v>
                </c:pt>
                <c:pt idx="401">
                  <c:v>221.83699999999999</c:v>
                </c:pt>
                <c:pt idx="402">
                  <c:v>221.86799999999999</c:v>
                </c:pt>
                <c:pt idx="403">
                  <c:v>221.899</c:v>
                </c:pt>
                <c:pt idx="404">
                  <c:v>221.93</c:v>
                </c:pt>
                <c:pt idx="405">
                  <c:v>221.96100000000001</c:v>
                </c:pt>
                <c:pt idx="406">
                  <c:v>221.99199999999999</c:v>
                </c:pt>
                <c:pt idx="407">
                  <c:v>222.024</c:v>
                </c:pt>
                <c:pt idx="408">
                  <c:v>222.05500000000001</c:v>
                </c:pt>
                <c:pt idx="409">
                  <c:v>222.08600000000001</c:v>
                </c:pt>
                <c:pt idx="410">
                  <c:v>222.11699999999999</c:v>
                </c:pt>
                <c:pt idx="411">
                  <c:v>222.148</c:v>
                </c:pt>
                <c:pt idx="412">
                  <c:v>222.179</c:v>
                </c:pt>
                <c:pt idx="413">
                  <c:v>222.21</c:v>
                </c:pt>
                <c:pt idx="414">
                  <c:v>222.24199999999999</c:v>
                </c:pt>
                <c:pt idx="415">
                  <c:v>222.273</c:v>
                </c:pt>
                <c:pt idx="416">
                  <c:v>222.304</c:v>
                </c:pt>
                <c:pt idx="417">
                  <c:v>222.33500000000001</c:v>
                </c:pt>
                <c:pt idx="418">
                  <c:v>222.36600000000001</c:v>
                </c:pt>
                <c:pt idx="419">
                  <c:v>222.39699999999999</c:v>
                </c:pt>
                <c:pt idx="420">
                  <c:v>222.428</c:v>
                </c:pt>
                <c:pt idx="421">
                  <c:v>222.459</c:v>
                </c:pt>
                <c:pt idx="422">
                  <c:v>222.49100000000001</c:v>
                </c:pt>
                <c:pt idx="423">
                  <c:v>222.52199999999999</c:v>
                </c:pt>
                <c:pt idx="424">
                  <c:v>222.553</c:v>
                </c:pt>
                <c:pt idx="425">
                  <c:v>222.584</c:v>
                </c:pt>
                <c:pt idx="426">
                  <c:v>222.61500000000001</c:v>
                </c:pt>
                <c:pt idx="427">
                  <c:v>222.64599999999999</c:v>
                </c:pt>
                <c:pt idx="428">
                  <c:v>222.67699999999999</c:v>
                </c:pt>
                <c:pt idx="429">
                  <c:v>222.708</c:v>
                </c:pt>
                <c:pt idx="430">
                  <c:v>222.74</c:v>
                </c:pt>
                <c:pt idx="431">
                  <c:v>222.77099999999999</c:v>
                </c:pt>
                <c:pt idx="432">
                  <c:v>222.80199999999999</c:v>
                </c:pt>
                <c:pt idx="433">
                  <c:v>222.833</c:v>
                </c:pt>
                <c:pt idx="434">
                  <c:v>222.864</c:v>
                </c:pt>
                <c:pt idx="435">
                  <c:v>222.89500000000001</c:v>
                </c:pt>
                <c:pt idx="436">
                  <c:v>222.92599999999999</c:v>
                </c:pt>
                <c:pt idx="437">
                  <c:v>222.95699999999999</c:v>
                </c:pt>
                <c:pt idx="438">
                  <c:v>222.988</c:v>
                </c:pt>
                <c:pt idx="439">
                  <c:v>223.02</c:v>
                </c:pt>
                <c:pt idx="440">
                  <c:v>223.05099999999999</c:v>
                </c:pt>
                <c:pt idx="441">
                  <c:v>223.08199999999999</c:v>
                </c:pt>
                <c:pt idx="442">
                  <c:v>223.113</c:v>
                </c:pt>
                <c:pt idx="443">
                  <c:v>223.14400000000001</c:v>
                </c:pt>
                <c:pt idx="444">
                  <c:v>223.17500000000001</c:v>
                </c:pt>
                <c:pt idx="445">
                  <c:v>223.20599999999999</c:v>
                </c:pt>
                <c:pt idx="446">
                  <c:v>223.23699999999999</c:v>
                </c:pt>
                <c:pt idx="447">
                  <c:v>223.268</c:v>
                </c:pt>
                <c:pt idx="448">
                  <c:v>223.29900000000001</c:v>
                </c:pt>
                <c:pt idx="449">
                  <c:v>223.33</c:v>
                </c:pt>
                <c:pt idx="450">
                  <c:v>223.36199999999999</c:v>
                </c:pt>
                <c:pt idx="451">
                  <c:v>223.393</c:v>
                </c:pt>
                <c:pt idx="452">
                  <c:v>223.42400000000001</c:v>
                </c:pt>
                <c:pt idx="453">
                  <c:v>223.45500000000001</c:v>
                </c:pt>
                <c:pt idx="454">
                  <c:v>223.48599999999999</c:v>
                </c:pt>
                <c:pt idx="455">
                  <c:v>223.517</c:v>
                </c:pt>
                <c:pt idx="456">
                  <c:v>223.548</c:v>
                </c:pt>
                <c:pt idx="457">
                  <c:v>223.57900000000001</c:v>
                </c:pt>
                <c:pt idx="458">
                  <c:v>223.61</c:v>
                </c:pt>
                <c:pt idx="459">
                  <c:v>223.64099999999999</c:v>
                </c:pt>
                <c:pt idx="460">
                  <c:v>223.672</c:v>
                </c:pt>
                <c:pt idx="461">
                  <c:v>223.703</c:v>
                </c:pt>
                <c:pt idx="462">
                  <c:v>223.73500000000001</c:v>
                </c:pt>
                <c:pt idx="463">
                  <c:v>223.76599999999999</c:v>
                </c:pt>
                <c:pt idx="464">
                  <c:v>223.797</c:v>
                </c:pt>
                <c:pt idx="465">
                  <c:v>223.828</c:v>
                </c:pt>
                <c:pt idx="466">
                  <c:v>223.85900000000001</c:v>
                </c:pt>
                <c:pt idx="467">
                  <c:v>223.89</c:v>
                </c:pt>
                <c:pt idx="468">
                  <c:v>223.92099999999999</c:v>
                </c:pt>
                <c:pt idx="469">
                  <c:v>223.952</c:v>
                </c:pt>
                <c:pt idx="470">
                  <c:v>223.983</c:v>
                </c:pt>
                <c:pt idx="471">
                  <c:v>224.01400000000001</c:v>
                </c:pt>
                <c:pt idx="472">
                  <c:v>224.04499999999999</c:v>
                </c:pt>
                <c:pt idx="473">
                  <c:v>224.07599999999999</c:v>
                </c:pt>
                <c:pt idx="474">
                  <c:v>224.107</c:v>
                </c:pt>
                <c:pt idx="475">
                  <c:v>224.13800000000001</c:v>
                </c:pt>
                <c:pt idx="476">
                  <c:v>224.16900000000001</c:v>
                </c:pt>
                <c:pt idx="477">
                  <c:v>224.2</c:v>
                </c:pt>
                <c:pt idx="478">
                  <c:v>224.23099999999999</c:v>
                </c:pt>
                <c:pt idx="479">
                  <c:v>224.26300000000001</c:v>
                </c:pt>
                <c:pt idx="480">
                  <c:v>224.29400000000001</c:v>
                </c:pt>
                <c:pt idx="481">
                  <c:v>224.32499999999999</c:v>
                </c:pt>
                <c:pt idx="482">
                  <c:v>224.35599999999999</c:v>
                </c:pt>
                <c:pt idx="483">
                  <c:v>224.387</c:v>
                </c:pt>
                <c:pt idx="484">
                  <c:v>224.41800000000001</c:v>
                </c:pt>
                <c:pt idx="485">
                  <c:v>224.44900000000001</c:v>
                </c:pt>
                <c:pt idx="486">
                  <c:v>224.48</c:v>
                </c:pt>
                <c:pt idx="487">
                  <c:v>224.511</c:v>
                </c:pt>
                <c:pt idx="488">
                  <c:v>224.542</c:v>
                </c:pt>
                <c:pt idx="489">
                  <c:v>224.57300000000001</c:v>
                </c:pt>
                <c:pt idx="490">
                  <c:v>224.60400000000001</c:v>
                </c:pt>
                <c:pt idx="491">
                  <c:v>224.63499999999999</c:v>
                </c:pt>
                <c:pt idx="492">
                  <c:v>224.666</c:v>
                </c:pt>
                <c:pt idx="493">
                  <c:v>224.697</c:v>
                </c:pt>
                <c:pt idx="494">
                  <c:v>224.72800000000001</c:v>
                </c:pt>
                <c:pt idx="495">
                  <c:v>224.75899999999999</c:v>
                </c:pt>
                <c:pt idx="496">
                  <c:v>224.79</c:v>
                </c:pt>
                <c:pt idx="497">
                  <c:v>224.821</c:v>
                </c:pt>
                <c:pt idx="498">
                  <c:v>224.852</c:v>
                </c:pt>
                <c:pt idx="499">
                  <c:v>224.88300000000001</c:v>
                </c:pt>
                <c:pt idx="500">
                  <c:v>224.91399999999999</c:v>
                </c:pt>
                <c:pt idx="501">
                  <c:v>224.94499999999999</c:v>
                </c:pt>
                <c:pt idx="502">
                  <c:v>224.976</c:v>
                </c:pt>
                <c:pt idx="503">
                  <c:v>225.00700000000001</c:v>
                </c:pt>
                <c:pt idx="504">
                  <c:v>225.03800000000001</c:v>
                </c:pt>
                <c:pt idx="505">
                  <c:v>225.06899999999999</c:v>
                </c:pt>
                <c:pt idx="506">
                  <c:v>225.1</c:v>
                </c:pt>
                <c:pt idx="507">
                  <c:v>225.131</c:v>
                </c:pt>
                <c:pt idx="508">
                  <c:v>225.16200000000001</c:v>
                </c:pt>
                <c:pt idx="509">
                  <c:v>225.19300000000001</c:v>
                </c:pt>
                <c:pt idx="510">
                  <c:v>225.22399999999999</c:v>
                </c:pt>
                <c:pt idx="511">
                  <c:v>225.255</c:v>
                </c:pt>
                <c:pt idx="512">
                  <c:v>225.286</c:v>
                </c:pt>
                <c:pt idx="513">
                  <c:v>225.31700000000001</c:v>
                </c:pt>
                <c:pt idx="514">
                  <c:v>225.34800000000001</c:v>
                </c:pt>
                <c:pt idx="515">
                  <c:v>225.37899999999999</c:v>
                </c:pt>
                <c:pt idx="516">
                  <c:v>225.41</c:v>
                </c:pt>
                <c:pt idx="517">
                  <c:v>225.441</c:v>
                </c:pt>
                <c:pt idx="518">
                  <c:v>225.47200000000001</c:v>
                </c:pt>
                <c:pt idx="519">
                  <c:v>225.50299999999999</c:v>
                </c:pt>
                <c:pt idx="520">
                  <c:v>225.53399999999999</c:v>
                </c:pt>
                <c:pt idx="521">
                  <c:v>225.565</c:v>
                </c:pt>
                <c:pt idx="522">
                  <c:v>225.596</c:v>
                </c:pt>
                <c:pt idx="523">
                  <c:v>225.62700000000001</c:v>
                </c:pt>
                <c:pt idx="524">
                  <c:v>225.65799999999999</c:v>
                </c:pt>
                <c:pt idx="525">
                  <c:v>225.68899999999999</c:v>
                </c:pt>
                <c:pt idx="526">
                  <c:v>225.72</c:v>
                </c:pt>
                <c:pt idx="527">
                  <c:v>225.751</c:v>
                </c:pt>
                <c:pt idx="528">
                  <c:v>225.78200000000001</c:v>
                </c:pt>
                <c:pt idx="529">
                  <c:v>225.81299999999999</c:v>
                </c:pt>
                <c:pt idx="530">
                  <c:v>225.84399999999999</c:v>
                </c:pt>
                <c:pt idx="531">
                  <c:v>225.875</c:v>
                </c:pt>
                <c:pt idx="532">
                  <c:v>225.90600000000001</c:v>
                </c:pt>
                <c:pt idx="533">
                  <c:v>225.93700000000001</c:v>
                </c:pt>
                <c:pt idx="534">
                  <c:v>225.96799999999999</c:v>
                </c:pt>
                <c:pt idx="535">
                  <c:v>225.999</c:v>
                </c:pt>
                <c:pt idx="536">
                  <c:v>226.03</c:v>
                </c:pt>
                <c:pt idx="537">
                  <c:v>226.06100000000001</c:v>
                </c:pt>
                <c:pt idx="538">
                  <c:v>226.09200000000001</c:v>
                </c:pt>
                <c:pt idx="539">
                  <c:v>226.12299999999999</c:v>
                </c:pt>
                <c:pt idx="540">
                  <c:v>226.154</c:v>
                </c:pt>
                <c:pt idx="541">
                  <c:v>226.185</c:v>
                </c:pt>
                <c:pt idx="542">
                  <c:v>226.21600000000001</c:v>
                </c:pt>
                <c:pt idx="543">
                  <c:v>226.24700000000001</c:v>
                </c:pt>
                <c:pt idx="544">
                  <c:v>226.27799999999999</c:v>
                </c:pt>
                <c:pt idx="545">
                  <c:v>226.309</c:v>
                </c:pt>
                <c:pt idx="546">
                  <c:v>226.34</c:v>
                </c:pt>
                <c:pt idx="547">
                  <c:v>226.37100000000001</c:v>
                </c:pt>
                <c:pt idx="548">
                  <c:v>226.40199999999999</c:v>
                </c:pt>
                <c:pt idx="549">
                  <c:v>226.43299999999999</c:v>
                </c:pt>
                <c:pt idx="550">
                  <c:v>226.464</c:v>
                </c:pt>
                <c:pt idx="551">
                  <c:v>226.494</c:v>
                </c:pt>
                <c:pt idx="552">
                  <c:v>226.52500000000001</c:v>
                </c:pt>
                <c:pt idx="553">
                  <c:v>226.55600000000001</c:v>
                </c:pt>
                <c:pt idx="554">
                  <c:v>226.58699999999999</c:v>
                </c:pt>
                <c:pt idx="555">
                  <c:v>226.61799999999999</c:v>
                </c:pt>
                <c:pt idx="556">
                  <c:v>226.649</c:v>
                </c:pt>
                <c:pt idx="557">
                  <c:v>226.68</c:v>
                </c:pt>
                <c:pt idx="558">
                  <c:v>226.71100000000001</c:v>
                </c:pt>
                <c:pt idx="559">
                  <c:v>226.74199999999999</c:v>
                </c:pt>
                <c:pt idx="560">
                  <c:v>226.773</c:v>
                </c:pt>
                <c:pt idx="561">
                  <c:v>226.804</c:v>
                </c:pt>
                <c:pt idx="562">
                  <c:v>226.83500000000001</c:v>
                </c:pt>
                <c:pt idx="563">
                  <c:v>226.86600000000001</c:v>
                </c:pt>
                <c:pt idx="564">
                  <c:v>226.89699999999999</c:v>
                </c:pt>
                <c:pt idx="565">
                  <c:v>226.928</c:v>
                </c:pt>
                <c:pt idx="566">
                  <c:v>226.959</c:v>
                </c:pt>
                <c:pt idx="567">
                  <c:v>226.99</c:v>
                </c:pt>
                <c:pt idx="568">
                  <c:v>227.02</c:v>
                </c:pt>
                <c:pt idx="569">
                  <c:v>227.05099999999999</c:v>
                </c:pt>
                <c:pt idx="570">
                  <c:v>227.08199999999999</c:v>
                </c:pt>
                <c:pt idx="571">
                  <c:v>227.113</c:v>
                </c:pt>
                <c:pt idx="572">
                  <c:v>227.14400000000001</c:v>
                </c:pt>
                <c:pt idx="573">
                  <c:v>227.17500000000001</c:v>
                </c:pt>
                <c:pt idx="574">
                  <c:v>227.20599999999999</c:v>
                </c:pt>
                <c:pt idx="575">
                  <c:v>227.23699999999999</c:v>
                </c:pt>
                <c:pt idx="576">
                  <c:v>227.268</c:v>
                </c:pt>
                <c:pt idx="577">
                  <c:v>227.29900000000001</c:v>
                </c:pt>
                <c:pt idx="578">
                  <c:v>227.33</c:v>
                </c:pt>
                <c:pt idx="579">
                  <c:v>227.36099999999999</c:v>
                </c:pt>
                <c:pt idx="580">
                  <c:v>227.39099999999999</c:v>
                </c:pt>
                <c:pt idx="581">
                  <c:v>227.422</c:v>
                </c:pt>
                <c:pt idx="582">
                  <c:v>227.453</c:v>
                </c:pt>
                <c:pt idx="583">
                  <c:v>227.48400000000001</c:v>
                </c:pt>
                <c:pt idx="584">
                  <c:v>227.51499999999999</c:v>
                </c:pt>
                <c:pt idx="585">
                  <c:v>227.54599999999999</c:v>
                </c:pt>
                <c:pt idx="586">
                  <c:v>227.577</c:v>
                </c:pt>
                <c:pt idx="587">
                  <c:v>227.608</c:v>
                </c:pt>
                <c:pt idx="588">
                  <c:v>227.63900000000001</c:v>
                </c:pt>
                <c:pt idx="589">
                  <c:v>227.67</c:v>
                </c:pt>
                <c:pt idx="590">
                  <c:v>227.70099999999999</c:v>
                </c:pt>
                <c:pt idx="591">
                  <c:v>227.73099999999999</c:v>
                </c:pt>
                <c:pt idx="592">
                  <c:v>227.762</c:v>
                </c:pt>
                <c:pt idx="593">
                  <c:v>227.79300000000001</c:v>
                </c:pt>
                <c:pt idx="594">
                  <c:v>227.82400000000001</c:v>
                </c:pt>
                <c:pt idx="595">
                  <c:v>227.85499999999999</c:v>
                </c:pt>
                <c:pt idx="596">
                  <c:v>227.886</c:v>
                </c:pt>
                <c:pt idx="597">
                  <c:v>227.917</c:v>
                </c:pt>
                <c:pt idx="598">
                  <c:v>227.94800000000001</c:v>
                </c:pt>
                <c:pt idx="599">
                  <c:v>227.97900000000001</c:v>
                </c:pt>
                <c:pt idx="600">
                  <c:v>228.00899999999999</c:v>
                </c:pt>
                <c:pt idx="601">
                  <c:v>228.04</c:v>
                </c:pt>
                <c:pt idx="602">
                  <c:v>228.071</c:v>
                </c:pt>
                <c:pt idx="603">
                  <c:v>228.102</c:v>
                </c:pt>
                <c:pt idx="604">
                  <c:v>228.13300000000001</c:v>
                </c:pt>
                <c:pt idx="605">
                  <c:v>228.16399999999999</c:v>
                </c:pt>
                <c:pt idx="606">
                  <c:v>228.19499999999999</c:v>
                </c:pt>
                <c:pt idx="607">
                  <c:v>228.226</c:v>
                </c:pt>
                <c:pt idx="608">
                  <c:v>228.256</c:v>
                </c:pt>
                <c:pt idx="609">
                  <c:v>228.28700000000001</c:v>
                </c:pt>
                <c:pt idx="610">
                  <c:v>228.31800000000001</c:v>
                </c:pt>
                <c:pt idx="611">
                  <c:v>228.34899999999999</c:v>
                </c:pt>
                <c:pt idx="612">
                  <c:v>228.38</c:v>
                </c:pt>
                <c:pt idx="613">
                  <c:v>228.411</c:v>
                </c:pt>
                <c:pt idx="614">
                  <c:v>228.44200000000001</c:v>
                </c:pt>
                <c:pt idx="615">
                  <c:v>228.47300000000001</c:v>
                </c:pt>
                <c:pt idx="616">
                  <c:v>228.50299999999999</c:v>
                </c:pt>
                <c:pt idx="617">
                  <c:v>228.53399999999999</c:v>
                </c:pt>
                <c:pt idx="618">
                  <c:v>228.565</c:v>
                </c:pt>
                <c:pt idx="619">
                  <c:v>228.596</c:v>
                </c:pt>
                <c:pt idx="620">
                  <c:v>228.62700000000001</c:v>
                </c:pt>
                <c:pt idx="621">
                  <c:v>228.65799999999999</c:v>
                </c:pt>
                <c:pt idx="622">
                  <c:v>228.68899999999999</c:v>
                </c:pt>
                <c:pt idx="623">
                  <c:v>228.71899999999999</c:v>
                </c:pt>
                <c:pt idx="624">
                  <c:v>228.75</c:v>
                </c:pt>
                <c:pt idx="625">
                  <c:v>228.78100000000001</c:v>
                </c:pt>
                <c:pt idx="626">
                  <c:v>228.81200000000001</c:v>
                </c:pt>
                <c:pt idx="627">
                  <c:v>228.84299999999999</c:v>
                </c:pt>
                <c:pt idx="628">
                  <c:v>228.874</c:v>
                </c:pt>
                <c:pt idx="629">
                  <c:v>228.904</c:v>
                </c:pt>
                <c:pt idx="630">
                  <c:v>228.935</c:v>
                </c:pt>
                <c:pt idx="631">
                  <c:v>228.96600000000001</c:v>
                </c:pt>
                <c:pt idx="632">
                  <c:v>228.99700000000001</c:v>
                </c:pt>
                <c:pt idx="633">
                  <c:v>229.02799999999999</c:v>
                </c:pt>
                <c:pt idx="634">
                  <c:v>229.059</c:v>
                </c:pt>
                <c:pt idx="635">
                  <c:v>229.089</c:v>
                </c:pt>
                <c:pt idx="636">
                  <c:v>229.12</c:v>
                </c:pt>
                <c:pt idx="637">
                  <c:v>229.15100000000001</c:v>
                </c:pt>
                <c:pt idx="638">
                  <c:v>229.18199999999999</c:v>
                </c:pt>
                <c:pt idx="639">
                  <c:v>229.21299999999999</c:v>
                </c:pt>
                <c:pt idx="640">
                  <c:v>229.244</c:v>
                </c:pt>
                <c:pt idx="641">
                  <c:v>229.274</c:v>
                </c:pt>
                <c:pt idx="642">
                  <c:v>229.30500000000001</c:v>
                </c:pt>
                <c:pt idx="643">
                  <c:v>229.33600000000001</c:v>
                </c:pt>
                <c:pt idx="644">
                  <c:v>229.36699999999999</c:v>
                </c:pt>
                <c:pt idx="645">
                  <c:v>229.398</c:v>
                </c:pt>
                <c:pt idx="646">
                  <c:v>229.429</c:v>
                </c:pt>
                <c:pt idx="647">
                  <c:v>229.459</c:v>
                </c:pt>
                <c:pt idx="648">
                  <c:v>229.49</c:v>
                </c:pt>
                <c:pt idx="649">
                  <c:v>229.52099999999999</c:v>
                </c:pt>
                <c:pt idx="650">
                  <c:v>229.55199999999999</c:v>
                </c:pt>
                <c:pt idx="651">
                  <c:v>229.583</c:v>
                </c:pt>
                <c:pt idx="652">
                  <c:v>229.613</c:v>
                </c:pt>
                <c:pt idx="653">
                  <c:v>229.64400000000001</c:v>
                </c:pt>
                <c:pt idx="654">
                  <c:v>229.67500000000001</c:v>
                </c:pt>
                <c:pt idx="655">
                  <c:v>229.70599999999999</c:v>
                </c:pt>
                <c:pt idx="656">
                  <c:v>229.73699999999999</c:v>
                </c:pt>
                <c:pt idx="657">
                  <c:v>229.768</c:v>
                </c:pt>
                <c:pt idx="658">
                  <c:v>229.798</c:v>
                </c:pt>
                <c:pt idx="659">
                  <c:v>229.82900000000001</c:v>
                </c:pt>
                <c:pt idx="660">
                  <c:v>229.86</c:v>
                </c:pt>
                <c:pt idx="661">
                  <c:v>229.89099999999999</c:v>
                </c:pt>
                <c:pt idx="662">
                  <c:v>229.922</c:v>
                </c:pt>
                <c:pt idx="663">
                  <c:v>229.952</c:v>
                </c:pt>
                <c:pt idx="664">
                  <c:v>229.983</c:v>
                </c:pt>
                <c:pt idx="665">
                  <c:v>230.01400000000001</c:v>
                </c:pt>
                <c:pt idx="666">
                  <c:v>230.04499999999999</c:v>
                </c:pt>
                <c:pt idx="667">
                  <c:v>230.07599999999999</c:v>
                </c:pt>
                <c:pt idx="668">
                  <c:v>230.10599999999999</c:v>
                </c:pt>
                <c:pt idx="669">
                  <c:v>230.137</c:v>
                </c:pt>
                <c:pt idx="670">
                  <c:v>230.16800000000001</c:v>
                </c:pt>
                <c:pt idx="671">
                  <c:v>230.19900000000001</c:v>
                </c:pt>
                <c:pt idx="672">
                  <c:v>230.22900000000001</c:v>
                </c:pt>
                <c:pt idx="673">
                  <c:v>230.26</c:v>
                </c:pt>
                <c:pt idx="674">
                  <c:v>230.291</c:v>
                </c:pt>
                <c:pt idx="675">
                  <c:v>230.322</c:v>
                </c:pt>
                <c:pt idx="676">
                  <c:v>230.35300000000001</c:v>
                </c:pt>
                <c:pt idx="677">
                  <c:v>230.38300000000001</c:v>
                </c:pt>
                <c:pt idx="678">
                  <c:v>230.41399999999999</c:v>
                </c:pt>
                <c:pt idx="679">
                  <c:v>230.44499999999999</c:v>
                </c:pt>
                <c:pt idx="680">
                  <c:v>230.476</c:v>
                </c:pt>
                <c:pt idx="681">
                  <c:v>230.506</c:v>
                </c:pt>
                <c:pt idx="682">
                  <c:v>230.53700000000001</c:v>
                </c:pt>
                <c:pt idx="683">
                  <c:v>230.56800000000001</c:v>
                </c:pt>
                <c:pt idx="684">
                  <c:v>230.59899999999999</c:v>
                </c:pt>
                <c:pt idx="685">
                  <c:v>230.63</c:v>
                </c:pt>
                <c:pt idx="686">
                  <c:v>230.66</c:v>
                </c:pt>
                <c:pt idx="687">
                  <c:v>230.691</c:v>
                </c:pt>
                <c:pt idx="688">
                  <c:v>230.72200000000001</c:v>
                </c:pt>
                <c:pt idx="689">
                  <c:v>230.75299999999999</c:v>
                </c:pt>
                <c:pt idx="690">
                  <c:v>230.78299999999999</c:v>
                </c:pt>
                <c:pt idx="691">
                  <c:v>230.81399999999999</c:v>
                </c:pt>
                <c:pt idx="692">
                  <c:v>230.845</c:v>
                </c:pt>
                <c:pt idx="693">
                  <c:v>230.876</c:v>
                </c:pt>
                <c:pt idx="694">
                  <c:v>230.90600000000001</c:v>
                </c:pt>
                <c:pt idx="695">
                  <c:v>230.93700000000001</c:v>
                </c:pt>
                <c:pt idx="696">
                  <c:v>230.96799999999999</c:v>
                </c:pt>
                <c:pt idx="697">
                  <c:v>230.999</c:v>
                </c:pt>
                <c:pt idx="698">
                  <c:v>231.029</c:v>
                </c:pt>
                <c:pt idx="699">
                  <c:v>231.06</c:v>
                </c:pt>
                <c:pt idx="700">
                  <c:v>231.09100000000001</c:v>
                </c:pt>
                <c:pt idx="701">
                  <c:v>231.12200000000001</c:v>
                </c:pt>
                <c:pt idx="702">
                  <c:v>231.15199999999999</c:v>
                </c:pt>
                <c:pt idx="703">
                  <c:v>231.18299999999999</c:v>
                </c:pt>
                <c:pt idx="704">
                  <c:v>231.214</c:v>
                </c:pt>
                <c:pt idx="705">
                  <c:v>231.245</c:v>
                </c:pt>
                <c:pt idx="706">
                  <c:v>231.27500000000001</c:v>
                </c:pt>
                <c:pt idx="707">
                  <c:v>231.30600000000001</c:v>
                </c:pt>
                <c:pt idx="708">
                  <c:v>231.33699999999999</c:v>
                </c:pt>
                <c:pt idx="709">
                  <c:v>231.36799999999999</c:v>
                </c:pt>
                <c:pt idx="710">
                  <c:v>231.398</c:v>
                </c:pt>
                <c:pt idx="711">
                  <c:v>231.429</c:v>
                </c:pt>
                <c:pt idx="712">
                  <c:v>231.46</c:v>
                </c:pt>
                <c:pt idx="713">
                  <c:v>231.49</c:v>
                </c:pt>
                <c:pt idx="714">
                  <c:v>231.52099999999999</c:v>
                </c:pt>
                <c:pt idx="715">
                  <c:v>231.55199999999999</c:v>
                </c:pt>
                <c:pt idx="716">
                  <c:v>231.583</c:v>
                </c:pt>
                <c:pt idx="717">
                  <c:v>231.613</c:v>
                </c:pt>
                <c:pt idx="718">
                  <c:v>231.64400000000001</c:v>
                </c:pt>
                <c:pt idx="719">
                  <c:v>231.67500000000001</c:v>
                </c:pt>
                <c:pt idx="720">
                  <c:v>231.70500000000001</c:v>
                </c:pt>
                <c:pt idx="721">
                  <c:v>231.73599999999999</c:v>
                </c:pt>
                <c:pt idx="722">
                  <c:v>231.767</c:v>
                </c:pt>
                <c:pt idx="723">
                  <c:v>231.798</c:v>
                </c:pt>
                <c:pt idx="724">
                  <c:v>231.828</c:v>
                </c:pt>
                <c:pt idx="725">
                  <c:v>231.85900000000001</c:v>
                </c:pt>
                <c:pt idx="726">
                  <c:v>231.89</c:v>
                </c:pt>
                <c:pt idx="727">
                  <c:v>231.92</c:v>
                </c:pt>
                <c:pt idx="728">
                  <c:v>231.95099999999999</c:v>
                </c:pt>
                <c:pt idx="729">
                  <c:v>231.982</c:v>
                </c:pt>
                <c:pt idx="730">
                  <c:v>232.01300000000001</c:v>
                </c:pt>
                <c:pt idx="731">
                  <c:v>232.04300000000001</c:v>
                </c:pt>
                <c:pt idx="732">
                  <c:v>232.07400000000001</c:v>
                </c:pt>
                <c:pt idx="733">
                  <c:v>232.10499999999999</c:v>
                </c:pt>
                <c:pt idx="734">
                  <c:v>232.13499999999999</c:v>
                </c:pt>
                <c:pt idx="735">
                  <c:v>232.166</c:v>
                </c:pt>
                <c:pt idx="736">
                  <c:v>232.197</c:v>
                </c:pt>
                <c:pt idx="737">
                  <c:v>232.227</c:v>
                </c:pt>
                <c:pt idx="738">
                  <c:v>232.25800000000001</c:v>
                </c:pt>
                <c:pt idx="739">
                  <c:v>232.28899999999999</c:v>
                </c:pt>
                <c:pt idx="740">
                  <c:v>232.32</c:v>
                </c:pt>
                <c:pt idx="741">
                  <c:v>232.35</c:v>
                </c:pt>
                <c:pt idx="742">
                  <c:v>232.381</c:v>
                </c:pt>
                <c:pt idx="743">
                  <c:v>232.41200000000001</c:v>
                </c:pt>
                <c:pt idx="744">
                  <c:v>232.44200000000001</c:v>
                </c:pt>
                <c:pt idx="745">
                  <c:v>232.47300000000001</c:v>
                </c:pt>
                <c:pt idx="746">
                  <c:v>232.50399999999999</c:v>
                </c:pt>
                <c:pt idx="747">
                  <c:v>232.53399999999999</c:v>
                </c:pt>
                <c:pt idx="748">
                  <c:v>232.565</c:v>
                </c:pt>
                <c:pt idx="749">
                  <c:v>232.596</c:v>
                </c:pt>
                <c:pt idx="750">
                  <c:v>232.626</c:v>
                </c:pt>
                <c:pt idx="751">
                  <c:v>232.65700000000001</c:v>
                </c:pt>
                <c:pt idx="752">
                  <c:v>232.68799999999999</c:v>
                </c:pt>
                <c:pt idx="753">
                  <c:v>232.71799999999999</c:v>
                </c:pt>
                <c:pt idx="754">
                  <c:v>232.749</c:v>
                </c:pt>
                <c:pt idx="755">
                  <c:v>232.78</c:v>
                </c:pt>
                <c:pt idx="756">
                  <c:v>232.81</c:v>
                </c:pt>
                <c:pt idx="757">
                  <c:v>232.84100000000001</c:v>
                </c:pt>
                <c:pt idx="758">
                  <c:v>232.87200000000001</c:v>
                </c:pt>
                <c:pt idx="759">
                  <c:v>232.90199999999999</c:v>
                </c:pt>
                <c:pt idx="760">
                  <c:v>232.93299999999999</c:v>
                </c:pt>
                <c:pt idx="761">
                  <c:v>232.964</c:v>
                </c:pt>
                <c:pt idx="762">
                  <c:v>232.994</c:v>
                </c:pt>
                <c:pt idx="763">
                  <c:v>233.02500000000001</c:v>
                </c:pt>
                <c:pt idx="764">
                  <c:v>233.05600000000001</c:v>
                </c:pt>
                <c:pt idx="765">
                  <c:v>233.08600000000001</c:v>
                </c:pt>
                <c:pt idx="766">
                  <c:v>233.11699999999999</c:v>
                </c:pt>
                <c:pt idx="767">
                  <c:v>233.148</c:v>
                </c:pt>
                <c:pt idx="768">
                  <c:v>233.178</c:v>
                </c:pt>
                <c:pt idx="769">
                  <c:v>233.209</c:v>
                </c:pt>
                <c:pt idx="770">
                  <c:v>233.24</c:v>
                </c:pt>
                <c:pt idx="771">
                  <c:v>233.27</c:v>
                </c:pt>
                <c:pt idx="772">
                  <c:v>233.30099999999999</c:v>
                </c:pt>
                <c:pt idx="773">
                  <c:v>233.33199999999999</c:v>
                </c:pt>
                <c:pt idx="774">
                  <c:v>233.36199999999999</c:v>
                </c:pt>
                <c:pt idx="775">
                  <c:v>233.393</c:v>
                </c:pt>
                <c:pt idx="776">
                  <c:v>233.423</c:v>
                </c:pt>
                <c:pt idx="777">
                  <c:v>233.45400000000001</c:v>
                </c:pt>
                <c:pt idx="778">
                  <c:v>233.48500000000001</c:v>
                </c:pt>
                <c:pt idx="779">
                  <c:v>233.51499999999999</c:v>
                </c:pt>
                <c:pt idx="780">
                  <c:v>233.54599999999999</c:v>
                </c:pt>
                <c:pt idx="781">
                  <c:v>233.577</c:v>
                </c:pt>
                <c:pt idx="782">
                  <c:v>233.607</c:v>
                </c:pt>
                <c:pt idx="783">
                  <c:v>233.63800000000001</c:v>
                </c:pt>
                <c:pt idx="784">
                  <c:v>233.66900000000001</c:v>
                </c:pt>
                <c:pt idx="785">
                  <c:v>233.69900000000001</c:v>
                </c:pt>
                <c:pt idx="786">
                  <c:v>233.73</c:v>
                </c:pt>
                <c:pt idx="787">
                  <c:v>233.76</c:v>
                </c:pt>
                <c:pt idx="788">
                  <c:v>233.791</c:v>
                </c:pt>
                <c:pt idx="789">
                  <c:v>233.822</c:v>
                </c:pt>
                <c:pt idx="790">
                  <c:v>233.852</c:v>
                </c:pt>
                <c:pt idx="791">
                  <c:v>233.88300000000001</c:v>
                </c:pt>
                <c:pt idx="792">
                  <c:v>233.91399999999999</c:v>
                </c:pt>
                <c:pt idx="793">
                  <c:v>233.94399999999999</c:v>
                </c:pt>
                <c:pt idx="794">
                  <c:v>233.97499999999999</c:v>
                </c:pt>
                <c:pt idx="795">
                  <c:v>234.005</c:v>
                </c:pt>
                <c:pt idx="796">
                  <c:v>234.036</c:v>
                </c:pt>
                <c:pt idx="797">
                  <c:v>234.06700000000001</c:v>
                </c:pt>
                <c:pt idx="798">
                  <c:v>234.09700000000001</c:v>
                </c:pt>
                <c:pt idx="799">
                  <c:v>234.12799999999999</c:v>
                </c:pt>
                <c:pt idx="800">
                  <c:v>234.15799999999999</c:v>
                </c:pt>
                <c:pt idx="801">
                  <c:v>234.18899999999999</c:v>
                </c:pt>
                <c:pt idx="802">
                  <c:v>234.22</c:v>
                </c:pt>
                <c:pt idx="803">
                  <c:v>234.25</c:v>
                </c:pt>
                <c:pt idx="804">
                  <c:v>234.28100000000001</c:v>
                </c:pt>
                <c:pt idx="805">
                  <c:v>234.31100000000001</c:v>
                </c:pt>
                <c:pt idx="806">
                  <c:v>234.34200000000001</c:v>
                </c:pt>
                <c:pt idx="807">
                  <c:v>234.37299999999999</c:v>
                </c:pt>
                <c:pt idx="808">
                  <c:v>234.40299999999999</c:v>
                </c:pt>
                <c:pt idx="809">
                  <c:v>234.434</c:v>
                </c:pt>
                <c:pt idx="810">
                  <c:v>234.464</c:v>
                </c:pt>
                <c:pt idx="811">
                  <c:v>234.495</c:v>
                </c:pt>
                <c:pt idx="812">
                  <c:v>234.52600000000001</c:v>
                </c:pt>
                <c:pt idx="813">
                  <c:v>234.55600000000001</c:v>
                </c:pt>
                <c:pt idx="814">
                  <c:v>234.58699999999999</c:v>
                </c:pt>
                <c:pt idx="815">
                  <c:v>234.61699999999999</c:v>
                </c:pt>
                <c:pt idx="816">
                  <c:v>234.648</c:v>
                </c:pt>
                <c:pt idx="817">
                  <c:v>234.678</c:v>
                </c:pt>
                <c:pt idx="818">
                  <c:v>234.709</c:v>
                </c:pt>
                <c:pt idx="819">
                  <c:v>234.74</c:v>
                </c:pt>
                <c:pt idx="820">
                  <c:v>234.77</c:v>
                </c:pt>
                <c:pt idx="821">
                  <c:v>234.80099999999999</c:v>
                </c:pt>
                <c:pt idx="822">
                  <c:v>234.83099999999999</c:v>
                </c:pt>
                <c:pt idx="823">
                  <c:v>234.86199999999999</c:v>
                </c:pt>
                <c:pt idx="824">
                  <c:v>234.893</c:v>
                </c:pt>
                <c:pt idx="825">
                  <c:v>234.923</c:v>
                </c:pt>
                <c:pt idx="826">
                  <c:v>234.95400000000001</c:v>
                </c:pt>
                <c:pt idx="827">
                  <c:v>234.98400000000001</c:v>
                </c:pt>
                <c:pt idx="828">
                  <c:v>235.01499999999999</c:v>
                </c:pt>
                <c:pt idx="829">
                  <c:v>235.04499999999999</c:v>
                </c:pt>
                <c:pt idx="830">
                  <c:v>235.07599999999999</c:v>
                </c:pt>
                <c:pt idx="831">
                  <c:v>235.10599999999999</c:v>
                </c:pt>
                <c:pt idx="832">
                  <c:v>235.137</c:v>
                </c:pt>
                <c:pt idx="833">
                  <c:v>235.16800000000001</c:v>
                </c:pt>
                <c:pt idx="834">
                  <c:v>235.19800000000001</c:v>
                </c:pt>
                <c:pt idx="835">
                  <c:v>235.22900000000001</c:v>
                </c:pt>
                <c:pt idx="836">
                  <c:v>235.25899999999999</c:v>
                </c:pt>
                <c:pt idx="837">
                  <c:v>235.29</c:v>
                </c:pt>
                <c:pt idx="838">
                  <c:v>235.32</c:v>
                </c:pt>
                <c:pt idx="839">
                  <c:v>235.351</c:v>
                </c:pt>
                <c:pt idx="840">
                  <c:v>235.381</c:v>
                </c:pt>
                <c:pt idx="841">
                  <c:v>235.41200000000001</c:v>
                </c:pt>
                <c:pt idx="842">
                  <c:v>235.44300000000001</c:v>
                </c:pt>
                <c:pt idx="843">
                  <c:v>235.47300000000001</c:v>
                </c:pt>
                <c:pt idx="844">
                  <c:v>235.50399999999999</c:v>
                </c:pt>
                <c:pt idx="845">
                  <c:v>235.53399999999999</c:v>
                </c:pt>
                <c:pt idx="846">
                  <c:v>235.565</c:v>
                </c:pt>
                <c:pt idx="847">
                  <c:v>235.595</c:v>
                </c:pt>
                <c:pt idx="848">
                  <c:v>235.626</c:v>
                </c:pt>
                <c:pt idx="849">
                  <c:v>235.65600000000001</c:v>
                </c:pt>
                <c:pt idx="850">
                  <c:v>235.68700000000001</c:v>
                </c:pt>
                <c:pt idx="851">
                  <c:v>235.71700000000001</c:v>
                </c:pt>
                <c:pt idx="852">
                  <c:v>235.74799999999999</c:v>
                </c:pt>
                <c:pt idx="853">
                  <c:v>235.77799999999999</c:v>
                </c:pt>
                <c:pt idx="854">
                  <c:v>235.809</c:v>
                </c:pt>
                <c:pt idx="855">
                  <c:v>235.84</c:v>
                </c:pt>
                <c:pt idx="856">
                  <c:v>235.87</c:v>
                </c:pt>
                <c:pt idx="857">
                  <c:v>235.90100000000001</c:v>
                </c:pt>
                <c:pt idx="858">
                  <c:v>235.93100000000001</c:v>
                </c:pt>
                <c:pt idx="859">
                  <c:v>235.96199999999999</c:v>
                </c:pt>
                <c:pt idx="860">
                  <c:v>235.99199999999999</c:v>
                </c:pt>
                <c:pt idx="861">
                  <c:v>236.023</c:v>
                </c:pt>
                <c:pt idx="862">
                  <c:v>236.053</c:v>
                </c:pt>
                <c:pt idx="863">
                  <c:v>236.084</c:v>
                </c:pt>
                <c:pt idx="864">
                  <c:v>236.114</c:v>
                </c:pt>
                <c:pt idx="865">
                  <c:v>236.14500000000001</c:v>
                </c:pt>
                <c:pt idx="866">
                  <c:v>236.17500000000001</c:v>
                </c:pt>
                <c:pt idx="867">
                  <c:v>236.20599999999999</c:v>
                </c:pt>
                <c:pt idx="868">
                  <c:v>236.23599999999999</c:v>
                </c:pt>
                <c:pt idx="869">
                  <c:v>236.267</c:v>
                </c:pt>
                <c:pt idx="870">
                  <c:v>236.297</c:v>
                </c:pt>
                <c:pt idx="871">
                  <c:v>236.328</c:v>
                </c:pt>
                <c:pt idx="872">
                  <c:v>236.358</c:v>
                </c:pt>
                <c:pt idx="873">
                  <c:v>236.38900000000001</c:v>
                </c:pt>
                <c:pt idx="874">
                  <c:v>236.41900000000001</c:v>
                </c:pt>
                <c:pt idx="875">
                  <c:v>236.45</c:v>
                </c:pt>
                <c:pt idx="876">
                  <c:v>236.48</c:v>
                </c:pt>
                <c:pt idx="877">
                  <c:v>236.511</c:v>
                </c:pt>
                <c:pt idx="878">
                  <c:v>236.541</c:v>
                </c:pt>
                <c:pt idx="879">
                  <c:v>236.572</c:v>
                </c:pt>
                <c:pt idx="880">
                  <c:v>236.602</c:v>
                </c:pt>
                <c:pt idx="881">
                  <c:v>236.63300000000001</c:v>
                </c:pt>
                <c:pt idx="882">
                  <c:v>236.66300000000001</c:v>
                </c:pt>
                <c:pt idx="883">
                  <c:v>236.69399999999999</c:v>
                </c:pt>
                <c:pt idx="884">
                  <c:v>236.72399999999999</c:v>
                </c:pt>
                <c:pt idx="885">
                  <c:v>236.755</c:v>
                </c:pt>
                <c:pt idx="886">
                  <c:v>236.785</c:v>
                </c:pt>
                <c:pt idx="887">
                  <c:v>236.816</c:v>
                </c:pt>
                <c:pt idx="888">
                  <c:v>236.846</c:v>
                </c:pt>
                <c:pt idx="889">
                  <c:v>236.87700000000001</c:v>
                </c:pt>
                <c:pt idx="890">
                  <c:v>236.90700000000001</c:v>
                </c:pt>
                <c:pt idx="891">
                  <c:v>236.93799999999999</c:v>
                </c:pt>
                <c:pt idx="892">
                  <c:v>236.96799999999999</c:v>
                </c:pt>
                <c:pt idx="893">
                  <c:v>236.999</c:v>
                </c:pt>
                <c:pt idx="894">
                  <c:v>237.029</c:v>
                </c:pt>
                <c:pt idx="895">
                  <c:v>237.06</c:v>
                </c:pt>
                <c:pt idx="896">
                  <c:v>237.09</c:v>
                </c:pt>
                <c:pt idx="897">
                  <c:v>237.12</c:v>
                </c:pt>
                <c:pt idx="898">
                  <c:v>237.15100000000001</c:v>
                </c:pt>
                <c:pt idx="899">
                  <c:v>237.18100000000001</c:v>
                </c:pt>
                <c:pt idx="900">
                  <c:v>237.21199999999999</c:v>
                </c:pt>
                <c:pt idx="901">
                  <c:v>237.24199999999999</c:v>
                </c:pt>
                <c:pt idx="902">
                  <c:v>237.273</c:v>
                </c:pt>
                <c:pt idx="903">
                  <c:v>237.303</c:v>
                </c:pt>
                <c:pt idx="904">
                  <c:v>237.334</c:v>
                </c:pt>
                <c:pt idx="905">
                  <c:v>237.364</c:v>
                </c:pt>
                <c:pt idx="906">
                  <c:v>237.39500000000001</c:v>
                </c:pt>
                <c:pt idx="907">
                  <c:v>237.42500000000001</c:v>
                </c:pt>
                <c:pt idx="908">
                  <c:v>237.45599999999999</c:v>
                </c:pt>
                <c:pt idx="909">
                  <c:v>237.48599999999999</c:v>
                </c:pt>
                <c:pt idx="910">
                  <c:v>237.51599999999999</c:v>
                </c:pt>
                <c:pt idx="911">
                  <c:v>237.547</c:v>
                </c:pt>
                <c:pt idx="912">
                  <c:v>237.577</c:v>
                </c:pt>
                <c:pt idx="913">
                  <c:v>237.608</c:v>
                </c:pt>
                <c:pt idx="914">
                  <c:v>237.63800000000001</c:v>
                </c:pt>
                <c:pt idx="915">
                  <c:v>237.66900000000001</c:v>
                </c:pt>
                <c:pt idx="916">
                  <c:v>237.69900000000001</c:v>
                </c:pt>
                <c:pt idx="917">
                  <c:v>237.73</c:v>
                </c:pt>
                <c:pt idx="918">
                  <c:v>237.76</c:v>
                </c:pt>
                <c:pt idx="919">
                  <c:v>237.79</c:v>
                </c:pt>
                <c:pt idx="920">
                  <c:v>237.821</c:v>
                </c:pt>
                <c:pt idx="921">
                  <c:v>237.851</c:v>
                </c:pt>
                <c:pt idx="922">
                  <c:v>237.88200000000001</c:v>
                </c:pt>
                <c:pt idx="923">
                  <c:v>237.91200000000001</c:v>
                </c:pt>
                <c:pt idx="924">
                  <c:v>237.94300000000001</c:v>
                </c:pt>
                <c:pt idx="925">
                  <c:v>237.97300000000001</c:v>
                </c:pt>
                <c:pt idx="926">
                  <c:v>238.00299999999999</c:v>
                </c:pt>
                <c:pt idx="927">
                  <c:v>238.03399999999999</c:v>
                </c:pt>
                <c:pt idx="928">
                  <c:v>238.06399999999999</c:v>
                </c:pt>
                <c:pt idx="929">
                  <c:v>238.095</c:v>
                </c:pt>
                <c:pt idx="930">
                  <c:v>238.125</c:v>
                </c:pt>
                <c:pt idx="931">
                  <c:v>238.15600000000001</c:v>
                </c:pt>
                <c:pt idx="932">
                  <c:v>238.18600000000001</c:v>
                </c:pt>
                <c:pt idx="933">
                  <c:v>238.21600000000001</c:v>
                </c:pt>
                <c:pt idx="934">
                  <c:v>238.24700000000001</c:v>
                </c:pt>
                <c:pt idx="935">
                  <c:v>238.27699999999999</c:v>
                </c:pt>
                <c:pt idx="936">
                  <c:v>238.30799999999999</c:v>
                </c:pt>
                <c:pt idx="937">
                  <c:v>238.33799999999999</c:v>
                </c:pt>
                <c:pt idx="938">
                  <c:v>238.36799999999999</c:v>
                </c:pt>
                <c:pt idx="939">
                  <c:v>238.399</c:v>
                </c:pt>
                <c:pt idx="940">
                  <c:v>238.429</c:v>
                </c:pt>
                <c:pt idx="941">
                  <c:v>238.46</c:v>
                </c:pt>
                <c:pt idx="942">
                  <c:v>238.49</c:v>
                </c:pt>
                <c:pt idx="943">
                  <c:v>238.52</c:v>
                </c:pt>
                <c:pt idx="944">
                  <c:v>238.55099999999999</c:v>
                </c:pt>
                <c:pt idx="945">
                  <c:v>238.58099999999999</c:v>
                </c:pt>
                <c:pt idx="946">
                  <c:v>238.61199999999999</c:v>
                </c:pt>
                <c:pt idx="947">
                  <c:v>238.642</c:v>
                </c:pt>
                <c:pt idx="948">
                  <c:v>238.672</c:v>
                </c:pt>
                <c:pt idx="949">
                  <c:v>238.703</c:v>
                </c:pt>
                <c:pt idx="950">
                  <c:v>238.733</c:v>
                </c:pt>
                <c:pt idx="951">
                  <c:v>238.76400000000001</c:v>
                </c:pt>
                <c:pt idx="952">
                  <c:v>238.79400000000001</c:v>
                </c:pt>
                <c:pt idx="953">
                  <c:v>238.82400000000001</c:v>
                </c:pt>
                <c:pt idx="954">
                  <c:v>238.85499999999999</c:v>
                </c:pt>
                <c:pt idx="955">
                  <c:v>238.88499999999999</c:v>
                </c:pt>
                <c:pt idx="956">
                  <c:v>238.916</c:v>
                </c:pt>
                <c:pt idx="957">
                  <c:v>238.946</c:v>
                </c:pt>
                <c:pt idx="958">
                  <c:v>238.976</c:v>
                </c:pt>
                <c:pt idx="959">
                  <c:v>239.00700000000001</c:v>
                </c:pt>
                <c:pt idx="960">
                  <c:v>239.03700000000001</c:v>
                </c:pt>
                <c:pt idx="961">
                  <c:v>239.06700000000001</c:v>
                </c:pt>
                <c:pt idx="962">
                  <c:v>239.09800000000001</c:v>
                </c:pt>
                <c:pt idx="963">
                  <c:v>239.12799999999999</c:v>
                </c:pt>
                <c:pt idx="964">
                  <c:v>239.15899999999999</c:v>
                </c:pt>
                <c:pt idx="965">
                  <c:v>239.18899999999999</c:v>
                </c:pt>
                <c:pt idx="966">
                  <c:v>239.21899999999999</c:v>
                </c:pt>
                <c:pt idx="967">
                  <c:v>239.25</c:v>
                </c:pt>
                <c:pt idx="968">
                  <c:v>239.28</c:v>
                </c:pt>
                <c:pt idx="969">
                  <c:v>239.31</c:v>
                </c:pt>
                <c:pt idx="970">
                  <c:v>239.34100000000001</c:v>
                </c:pt>
                <c:pt idx="971">
                  <c:v>239.37100000000001</c:v>
                </c:pt>
                <c:pt idx="972">
                  <c:v>239.40199999999999</c:v>
                </c:pt>
                <c:pt idx="973">
                  <c:v>239.43199999999999</c:v>
                </c:pt>
                <c:pt idx="974">
                  <c:v>239.46199999999999</c:v>
                </c:pt>
                <c:pt idx="975">
                  <c:v>239.49299999999999</c:v>
                </c:pt>
                <c:pt idx="976">
                  <c:v>239.523</c:v>
                </c:pt>
                <c:pt idx="977">
                  <c:v>239.553</c:v>
                </c:pt>
                <c:pt idx="978">
                  <c:v>239.584</c:v>
                </c:pt>
                <c:pt idx="979">
                  <c:v>239.614</c:v>
                </c:pt>
                <c:pt idx="980">
                  <c:v>239.64400000000001</c:v>
                </c:pt>
                <c:pt idx="981">
                  <c:v>239.67500000000001</c:v>
                </c:pt>
                <c:pt idx="982">
                  <c:v>239.70500000000001</c:v>
                </c:pt>
                <c:pt idx="983">
                  <c:v>239.73500000000001</c:v>
                </c:pt>
                <c:pt idx="984">
                  <c:v>239.76599999999999</c:v>
                </c:pt>
                <c:pt idx="985">
                  <c:v>239.79599999999999</c:v>
                </c:pt>
                <c:pt idx="986">
                  <c:v>239.82599999999999</c:v>
                </c:pt>
                <c:pt idx="987">
                  <c:v>239.857</c:v>
                </c:pt>
                <c:pt idx="988">
                  <c:v>239.887</c:v>
                </c:pt>
                <c:pt idx="989">
                  <c:v>239.917</c:v>
                </c:pt>
                <c:pt idx="990">
                  <c:v>239.94800000000001</c:v>
                </c:pt>
                <c:pt idx="991">
                  <c:v>239.97800000000001</c:v>
                </c:pt>
                <c:pt idx="992">
                  <c:v>240.00800000000001</c:v>
                </c:pt>
                <c:pt idx="993">
                  <c:v>240.03899999999999</c:v>
                </c:pt>
                <c:pt idx="994">
                  <c:v>240.06899999999999</c:v>
                </c:pt>
                <c:pt idx="995">
                  <c:v>240.09899999999999</c:v>
                </c:pt>
                <c:pt idx="996">
                  <c:v>240.13</c:v>
                </c:pt>
                <c:pt idx="997">
                  <c:v>240.16</c:v>
                </c:pt>
                <c:pt idx="998">
                  <c:v>240.19</c:v>
                </c:pt>
                <c:pt idx="999">
                  <c:v>240.221</c:v>
                </c:pt>
                <c:pt idx="1000">
                  <c:v>240.251</c:v>
                </c:pt>
                <c:pt idx="1001">
                  <c:v>240.28100000000001</c:v>
                </c:pt>
                <c:pt idx="1002">
                  <c:v>240.31200000000001</c:v>
                </c:pt>
                <c:pt idx="1003">
                  <c:v>240.34200000000001</c:v>
                </c:pt>
                <c:pt idx="1004">
                  <c:v>240.37200000000001</c:v>
                </c:pt>
                <c:pt idx="1005">
                  <c:v>240.40299999999999</c:v>
                </c:pt>
                <c:pt idx="1006">
                  <c:v>240.43299999999999</c:v>
                </c:pt>
                <c:pt idx="1007">
                  <c:v>240.46299999999999</c:v>
                </c:pt>
                <c:pt idx="1008">
                  <c:v>240.494</c:v>
                </c:pt>
                <c:pt idx="1009">
                  <c:v>240.524</c:v>
                </c:pt>
                <c:pt idx="1010">
                  <c:v>240.554</c:v>
                </c:pt>
                <c:pt idx="1011">
                  <c:v>240.58500000000001</c:v>
                </c:pt>
                <c:pt idx="1012">
                  <c:v>240.61500000000001</c:v>
                </c:pt>
                <c:pt idx="1013">
                  <c:v>240.64500000000001</c:v>
                </c:pt>
                <c:pt idx="1014">
                  <c:v>240.67500000000001</c:v>
                </c:pt>
                <c:pt idx="1015">
                  <c:v>240.70599999999999</c:v>
                </c:pt>
                <c:pt idx="1016">
                  <c:v>240.73599999999999</c:v>
                </c:pt>
                <c:pt idx="1017">
                  <c:v>240.76599999999999</c:v>
                </c:pt>
                <c:pt idx="1018">
                  <c:v>240.797</c:v>
                </c:pt>
                <c:pt idx="1019">
                  <c:v>240.827</c:v>
                </c:pt>
                <c:pt idx="1020">
                  <c:v>240.857</c:v>
                </c:pt>
                <c:pt idx="1021">
                  <c:v>240.887</c:v>
                </c:pt>
                <c:pt idx="1022">
                  <c:v>240.91800000000001</c:v>
                </c:pt>
                <c:pt idx="1023">
                  <c:v>240.94800000000001</c:v>
                </c:pt>
                <c:pt idx="1024">
                  <c:v>240.97800000000001</c:v>
                </c:pt>
                <c:pt idx="1025">
                  <c:v>241.00899999999999</c:v>
                </c:pt>
                <c:pt idx="1026">
                  <c:v>241.03899999999999</c:v>
                </c:pt>
                <c:pt idx="1027">
                  <c:v>241.06899999999999</c:v>
                </c:pt>
                <c:pt idx="1028">
                  <c:v>241.09899999999999</c:v>
                </c:pt>
                <c:pt idx="1029">
                  <c:v>241.13</c:v>
                </c:pt>
                <c:pt idx="1030">
                  <c:v>241.16</c:v>
                </c:pt>
                <c:pt idx="1031">
                  <c:v>241.19</c:v>
                </c:pt>
                <c:pt idx="1032">
                  <c:v>241.221</c:v>
                </c:pt>
                <c:pt idx="1033">
                  <c:v>241.251</c:v>
                </c:pt>
                <c:pt idx="1034">
                  <c:v>241.28100000000001</c:v>
                </c:pt>
                <c:pt idx="1035">
                  <c:v>241.31100000000001</c:v>
                </c:pt>
                <c:pt idx="1036">
                  <c:v>241.34200000000001</c:v>
                </c:pt>
                <c:pt idx="1037">
                  <c:v>241.37200000000001</c:v>
                </c:pt>
                <c:pt idx="1038">
                  <c:v>241.40199999999999</c:v>
                </c:pt>
                <c:pt idx="1039">
                  <c:v>241.43199999999999</c:v>
                </c:pt>
                <c:pt idx="1040">
                  <c:v>241.46299999999999</c:v>
                </c:pt>
                <c:pt idx="1041">
                  <c:v>241.49299999999999</c:v>
                </c:pt>
                <c:pt idx="1042">
                  <c:v>241.523</c:v>
                </c:pt>
                <c:pt idx="1043">
                  <c:v>241.554</c:v>
                </c:pt>
                <c:pt idx="1044">
                  <c:v>241.584</c:v>
                </c:pt>
                <c:pt idx="1045">
                  <c:v>241.614</c:v>
                </c:pt>
                <c:pt idx="1046">
                  <c:v>241.64400000000001</c:v>
                </c:pt>
                <c:pt idx="1047">
                  <c:v>241.67500000000001</c:v>
                </c:pt>
                <c:pt idx="1048">
                  <c:v>241.70500000000001</c:v>
                </c:pt>
                <c:pt idx="1049">
                  <c:v>241.73500000000001</c:v>
                </c:pt>
                <c:pt idx="1050">
                  <c:v>241.76499999999999</c:v>
                </c:pt>
                <c:pt idx="1051">
                  <c:v>241.79599999999999</c:v>
                </c:pt>
                <c:pt idx="1052">
                  <c:v>241.82599999999999</c:v>
                </c:pt>
                <c:pt idx="1053">
                  <c:v>241.85599999999999</c:v>
                </c:pt>
                <c:pt idx="1054">
                  <c:v>241.886</c:v>
                </c:pt>
                <c:pt idx="1055">
                  <c:v>241.917</c:v>
                </c:pt>
                <c:pt idx="1056">
                  <c:v>241.947</c:v>
                </c:pt>
                <c:pt idx="1057">
                  <c:v>241.977</c:v>
                </c:pt>
                <c:pt idx="1058">
                  <c:v>242.00700000000001</c:v>
                </c:pt>
                <c:pt idx="1059">
                  <c:v>242.03700000000001</c:v>
                </c:pt>
                <c:pt idx="1060">
                  <c:v>242.06800000000001</c:v>
                </c:pt>
                <c:pt idx="1061">
                  <c:v>242.09800000000001</c:v>
                </c:pt>
                <c:pt idx="1062">
                  <c:v>242.12799999999999</c:v>
                </c:pt>
                <c:pt idx="1063">
                  <c:v>242.15799999999999</c:v>
                </c:pt>
                <c:pt idx="1064">
                  <c:v>242.18899999999999</c:v>
                </c:pt>
                <c:pt idx="1065">
                  <c:v>242.21899999999999</c:v>
                </c:pt>
                <c:pt idx="1066">
                  <c:v>242.249</c:v>
                </c:pt>
                <c:pt idx="1067">
                  <c:v>242.279</c:v>
                </c:pt>
                <c:pt idx="1068">
                  <c:v>242.31</c:v>
                </c:pt>
                <c:pt idx="1069">
                  <c:v>242.34</c:v>
                </c:pt>
                <c:pt idx="1070">
                  <c:v>242.37</c:v>
                </c:pt>
                <c:pt idx="1071">
                  <c:v>242.4</c:v>
                </c:pt>
                <c:pt idx="1072">
                  <c:v>242.43</c:v>
                </c:pt>
                <c:pt idx="1073">
                  <c:v>242.46100000000001</c:v>
                </c:pt>
                <c:pt idx="1074">
                  <c:v>242.49100000000001</c:v>
                </c:pt>
                <c:pt idx="1075">
                  <c:v>242.52099999999999</c:v>
                </c:pt>
                <c:pt idx="1076">
                  <c:v>242.55099999999999</c:v>
                </c:pt>
                <c:pt idx="1077">
                  <c:v>242.58099999999999</c:v>
                </c:pt>
                <c:pt idx="1078">
                  <c:v>242.61199999999999</c:v>
                </c:pt>
                <c:pt idx="1079">
                  <c:v>242.642</c:v>
                </c:pt>
                <c:pt idx="1080">
                  <c:v>242.672</c:v>
                </c:pt>
                <c:pt idx="1081">
                  <c:v>242.702</c:v>
                </c:pt>
                <c:pt idx="1082">
                  <c:v>242.733</c:v>
                </c:pt>
                <c:pt idx="1083">
                  <c:v>242.76300000000001</c:v>
                </c:pt>
                <c:pt idx="1084">
                  <c:v>242.79300000000001</c:v>
                </c:pt>
                <c:pt idx="1085">
                  <c:v>242.82300000000001</c:v>
                </c:pt>
                <c:pt idx="1086">
                  <c:v>242.85300000000001</c:v>
                </c:pt>
                <c:pt idx="1087">
                  <c:v>242.88300000000001</c:v>
                </c:pt>
                <c:pt idx="1088">
                  <c:v>242.91399999999999</c:v>
                </c:pt>
                <c:pt idx="1089">
                  <c:v>242.94399999999999</c:v>
                </c:pt>
                <c:pt idx="1090">
                  <c:v>242.97399999999999</c:v>
                </c:pt>
                <c:pt idx="1091">
                  <c:v>243.00399999999999</c:v>
                </c:pt>
                <c:pt idx="1092">
                  <c:v>243.03399999999999</c:v>
                </c:pt>
                <c:pt idx="1093">
                  <c:v>243.065</c:v>
                </c:pt>
                <c:pt idx="1094">
                  <c:v>243.095</c:v>
                </c:pt>
                <c:pt idx="1095">
                  <c:v>243.125</c:v>
                </c:pt>
                <c:pt idx="1096">
                  <c:v>243.155</c:v>
                </c:pt>
                <c:pt idx="1097">
                  <c:v>243.185</c:v>
                </c:pt>
                <c:pt idx="1098">
                  <c:v>243.21600000000001</c:v>
                </c:pt>
                <c:pt idx="1099">
                  <c:v>243.24600000000001</c:v>
                </c:pt>
                <c:pt idx="1100">
                  <c:v>243.27600000000001</c:v>
                </c:pt>
                <c:pt idx="1101">
                  <c:v>243.30600000000001</c:v>
                </c:pt>
                <c:pt idx="1102">
                  <c:v>243.33600000000001</c:v>
                </c:pt>
                <c:pt idx="1103">
                  <c:v>243.36600000000001</c:v>
                </c:pt>
                <c:pt idx="1104">
                  <c:v>243.39699999999999</c:v>
                </c:pt>
                <c:pt idx="1105">
                  <c:v>243.42699999999999</c:v>
                </c:pt>
                <c:pt idx="1106">
                  <c:v>243.45699999999999</c:v>
                </c:pt>
                <c:pt idx="1107">
                  <c:v>243.48699999999999</c:v>
                </c:pt>
                <c:pt idx="1108">
                  <c:v>243.517</c:v>
                </c:pt>
                <c:pt idx="1109">
                  <c:v>243.547</c:v>
                </c:pt>
                <c:pt idx="1110">
                  <c:v>243.578</c:v>
                </c:pt>
                <c:pt idx="1111">
                  <c:v>243.608</c:v>
                </c:pt>
                <c:pt idx="1112">
                  <c:v>243.63800000000001</c:v>
                </c:pt>
                <c:pt idx="1113">
                  <c:v>243.66800000000001</c:v>
                </c:pt>
                <c:pt idx="1114">
                  <c:v>243.69800000000001</c:v>
                </c:pt>
                <c:pt idx="1115">
                  <c:v>243.72800000000001</c:v>
                </c:pt>
                <c:pt idx="1116">
                  <c:v>243.75899999999999</c:v>
                </c:pt>
                <c:pt idx="1117">
                  <c:v>243.78899999999999</c:v>
                </c:pt>
                <c:pt idx="1118">
                  <c:v>243.81899999999999</c:v>
                </c:pt>
                <c:pt idx="1119">
                  <c:v>243.84899999999999</c:v>
                </c:pt>
                <c:pt idx="1120">
                  <c:v>243.87899999999999</c:v>
                </c:pt>
                <c:pt idx="1121">
                  <c:v>243.90899999999999</c:v>
                </c:pt>
                <c:pt idx="1122">
                  <c:v>243.93899999999999</c:v>
                </c:pt>
                <c:pt idx="1123">
                  <c:v>243.97</c:v>
                </c:pt>
                <c:pt idx="1124">
                  <c:v>244</c:v>
                </c:pt>
                <c:pt idx="1125">
                  <c:v>244.03</c:v>
                </c:pt>
                <c:pt idx="1126">
                  <c:v>244.06</c:v>
                </c:pt>
                <c:pt idx="1127">
                  <c:v>244.09</c:v>
                </c:pt>
                <c:pt idx="1128">
                  <c:v>244.12</c:v>
                </c:pt>
                <c:pt idx="1129">
                  <c:v>244.15</c:v>
                </c:pt>
                <c:pt idx="1130">
                  <c:v>244.18100000000001</c:v>
                </c:pt>
                <c:pt idx="1131">
                  <c:v>244.21100000000001</c:v>
                </c:pt>
                <c:pt idx="1132">
                  <c:v>244.24100000000001</c:v>
                </c:pt>
                <c:pt idx="1133">
                  <c:v>244.27099999999999</c:v>
                </c:pt>
                <c:pt idx="1134">
                  <c:v>244.30099999999999</c:v>
                </c:pt>
                <c:pt idx="1135">
                  <c:v>244.33099999999999</c:v>
                </c:pt>
                <c:pt idx="1136">
                  <c:v>244.36099999999999</c:v>
                </c:pt>
                <c:pt idx="1137">
                  <c:v>244.39099999999999</c:v>
                </c:pt>
                <c:pt idx="1138">
                  <c:v>244.422</c:v>
                </c:pt>
                <c:pt idx="1139">
                  <c:v>244.452</c:v>
                </c:pt>
                <c:pt idx="1140">
                  <c:v>244.482</c:v>
                </c:pt>
                <c:pt idx="1141">
                  <c:v>244.512</c:v>
                </c:pt>
                <c:pt idx="1142">
                  <c:v>244.542</c:v>
                </c:pt>
                <c:pt idx="1143">
                  <c:v>244.572</c:v>
                </c:pt>
                <c:pt idx="1144">
                  <c:v>244.602</c:v>
                </c:pt>
                <c:pt idx="1145">
                  <c:v>244.63200000000001</c:v>
                </c:pt>
                <c:pt idx="1146">
                  <c:v>244.66200000000001</c:v>
                </c:pt>
                <c:pt idx="1147">
                  <c:v>244.69300000000001</c:v>
                </c:pt>
                <c:pt idx="1148">
                  <c:v>244.72300000000001</c:v>
                </c:pt>
                <c:pt idx="1149">
                  <c:v>244.75299999999999</c:v>
                </c:pt>
                <c:pt idx="1150">
                  <c:v>244.78299999999999</c:v>
                </c:pt>
                <c:pt idx="1151">
                  <c:v>244.81299999999999</c:v>
                </c:pt>
                <c:pt idx="1152">
                  <c:v>244.84299999999999</c:v>
                </c:pt>
                <c:pt idx="1153">
                  <c:v>244.87299999999999</c:v>
                </c:pt>
                <c:pt idx="1154">
                  <c:v>244.90299999999999</c:v>
                </c:pt>
                <c:pt idx="1155">
                  <c:v>244.93299999999999</c:v>
                </c:pt>
                <c:pt idx="1156">
                  <c:v>244.96299999999999</c:v>
                </c:pt>
                <c:pt idx="1157">
                  <c:v>244.994</c:v>
                </c:pt>
                <c:pt idx="1158">
                  <c:v>245.024</c:v>
                </c:pt>
                <c:pt idx="1159">
                  <c:v>245.054</c:v>
                </c:pt>
                <c:pt idx="1160">
                  <c:v>245.084</c:v>
                </c:pt>
                <c:pt idx="1161">
                  <c:v>245.114</c:v>
                </c:pt>
                <c:pt idx="1162">
                  <c:v>245.14400000000001</c:v>
                </c:pt>
                <c:pt idx="1163">
                  <c:v>245.17400000000001</c:v>
                </c:pt>
                <c:pt idx="1164">
                  <c:v>245.20400000000001</c:v>
                </c:pt>
                <c:pt idx="1165">
                  <c:v>245.23400000000001</c:v>
                </c:pt>
                <c:pt idx="1166">
                  <c:v>245.26400000000001</c:v>
                </c:pt>
                <c:pt idx="1167">
                  <c:v>245.29400000000001</c:v>
                </c:pt>
                <c:pt idx="1168">
                  <c:v>245.32400000000001</c:v>
                </c:pt>
                <c:pt idx="1169">
                  <c:v>245.35499999999999</c:v>
                </c:pt>
                <c:pt idx="1170">
                  <c:v>245.38499999999999</c:v>
                </c:pt>
                <c:pt idx="1171">
                  <c:v>245.41499999999999</c:v>
                </c:pt>
                <c:pt idx="1172">
                  <c:v>245.44499999999999</c:v>
                </c:pt>
                <c:pt idx="1173">
                  <c:v>245.47499999999999</c:v>
                </c:pt>
                <c:pt idx="1174">
                  <c:v>245.505</c:v>
                </c:pt>
                <c:pt idx="1175">
                  <c:v>245.535</c:v>
                </c:pt>
                <c:pt idx="1176">
                  <c:v>245.565</c:v>
                </c:pt>
                <c:pt idx="1177">
                  <c:v>245.595</c:v>
                </c:pt>
                <c:pt idx="1178">
                  <c:v>245.625</c:v>
                </c:pt>
                <c:pt idx="1179">
                  <c:v>245.655</c:v>
                </c:pt>
                <c:pt idx="1180">
                  <c:v>245.685</c:v>
                </c:pt>
                <c:pt idx="1181">
                  <c:v>245.715</c:v>
                </c:pt>
                <c:pt idx="1182">
                  <c:v>245.745</c:v>
                </c:pt>
                <c:pt idx="1183">
                  <c:v>245.77500000000001</c:v>
                </c:pt>
                <c:pt idx="1184">
                  <c:v>245.80500000000001</c:v>
                </c:pt>
                <c:pt idx="1185">
                  <c:v>245.83600000000001</c:v>
                </c:pt>
                <c:pt idx="1186">
                  <c:v>245.86600000000001</c:v>
                </c:pt>
                <c:pt idx="1187">
                  <c:v>245.89599999999999</c:v>
                </c:pt>
                <c:pt idx="1188">
                  <c:v>245.92599999999999</c:v>
                </c:pt>
                <c:pt idx="1189">
                  <c:v>245.95599999999999</c:v>
                </c:pt>
                <c:pt idx="1190">
                  <c:v>245.98599999999999</c:v>
                </c:pt>
                <c:pt idx="1191">
                  <c:v>246.01599999999999</c:v>
                </c:pt>
                <c:pt idx="1192">
                  <c:v>246.04599999999999</c:v>
                </c:pt>
                <c:pt idx="1193">
                  <c:v>246.07599999999999</c:v>
                </c:pt>
                <c:pt idx="1194">
                  <c:v>246.10599999999999</c:v>
                </c:pt>
                <c:pt idx="1195">
                  <c:v>246.136</c:v>
                </c:pt>
                <c:pt idx="1196">
                  <c:v>246.166</c:v>
                </c:pt>
                <c:pt idx="1197">
                  <c:v>246.196</c:v>
                </c:pt>
                <c:pt idx="1198">
                  <c:v>246.226</c:v>
                </c:pt>
                <c:pt idx="1199">
                  <c:v>246.256</c:v>
                </c:pt>
                <c:pt idx="1200">
                  <c:v>246.286</c:v>
                </c:pt>
                <c:pt idx="1201">
                  <c:v>246.316</c:v>
                </c:pt>
                <c:pt idx="1202">
                  <c:v>246.346</c:v>
                </c:pt>
                <c:pt idx="1203">
                  <c:v>246.376</c:v>
                </c:pt>
                <c:pt idx="1204">
                  <c:v>246.40600000000001</c:v>
                </c:pt>
                <c:pt idx="1205">
                  <c:v>246.43600000000001</c:v>
                </c:pt>
                <c:pt idx="1206">
                  <c:v>246.46600000000001</c:v>
                </c:pt>
                <c:pt idx="1207">
                  <c:v>246.49600000000001</c:v>
                </c:pt>
                <c:pt idx="1208">
                  <c:v>246.52600000000001</c:v>
                </c:pt>
                <c:pt idx="1209">
                  <c:v>246.55600000000001</c:v>
                </c:pt>
                <c:pt idx="1210">
                  <c:v>246.58600000000001</c:v>
                </c:pt>
                <c:pt idx="1211">
                  <c:v>246.61600000000001</c:v>
                </c:pt>
                <c:pt idx="1212">
                  <c:v>246.64599999999999</c:v>
                </c:pt>
                <c:pt idx="1213">
                  <c:v>246.67599999999999</c:v>
                </c:pt>
                <c:pt idx="1214">
                  <c:v>246.70599999999999</c:v>
                </c:pt>
                <c:pt idx="1215">
                  <c:v>246.73599999999999</c:v>
                </c:pt>
                <c:pt idx="1216">
                  <c:v>246.76599999999999</c:v>
                </c:pt>
                <c:pt idx="1217">
                  <c:v>246.79599999999999</c:v>
                </c:pt>
                <c:pt idx="1218">
                  <c:v>246.82599999999999</c:v>
                </c:pt>
                <c:pt idx="1219">
                  <c:v>246.85599999999999</c:v>
                </c:pt>
                <c:pt idx="1220">
                  <c:v>246.886</c:v>
                </c:pt>
                <c:pt idx="1221">
                  <c:v>246.916</c:v>
                </c:pt>
                <c:pt idx="1222">
                  <c:v>246.946</c:v>
                </c:pt>
                <c:pt idx="1223">
                  <c:v>246.976</c:v>
                </c:pt>
                <c:pt idx="1224">
                  <c:v>247.006</c:v>
                </c:pt>
                <c:pt idx="1225">
                  <c:v>247.036</c:v>
                </c:pt>
                <c:pt idx="1226">
                  <c:v>247.066</c:v>
                </c:pt>
                <c:pt idx="1227">
                  <c:v>247.096</c:v>
                </c:pt>
                <c:pt idx="1228">
                  <c:v>247.126</c:v>
                </c:pt>
                <c:pt idx="1229">
                  <c:v>247.15600000000001</c:v>
                </c:pt>
                <c:pt idx="1230">
                  <c:v>247.18600000000001</c:v>
                </c:pt>
                <c:pt idx="1231">
                  <c:v>247.21600000000001</c:v>
                </c:pt>
                <c:pt idx="1232">
                  <c:v>247.24600000000001</c:v>
                </c:pt>
                <c:pt idx="1233">
                  <c:v>247.27600000000001</c:v>
                </c:pt>
                <c:pt idx="1234">
                  <c:v>247.30600000000001</c:v>
                </c:pt>
                <c:pt idx="1235">
                  <c:v>247.33600000000001</c:v>
                </c:pt>
                <c:pt idx="1236">
                  <c:v>247.36600000000001</c:v>
                </c:pt>
                <c:pt idx="1237">
                  <c:v>247.39599999999999</c:v>
                </c:pt>
                <c:pt idx="1238">
                  <c:v>247.42599999999999</c:v>
                </c:pt>
                <c:pt idx="1239">
                  <c:v>247.45599999999999</c:v>
                </c:pt>
                <c:pt idx="1240">
                  <c:v>247.48599999999999</c:v>
                </c:pt>
                <c:pt idx="1241">
                  <c:v>247.51599999999999</c:v>
                </c:pt>
                <c:pt idx="1242">
                  <c:v>247.54599999999999</c:v>
                </c:pt>
                <c:pt idx="1243">
                  <c:v>247.57599999999999</c:v>
                </c:pt>
                <c:pt idx="1244">
                  <c:v>247.60599999999999</c:v>
                </c:pt>
                <c:pt idx="1245">
                  <c:v>247.636</c:v>
                </c:pt>
                <c:pt idx="1246">
                  <c:v>247.666</c:v>
                </c:pt>
                <c:pt idx="1247">
                  <c:v>247.696</c:v>
                </c:pt>
                <c:pt idx="1248">
                  <c:v>247.726</c:v>
                </c:pt>
                <c:pt idx="1249">
                  <c:v>247.756</c:v>
                </c:pt>
                <c:pt idx="1250">
                  <c:v>247.786</c:v>
                </c:pt>
                <c:pt idx="1251">
                  <c:v>247.816</c:v>
                </c:pt>
                <c:pt idx="1252">
                  <c:v>247.846</c:v>
                </c:pt>
                <c:pt idx="1253">
                  <c:v>247.876</c:v>
                </c:pt>
                <c:pt idx="1254">
                  <c:v>247.90600000000001</c:v>
                </c:pt>
                <c:pt idx="1255">
                  <c:v>247.93600000000001</c:v>
                </c:pt>
                <c:pt idx="1256">
                  <c:v>247.965</c:v>
                </c:pt>
                <c:pt idx="1257">
                  <c:v>247.995</c:v>
                </c:pt>
                <c:pt idx="1258">
                  <c:v>248.02500000000001</c:v>
                </c:pt>
                <c:pt idx="1259">
                  <c:v>248.05500000000001</c:v>
                </c:pt>
                <c:pt idx="1260">
                  <c:v>248.08500000000001</c:v>
                </c:pt>
                <c:pt idx="1261">
                  <c:v>248.11500000000001</c:v>
                </c:pt>
                <c:pt idx="1262">
                  <c:v>248.14500000000001</c:v>
                </c:pt>
                <c:pt idx="1263">
                  <c:v>248.17500000000001</c:v>
                </c:pt>
                <c:pt idx="1264">
                  <c:v>248.20500000000001</c:v>
                </c:pt>
                <c:pt idx="1265">
                  <c:v>248.23500000000001</c:v>
                </c:pt>
                <c:pt idx="1266">
                  <c:v>248.26499999999999</c:v>
                </c:pt>
                <c:pt idx="1267">
                  <c:v>248.29499999999999</c:v>
                </c:pt>
                <c:pt idx="1268">
                  <c:v>248.32499999999999</c:v>
                </c:pt>
                <c:pt idx="1269">
                  <c:v>248.35499999999999</c:v>
                </c:pt>
                <c:pt idx="1270">
                  <c:v>248.38499999999999</c:v>
                </c:pt>
                <c:pt idx="1271">
                  <c:v>248.41399999999999</c:v>
                </c:pt>
                <c:pt idx="1272">
                  <c:v>248.44399999999999</c:v>
                </c:pt>
                <c:pt idx="1273">
                  <c:v>248.47399999999999</c:v>
                </c:pt>
                <c:pt idx="1274">
                  <c:v>248.50399999999999</c:v>
                </c:pt>
                <c:pt idx="1275">
                  <c:v>248.53399999999999</c:v>
                </c:pt>
                <c:pt idx="1276">
                  <c:v>248.56399999999999</c:v>
                </c:pt>
                <c:pt idx="1277">
                  <c:v>248.59399999999999</c:v>
                </c:pt>
                <c:pt idx="1278">
                  <c:v>248.624</c:v>
                </c:pt>
                <c:pt idx="1279">
                  <c:v>248.654</c:v>
                </c:pt>
                <c:pt idx="1280">
                  <c:v>248.684</c:v>
                </c:pt>
                <c:pt idx="1281">
                  <c:v>248.714</c:v>
                </c:pt>
                <c:pt idx="1282">
                  <c:v>248.744</c:v>
                </c:pt>
                <c:pt idx="1283">
                  <c:v>248.773</c:v>
                </c:pt>
                <c:pt idx="1284">
                  <c:v>248.803</c:v>
                </c:pt>
                <c:pt idx="1285">
                  <c:v>248.833</c:v>
                </c:pt>
                <c:pt idx="1286">
                  <c:v>248.863</c:v>
                </c:pt>
                <c:pt idx="1287">
                  <c:v>248.893</c:v>
                </c:pt>
                <c:pt idx="1288">
                  <c:v>248.923</c:v>
                </c:pt>
                <c:pt idx="1289">
                  <c:v>248.953</c:v>
                </c:pt>
                <c:pt idx="1290">
                  <c:v>248.983</c:v>
                </c:pt>
                <c:pt idx="1291">
                  <c:v>249.01300000000001</c:v>
                </c:pt>
                <c:pt idx="1292">
                  <c:v>249.04300000000001</c:v>
                </c:pt>
                <c:pt idx="1293">
                  <c:v>249.072</c:v>
                </c:pt>
                <c:pt idx="1294">
                  <c:v>249.102</c:v>
                </c:pt>
                <c:pt idx="1295">
                  <c:v>249.13200000000001</c:v>
                </c:pt>
                <c:pt idx="1296">
                  <c:v>249.16200000000001</c:v>
                </c:pt>
                <c:pt idx="1297">
                  <c:v>249.19200000000001</c:v>
                </c:pt>
                <c:pt idx="1298">
                  <c:v>249.22200000000001</c:v>
                </c:pt>
                <c:pt idx="1299">
                  <c:v>249.25200000000001</c:v>
                </c:pt>
                <c:pt idx="1300">
                  <c:v>249.28200000000001</c:v>
                </c:pt>
                <c:pt idx="1301">
                  <c:v>249.31200000000001</c:v>
                </c:pt>
                <c:pt idx="1302">
                  <c:v>249.34100000000001</c:v>
                </c:pt>
                <c:pt idx="1303">
                  <c:v>249.37100000000001</c:v>
                </c:pt>
                <c:pt idx="1304">
                  <c:v>249.40100000000001</c:v>
                </c:pt>
                <c:pt idx="1305">
                  <c:v>249.43100000000001</c:v>
                </c:pt>
                <c:pt idx="1306">
                  <c:v>249.46100000000001</c:v>
                </c:pt>
                <c:pt idx="1307">
                  <c:v>249.49100000000001</c:v>
                </c:pt>
                <c:pt idx="1308">
                  <c:v>249.52099999999999</c:v>
                </c:pt>
                <c:pt idx="1309">
                  <c:v>249.55099999999999</c:v>
                </c:pt>
                <c:pt idx="1310">
                  <c:v>249.58</c:v>
                </c:pt>
                <c:pt idx="1311">
                  <c:v>249.61</c:v>
                </c:pt>
                <c:pt idx="1312">
                  <c:v>249.64</c:v>
                </c:pt>
                <c:pt idx="1313">
                  <c:v>249.67</c:v>
                </c:pt>
                <c:pt idx="1314">
                  <c:v>249.7</c:v>
                </c:pt>
                <c:pt idx="1315">
                  <c:v>249.73</c:v>
                </c:pt>
                <c:pt idx="1316">
                  <c:v>249.76</c:v>
                </c:pt>
                <c:pt idx="1317">
                  <c:v>249.78899999999999</c:v>
                </c:pt>
                <c:pt idx="1318">
                  <c:v>249.81899999999999</c:v>
                </c:pt>
                <c:pt idx="1319">
                  <c:v>249.84899999999999</c:v>
                </c:pt>
                <c:pt idx="1320">
                  <c:v>249.87899999999999</c:v>
                </c:pt>
                <c:pt idx="1321">
                  <c:v>249.90899999999999</c:v>
                </c:pt>
                <c:pt idx="1322">
                  <c:v>249.93899999999999</c:v>
                </c:pt>
                <c:pt idx="1323">
                  <c:v>249.96899999999999</c:v>
                </c:pt>
                <c:pt idx="1324">
                  <c:v>249.99799999999999</c:v>
                </c:pt>
                <c:pt idx="1325">
                  <c:v>250.02799999999999</c:v>
                </c:pt>
                <c:pt idx="1326">
                  <c:v>250.05799999999999</c:v>
                </c:pt>
                <c:pt idx="1327">
                  <c:v>250.08799999999999</c:v>
                </c:pt>
                <c:pt idx="1328">
                  <c:v>250.11799999999999</c:v>
                </c:pt>
                <c:pt idx="1329">
                  <c:v>250.148</c:v>
                </c:pt>
                <c:pt idx="1330">
                  <c:v>250.17699999999999</c:v>
                </c:pt>
                <c:pt idx="1331">
                  <c:v>250.20699999999999</c:v>
                </c:pt>
                <c:pt idx="1332">
                  <c:v>250.23699999999999</c:v>
                </c:pt>
                <c:pt idx="1333">
                  <c:v>250.267</c:v>
                </c:pt>
                <c:pt idx="1334">
                  <c:v>250.297</c:v>
                </c:pt>
                <c:pt idx="1335">
                  <c:v>250.327</c:v>
                </c:pt>
                <c:pt idx="1336">
                  <c:v>250.35599999999999</c:v>
                </c:pt>
                <c:pt idx="1337">
                  <c:v>250.386</c:v>
                </c:pt>
                <c:pt idx="1338">
                  <c:v>250.416</c:v>
                </c:pt>
                <c:pt idx="1339">
                  <c:v>250.446</c:v>
                </c:pt>
                <c:pt idx="1340">
                  <c:v>250.476</c:v>
                </c:pt>
                <c:pt idx="1341">
                  <c:v>250.506</c:v>
                </c:pt>
                <c:pt idx="1342">
                  <c:v>250.535</c:v>
                </c:pt>
                <c:pt idx="1343">
                  <c:v>250.565</c:v>
                </c:pt>
                <c:pt idx="1344">
                  <c:v>250.595</c:v>
                </c:pt>
                <c:pt idx="1345">
                  <c:v>250.625</c:v>
                </c:pt>
                <c:pt idx="1346">
                  <c:v>250.655</c:v>
                </c:pt>
                <c:pt idx="1347">
                  <c:v>250.684</c:v>
                </c:pt>
                <c:pt idx="1348">
                  <c:v>250.714</c:v>
                </c:pt>
                <c:pt idx="1349">
                  <c:v>250.744</c:v>
                </c:pt>
                <c:pt idx="1350">
                  <c:v>250.774</c:v>
                </c:pt>
                <c:pt idx="1351">
                  <c:v>250.804</c:v>
                </c:pt>
                <c:pt idx="1352">
                  <c:v>250.833</c:v>
                </c:pt>
                <c:pt idx="1353">
                  <c:v>250.863</c:v>
                </c:pt>
                <c:pt idx="1354">
                  <c:v>250.893</c:v>
                </c:pt>
                <c:pt idx="1355">
                  <c:v>250.923</c:v>
                </c:pt>
                <c:pt idx="1356">
                  <c:v>250.953</c:v>
                </c:pt>
                <c:pt idx="1357">
                  <c:v>250.982</c:v>
                </c:pt>
                <c:pt idx="1358">
                  <c:v>251.012</c:v>
                </c:pt>
                <c:pt idx="1359">
                  <c:v>251.042</c:v>
                </c:pt>
                <c:pt idx="1360">
                  <c:v>251.072</c:v>
                </c:pt>
                <c:pt idx="1361">
                  <c:v>251.102</c:v>
                </c:pt>
                <c:pt idx="1362">
                  <c:v>251.131</c:v>
                </c:pt>
                <c:pt idx="1363">
                  <c:v>251.161</c:v>
                </c:pt>
                <c:pt idx="1364">
                  <c:v>251.191</c:v>
                </c:pt>
                <c:pt idx="1365">
                  <c:v>251.221</c:v>
                </c:pt>
                <c:pt idx="1366">
                  <c:v>251.251</c:v>
                </c:pt>
                <c:pt idx="1367">
                  <c:v>251.28</c:v>
                </c:pt>
                <c:pt idx="1368">
                  <c:v>251.31</c:v>
                </c:pt>
                <c:pt idx="1369">
                  <c:v>251.34</c:v>
                </c:pt>
                <c:pt idx="1370">
                  <c:v>251.37</c:v>
                </c:pt>
                <c:pt idx="1371">
                  <c:v>251.399</c:v>
                </c:pt>
                <c:pt idx="1372">
                  <c:v>251.429</c:v>
                </c:pt>
                <c:pt idx="1373">
                  <c:v>251.459</c:v>
                </c:pt>
                <c:pt idx="1374">
                  <c:v>251.489</c:v>
                </c:pt>
                <c:pt idx="1375">
                  <c:v>251.51900000000001</c:v>
                </c:pt>
                <c:pt idx="1376">
                  <c:v>251.548</c:v>
                </c:pt>
                <c:pt idx="1377">
                  <c:v>251.578</c:v>
                </c:pt>
                <c:pt idx="1378">
                  <c:v>251.608</c:v>
                </c:pt>
                <c:pt idx="1379">
                  <c:v>251.63800000000001</c:v>
                </c:pt>
                <c:pt idx="1380">
                  <c:v>251.667</c:v>
                </c:pt>
                <c:pt idx="1381">
                  <c:v>251.697</c:v>
                </c:pt>
                <c:pt idx="1382">
                  <c:v>251.727</c:v>
                </c:pt>
                <c:pt idx="1383">
                  <c:v>251.75700000000001</c:v>
                </c:pt>
                <c:pt idx="1384">
                  <c:v>251.786</c:v>
                </c:pt>
                <c:pt idx="1385">
                  <c:v>251.816</c:v>
                </c:pt>
                <c:pt idx="1386">
                  <c:v>251.846</c:v>
                </c:pt>
                <c:pt idx="1387">
                  <c:v>251.876</c:v>
                </c:pt>
                <c:pt idx="1388">
                  <c:v>251.905</c:v>
                </c:pt>
                <c:pt idx="1389">
                  <c:v>251.935</c:v>
                </c:pt>
                <c:pt idx="1390">
                  <c:v>251.965</c:v>
                </c:pt>
                <c:pt idx="1391">
                  <c:v>251.995</c:v>
                </c:pt>
                <c:pt idx="1392">
                  <c:v>252.024</c:v>
                </c:pt>
                <c:pt idx="1393">
                  <c:v>252.054</c:v>
                </c:pt>
                <c:pt idx="1394">
                  <c:v>252.084</c:v>
                </c:pt>
                <c:pt idx="1395">
                  <c:v>252.114</c:v>
                </c:pt>
                <c:pt idx="1396">
                  <c:v>252.143</c:v>
                </c:pt>
                <c:pt idx="1397">
                  <c:v>252.173</c:v>
                </c:pt>
                <c:pt idx="1398">
                  <c:v>252.203</c:v>
                </c:pt>
                <c:pt idx="1399">
                  <c:v>252.233</c:v>
                </c:pt>
                <c:pt idx="1400">
                  <c:v>252.262</c:v>
                </c:pt>
                <c:pt idx="1401">
                  <c:v>252.292</c:v>
                </c:pt>
                <c:pt idx="1402">
                  <c:v>252.322</c:v>
                </c:pt>
                <c:pt idx="1403">
                  <c:v>252.351</c:v>
                </c:pt>
                <c:pt idx="1404">
                  <c:v>252.381</c:v>
                </c:pt>
                <c:pt idx="1405">
                  <c:v>252.411</c:v>
                </c:pt>
                <c:pt idx="1406">
                  <c:v>252.441</c:v>
                </c:pt>
                <c:pt idx="1407">
                  <c:v>252.47</c:v>
                </c:pt>
                <c:pt idx="1408">
                  <c:v>252.5</c:v>
                </c:pt>
                <c:pt idx="1409">
                  <c:v>252.53</c:v>
                </c:pt>
                <c:pt idx="1410">
                  <c:v>252.56</c:v>
                </c:pt>
                <c:pt idx="1411">
                  <c:v>252.589</c:v>
                </c:pt>
                <c:pt idx="1412">
                  <c:v>252.619</c:v>
                </c:pt>
                <c:pt idx="1413">
                  <c:v>252.649</c:v>
                </c:pt>
                <c:pt idx="1414">
                  <c:v>252.678</c:v>
                </c:pt>
                <c:pt idx="1415">
                  <c:v>252.708</c:v>
                </c:pt>
                <c:pt idx="1416">
                  <c:v>252.738</c:v>
                </c:pt>
                <c:pt idx="1417">
                  <c:v>252.767</c:v>
                </c:pt>
                <c:pt idx="1418">
                  <c:v>252.797</c:v>
                </c:pt>
                <c:pt idx="1419">
                  <c:v>252.827</c:v>
                </c:pt>
                <c:pt idx="1420">
                  <c:v>252.857</c:v>
                </c:pt>
                <c:pt idx="1421">
                  <c:v>252.886</c:v>
                </c:pt>
                <c:pt idx="1422">
                  <c:v>252.916</c:v>
                </c:pt>
                <c:pt idx="1423">
                  <c:v>252.946</c:v>
                </c:pt>
                <c:pt idx="1424">
                  <c:v>252.97499999999999</c:v>
                </c:pt>
                <c:pt idx="1425">
                  <c:v>253.005</c:v>
                </c:pt>
                <c:pt idx="1426">
                  <c:v>253.035</c:v>
                </c:pt>
                <c:pt idx="1427">
                  <c:v>253.06399999999999</c:v>
                </c:pt>
                <c:pt idx="1428">
                  <c:v>253.09399999999999</c:v>
                </c:pt>
                <c:pt idx="1429">
                  <c:v>253.124</c:v>
                </c:pt>
                <c:pt idx="1430">
                  <c:v>253.154</c:v>
                </c:pt>
                <c:pt idx="1431">
                  <c:v>253.18299999999999</c:v>
                </c:pt>
                <c:pt idx="1432">
                  <c:v>253.21299999999999</c:v>
                </c:pt>
                <c:pt idx="1433">
                  <c:v>253.24299999999999</c:v>
                </c:pt>
                <c:pt idx="1434">
                  <c:v>253.27199999999999</c:v>
                </c:pt>
                <c:pt idx="1435">
                  <c:v>253.30199999999999</c:v>
                </c:pt>
                <c:pt idx="1436">
                  <c:v>253.33199999999999</c:v>
                </c:pt>
                <c:pt idx="1437">
                  <c:v>253.36099999999999</c:v>
                </c:pt>
                <c:pt idx="1438">
                  <c:v>253.39099999999999</c:v>
                </c:pt>
                <c:pt idx="1439">
                  <c:v>253.42099999999999</c:v>
                </c:pt>
                <c:pt idx="1440">
                  <c:v>253.45</c:v>
                </c:pt>
                <c:pt idx="1441">
                  <c:v>253.48</c:v>
                </c:pt>
                <c:pt idx="1442">
                  <c:v>253.51</c:v>
                </c:pt>
                <c:pt idx="1443">
                  <c:v>253.53899999999999</c:v>
                </c:pt>
                <c:pt idx="1444">
                  <c:v>253.56899999999999</c:v>
                </c:pt>
                <c:pt idx="1445">
                  <c:v>253.59899999999999</c:v>
                </c:pt>
                <c:pt idx="1446">
                  <c:v>253.62799999999999</c:v>
                </c:pt>
                <c:pt idx="1447">
                  <c:v>253.65799999999999</c:v>
                </c:pt>
                <c:pt idx="1448">
                  <c:v>253.68799999999999</c:v>
                </c:pt>
                <c:pt idx="1449">
                  <c:v>253.71700000000001</c:v>
                </c:pt>
                <c:pt idx="1450">
                  <c:v>253.74700000000001</c:v>
                </c:pt>
                <c:pt idx="1451">
                  <c:v>253.77699999999999</c:v>
                </c:pt>
                <c:pt idx="1452">
                  <c:v>253.80600000000001</c:v>
                </c:pt>
                <c:pt idx="1453">
                  <c:v>253.83600000000001</c:v>
                </c:pt>
                <c:pt idx="1454">
                  <c:v>253.86600000000001</c:v>
                </c:pt>
                <c:pt idx="1455">
                  <c:v>253.89500000000001</c:v>
                </c:pt>
                <c:pt idx="1456">
                  <c:v>253.92500000000001</c:v>
                </c:pt>
                <c:pt idx="1457">
                  <c:v>253.95400000000001</c:v>
                </c:pt>
                <c:pt idx="1458">
                  <c:v>253.98400000000001</c:v>
                </c:pt>
                <c:pt idx="1459">
                  <c:v>254.01400000000001</c:v>
                </c:pt>
                <c:pt idx="1460">
                  <c:v>254.04300000000001</c:v>
                </c:pt>
                <c:pt idx="1461">
                  <c:v>254.07300000000001</c:v>
                </c:pt>
                <c:pt idx="1462">
                  <c:v>254.10300000000001</c:v>
                </c:pt>
                <c:pt idx="1463">
                  <c:v>254.13200000000001</c:v>
                </c:pt>
                <c:pt idx="1464">
                  <c:v>254.16200000000001</c:v>
                </c:pt>
                <c:pt idx="1465">
                  <c:v>254.19200000000001</c:v>
                </c:pt>
                <c:pt idx="1466">
                  <c:v>254.221</c:v>
                </c:pt>
                <c:pt idx="1467">
                  <c:v>254.251</c:v>
                </c:pt>
                <c:pt idx="1468">
                  <c:v>254.28</c:v>
                </c:pt>
                <c:pt idx="1469">
                  <c:v>254.31</c:v>
                </c:pt>
                <c:pt idx="1470">
                  <c:v>254.34</c:v>
                </c:pt>
                <c:pt idx="1471">
                  <c:v>254.369</c:v>
                </c:pt>
                <c:pt idx="1472">
                  <c:v>254.399</c:v>
                </c:pt>
                <c:pt idx="1473">
                  <c:v>254.429</c:v>
                </c:pt>
                <c:pt idx="1474">
                  <c:v>254.458</c:v>
                </c:pt>
                <c:pt idx="1475">
                  <c:v>254.488</c:v>
                </c:pt>
                <c:pt idx="1476">
                  <c:v>254.517</c:v>
                </c:pt>
                <c:pt idx="1477">
                  <c:v>254.547</c:v>
                </c:pt>
                <c:pt idx="1478">
                  <c:v>254.577</c:v>
                </c:pt>
                <c:pt idx="1479">
                  <c:v>254.60599999999999</c:v>
                </c:pt>
                <c:pt idx="1480">
                  <c:v>254.636</c:v>
                </c:pt>
                <c:pt idx="1481">
                  <c:v>254.666</c:v>
                </c:pt>
                <c:pt idx="1482">
                  <c:v>254.69499999999999</c:v>
                </c:pt>
                <c:pt idx="1483">
                  <c:v>254.72499999999999</c:v>
                </c:pt>
                <c:pt idx="1484">
                  <c:v>254.75399999999999</c:v>
                </c:pt>
                <c:pt idx="1485">
                  <c:v>254.78399999999999</c:v>
                </c:pt>
                <c:pt idx="1486">
                  <c:v>254.81399999999999</c:v>
                </c:pt>
                <c:pt idx="1487">
                  <c:v>254.84299999999999</c:v>
                </c:pt>
                <c:pt idx="1488">
                  <c:v>254.87299999999999</c:v>
                </c:pt>
                <c:pt idx="1489">
                  <c:v>254.90199999999999</c:v>
                </c:pt>
                <c:pt idx="1490">
                  <c:v>254.93199999999999</c:v>
                </c:pt>
                <c:pt idx="1491">
                  <c:v>254.96199999999999</c:v>
                </c:pt>
                <c:pt idx="1492">
                  <c:v>254.99100000000001</c:v>
                </c:pt>
                <c:pt idx="1493">
                  <c:v>255.02099999999999</c:v>
                </c:pt>
                <c:pt idx="1494">
                  <c:v>255.05</c:v>
                </c:pt>
                <c:pt idx="1495">
                  <c:v>255.08</c:v>
                </c:pt>
                <c:pt idx="1496">
                  <c:v>255.10900000000001</c:v>
                </c:pt>
                <c:pt idx="1497">
                  <c:v>255.13900000000001</c:v>
                </c:pt>
                <c:pt idx="1498">
                  <c:v>255.16900000000001</c:v>
                </c:pt>
                <c:pt idx="1499">
                  <c:v>255.19800000000001</c:v>
                </c:pt>
                <c:pt idx="1500">
                  <c:v>255.22800000000001</c:v>
                </c:pt>
                <c:pt idx="1501">
                  <c:v>255.25700000000001</c:v>
                </c:pt>
                <c:pt idx="1502">
                  <c:v>255.28700000000001</c:v>
                </c:pt>
                <c:pt idx="1503">
                  <c:v>255.31700000000001</c:v>
                </c:pt>
                <c:pt idx="1504">
                  <c:v>255.346</c:v>
                </c:pt>
                <c:pt idx="1505">
                  <c:v>255.376</c:v>
                </c:pt>
                <c:pt idx="1506">
                  <c:v>255.405</c:v>
                </c:pt>
                <c:pt idx="1507">
                  <c:v>255.435</c:v>
                </c:pt>
                <c:pt idx="1508">
                  <c:v>255.464</c:v>
                </c:pt>
                <c:pt idx="1509">
                  <c:v>255.494</c:v>
                </c:pt>
                <c:pt idx="1510">
                  <c:v>255.524</c:v>
                </c:pt>
                <c:pt idx="1511">
                  <c:v>255.553</c:v>
                </c:pt>
                <c:pt idx="1512">
                  <c:v>255.583</c:v>
                </c:pt>
                <c:pt idx="1513">
                  <c:v>255.61199999999999</c:v>
                </c:pt>
                <c:pt idx="1514">
                  <c:v>255.642</c:v>
                </c:pt>
                <c:pt idx="1515">
                  <c:v>255.67099999999999</c:v>
                </c:pt>
                <c:pt idx="1516">
                  <c:v>255.70099999999999</c:v>
                </c:pt>
                <c:pt idx="1517">
                  <c:v>255.73</c:v>
                </c:pt>
                <c:pt idx="1518">
                  <c:v>255.76</c:v>
                </c:pt>
                <c:pt idx="1519">
                  <c:v>255.79</c:v>
                </c:pt>
                <c:pt idx="1520">
                  <c:v>255.81899999999999</c:v>
                </c:pt>
                <c:pt idx="1521">
                  <c:v>255.84899999999999</c:v>
                </c:pt>
                <c:pt idx="1522">
                  <c:v>255.87799999999999</c:v>
                </c:pt>
                <c:pt idx="1523">
                  <c:v>255.90799999999999</c:v>
                </c:pt>
                <c:pt idx="1524">
                  <c:v>255.93700000000001</c:v>
                </c:pt>
                <c:pt idx="1525">
                  <c:v>255.96700000000001</c:v>
                </c:pt>
                <c:pt idx="1526">
                  <c:v>255.99600000000001</c:v>
                </c:pt>
                <c:pt idx="1527">
                  <c:v>256.02600000000001</c:v>
                </c:pt>
                <c:pt idx="1528">
                  <c:v>256.05500000000001</c:v>
                </c:pt>
                <c:pt idx="1529">
                  <c:v>256.08499999999998</c:v>
                </c:pt>
                <c:pt idx="1530">
                  <c:v>256.11500000000001</c:v>
                </c:pt>
                <c:pt idx="1531">
                  <c:v>256.14400000000001</c:v>
                </c:pt>
                <c:pt idx="1532">
                  <c:v>256.17399999999998</c:v>
                </c:pt>
                <c:pt idx="1533">
                  <c:v>256.20299999999997</c:v>
                </c:pt>
                <c:pt idx="1534">
                  <c:v>256.233</c:v>
                </c:pt>
                <c:pt idx="1535">
                  <c:v>256.262</c:v>
                </c:pt>
                <c:pt idx="1536">
                  <c:v>256.29199999999997</c:v>
                </c:pt>
                <c:pt idx="1537">
                  <c:v>256.32100000000003</c:v>
                </c:pt>
                <c:pt idx="1538">
                  <c:v>256.351</c:v>
                </c:pt>
                <c:pt idx="1539">
                  <c:v>256.38</c:v>
                </c:pt>
                <c:pt idx="1540">
                  <c:v>256.41000000000003</c:v>
                </c:pt>
                <c:pt idx="1541">
                  <c:v>256.43900000000002</c:v>
                </c:pt>
                <c:pt idx="1542">
                  <c:v>256.46899999999999</c:v>
                </c:pt>
                <c:pt idx="1543">
                  <c:v>256.49799999999999</c:v>
                </c:pt>
                <c:pt idx="1544">
                  <c:v>256.52800000000002</c:v>
                </c:pt>
                <c:pt idx="1545">
                  <c:v>256.55700000000002</c:v>
                </c:pt>
                <c:pt idx="1546">
                  <c:v>256.58699999999999</c:v>
                </c:pt>
                <c:pt idx="1547">
                  <c:v>256.61599999999999</c:v>
                </c:pt>
                <c:pt idx="1548">
                  <c:v>256.64600000000002</c:v>
                </c:pt>
                <c:pt idx="1549">
                  <c:v>256.67500000000001</c:v>
                </c:pt>
                <c:pt idx="1550">
                  <c:v>256.70499999999998</c:v>
                </c:pt>
                <c:pt idx="1551">
                  <c:v>256.73399999999998</c:v>
                </c:pt>
                <c:pt idx="1552">
                  <c:v>256.76400000000001</c:v>
                </c:pt>
                <c:pt idx="1553">
                  <c:v>256.79300000000001</c:v>
                </c:pt>
                <c:pt idx="1554">
                  <c:v>256.82299999999998</c:v>
                </c:pt>
                <c:pt idx="1555">
                  <c:v>256.85199999999998</c:v>
                </c:pt>
                <c:pt idx="1556">
                  <c:v>256.88200000000001</c:v>
                </c:pt>
                <c:pt idx="1557">
                  <c:v>256.911</c:v>
                </c:pt>
                <c:pt idx="1558">
                  <c:v>256.94099999999997</c:v>
                </c:pt>
                <c:pt idx="1559">
                  <c:v>256.97000000000003</c:v>
                </c:pt>
                <c:pt idx="1560">
                  <c:v>257</c:v>
                </c:pt>
                <c:pt idx="1561">
                  <c:v>257.029</c:v>
                </c:pt>
                <c:pt idx="1562">
                  <c:v>257.05900000000003</c:v>
                </c:pt>
                <c:pt idx="1563">
                  <c:v>257.08800000000002</c:v>
                </c:pt>
                <c:pt idx="1564">
                  <c:v>257.11799999999999</c:v>
                </c:pt>
                <c:pt idx="1565">
                  <c:v>257.14699999999999</c:v>
                </c:pt>
                <c:pt idx="1566">
                  <c:v>257.17700000000002</c:v>
                </c:pt>
                <c:pt idx="1567">
                  <c:v>257.20600000000002</c:v>
                </c:pt>
                <c:pt idx="1568">
                  <c:v>257.23599999999999</c:v>
                </c:pt>
                <c:pt idx="1569">
                  <c:v>257.26499999999999</c:v>
                </c:pt>
                <c:pt idx="1570">
                  <c:v>257.29500000000002</c:v>
                </c:pt>
                <c:pt idx="1571">
                  <c:v>257.32400000000001</c:v>
                </c:pt>
                <c:pt idx="1572">
                  <c:v>257.35399999999998</c:v>
                </c:pt>
                <c:pt idx="1573">
                  <c:v>257.38299999999998</c:v>
                </c:pt>
                <c:pt idx="1574">
                  <c:v>257.41300000000001</c:v>
                </c:pt>
                <c:pt idx="1575">
                  <c:v>257.44200000000001</c:v>
                </c:pt>
                <c:pt idx="1576">
                  <c:v>257.471</c:v>
                </c:pt>
                <c:pt idx="1577">
                  <c:v>257.50099999999998</c:v>
                </c:pt>
                <c:pt idx="1578">
                  <c:v>257.52999999999997</c:v>
                </c:pt>
                <c:pt idx="1579">
                  <c:v>257.56</c:v>
                </c:pt>
                <c:pt idx="1580">
                  <c:v>257.589</c:v>
                </c:pt>
                <c:pt idx="1581">
                  <c:v>257.61900000000003</c:v>
                </c:pt>
                <c:pt idx="1582">
                  <c:v>257.64800000000002</c:v>
                </c:pt>
                <c:pt idx="1583">
                  <c:v>257.678</c:v>
                </c:pt>
                <c:pt idx="1584">
                  <c:v>257.70699999999999</c:v>
                </c:pt>
                <c:pt idx="1585">
                  <c:v>257.73700000000002</c:v>
                </c:pt>
                <c:pt idx="1586">
                  <c:v>257.76600000000002</c:v>
                </c:pt>
                <c:pt idx="1587">
                  <c:v>257.79500000000002</c:v>
                </c:pt>
                <c:pt idx="1588">
                  <c:v>257.82499999999999</c:v>
                </c:pt>
                <c:pt idx="1589">
                  <c:v>257.85399999999998</c:v>
                </c:pt>
                <c:pt idx="1590">
                  <c:v>257.88400000000001</c:v>
                </c:pt>
                <c:pt idx="1591">
                  <c:v>257.91300000000001</c:v>
                </c:pt>
                <c:pt idx="1592">
                  <c:v>257.94299999999998</c:v>
                </c:pt>
                <c:pt idx="1593">
                  <c:v>257.97199999999998</c:v>
                </c:pt>
                <c:pt idx="1594">
                  <c:v>258.00200000000001</c:v>
                </c:pt>
                <c:pt idx="1595">
                  <c:v>258.03100000000001</c:v>
                </c:pt>
                <c:pt idx="1596">
                  <c:v>258.06</c:v>
                </c:pt>
                <c:pt idx="1597">
                  <c:v>258.08999999999997</c:v>
                </c:pt>
                <c:pt idx="1598">
                  <c:v>258.11900000000003</c:v>
                </c:pt>
                <c:pt idx="1599">
                  <c:v>258.149</c:v>
                </c:pt>
                <c:pt idx="1600">
                  <c:v>258.178</c:v>
                </c:pt>
                <c:pt idx="1601">
                  <c:v>258.20800000000003</c:v>
                </c:pt>
                <c:pt idx="1602">
                  <c:v>258.23700000000002</c:v>
                </c:pt>
                <c:pt idx="1603">
                  <c:v>258.26600000000002</c:v>
                </c:pt>
                <c:pt idx="1604">
                  <c:v>258.29599999999999</c:v>
                </c:pt>
                <c:pt idx="1605">
                  <c:v>258.32499999999999</c:v>
                </c:pt>
                <c:pt idx="1606">
                  <c:v>258.35500000000002</c:v>
                </c:pt>
                <c:pt idx="1607">
                  <c:v>258.38400000000001</c:v>
                </c:pt>
                <c:pt idx="1608">
                  <c:v>258.41300000000001</c:v>
                </c:pt>
                <c:pt idx="1609">
                  <c:v>258.44299999999998</c:v>
                </c:pt>
                <c:pt idx="1610">
                  <c:v>258.47199999999998</c:v>
                </c:pt>
                <c:pt idx="1611">
                  <c:v>258.50200000000001</c:v>
                </c:pt>
                <c:pt idx="1612">
                  <c:v>258.53100000000001</c:v>
                </c:pt>
                <c:pt idx="1613">
                  <c:v>258.56099999999998</c:v>
                </c:pt>
                <c:pt idx="1614">
                  <c:v>258.58999999999997</c:v>
                </c:pt>
                <c:pt idx="1615">
                  <c:v>258.61900000000003</c:v>
                </c:pt>
                <c:pt idx="1616">
                  <c:v>258.649</c:v>
                </c:pt>
                <c:pt idx="1617">
                  <c:v>258.678</c:v>
                </c:pt>
                <c:pt idx="1618">
                  <c:v>258.70800000000003</c:v>
                </c:pt>
                <c:pt idx="1619">
                  <c:v>258.73700000000002</c:v>
                </c:pt>
                <c:pt idx="1620">
                  <c:v>258.76600000000002</c:v>
                </c:pt>
                <c:pt idx="1621">
                  <c:v>258.79599999999999</c:v>
                </c:pt>
                <c:pt idx="1622">
                  <c:v>258.82499999999999</c:v>
                </c:pt>
                <c:pt idx="1623">
                  <c:v>258.85500000000002</c:v>
                </c:pt>
                <c:pt idx="1624">
                  <c:v>258.88400000000001</c:v>
                </c:pt>
                <c:pt idx="1625">
                  <c:v>258.91300000000001</c:v>
                </c:pt>
                <c:pt idx="1626">
                  <c:v>258.94299999999998</c:v>
                </c:pt>
                <c:pt idx="1627">
                  <c:v>258.97199999999998</c:v>
                </c:pt>
                <c:pt idx="1628">
                  <c:v>259.00099999999998</c:v>
                </c:pt>
                <c:pt idx="1629">
                  <c:v>259.03100000000001</c:v>
                </c:pt>
                <c:pt idx="1630">
                  <c:v>259.06</c:v>
                </c:pt>
                <c:pt idx="1631">
                  <c:v>259.08999999999997</c:v>
                </c:pt>
                <c:pt idx="1632">
                  <c:v>259.11900000000003</c:v>
                </c:pt>
                <c:pt idx="1633">
                  <c:v>259.14800000000002</c:v>
                </c:pt>
                <c:pt idx="1634">
                  <c:v>259.178</c:v>
                </c:pt>
                <c:pt idx="1635">
                  <c:v>259.20699999999999</c:v>
                </c:pt>
                <c:pt idx="1636">
                  <c:v>259.23599999999999</c:v>
                </c:pt>
                <c:pt idx="1637">
                  <c:v>259.26600000000002</c:v>
                </c:pt>
                <c:pt idx="1638">
                  <c:v>259.29500000000002</c:v>
                </c:pt>
                <c:pt idx="1639">
                  <c:v>259.32499999999999</c:v>
                </c:pt>
                <c:pt idx="1640">
                  <c:v>259.35399999999998</c:v>
                </c:pt>
                <c:pt idx="1641">
                  <c:v>259.38299999999998</c:v>
                </c:pt>
                <c:pt idx="1642">
                  <c:v>259.41300000000001</c:v>
                </c:pt>
                <c:pt idx="1643">
                  <c:v>259.44200000000001</c:v>
                </c:pt>
                <c:pt idx="1644">
                  <c:v>259.471</c:v>
                </c:pt>
                <c:pt idx="1645">
                  <c:v>259.50099999999998</c:v>
                </c:pt>
                <c:pt idx="1646">
                  <c:v>259.52999999999997</c:v>
                </c:pt>
                <c:pt idx="1647">
                  <c:v>259.55900000000003</c:v>
                </c:pt>
                <c:pt idx="1648">
                  <c:v>259.589</c:v>
                </c:pt>
                <c:pt idx="1649">
                  <c:v>259.61799999999999</c:v>
                </c:pt>
                <c:pt idx="1650">
                  <c:v>259.64800000000002</c:v>
                </c:pt>
                <c:pt idx="1651">
                  <c:v>259.67700000000002</c:v>
                </c:pt>
                <c:pt idx="1652">
                  <c:v>259.70600000000002</c:v>
                </c:pt>
                <c:pt idx="1653">
                  <c:v>259.73599999999999</c:v>
                </c:pt>
                <c:pt idx="1654">
                  <c:v>259.76499999999999</c:v>
                </c:pt>
                <c:pt idx="1655">
                  <c:v>259.79399999999998</c:v>
                </c:pt>
                <c:pt idx="1656">
                  <c:v>259.82400000000001</c:v>
                </c:pt>
                <c:pt idx="1657">
                  <c:v>259.85300000000001</c:v>
                </c:pt>
                <c:pt idx="1658">
                  <c:v>259.88200000000001</c:v>
                </c:pt>
                <c:pt idx="1659">
                  <c:v>259.91199999999998</c:v>
                </c:pt>
                <c:pt idx="1660">
                  <c:v>259.94099999999997</c:v>
                </c:pt>
                <c:pt idx="1661">
                  <c:v>259.97000000000003</c:v>
                </c:pt>
                <c:pt idx="1662">
                  <c:v>260</c:v>
                </c:pt>
                <c:pt idx="1663">
                  <c:v>260.029</c:v>
                </c:pt>
                <c:pt idx="1664">
                  <c:v>260.05799999999999</c:v>
                </c:pt>
                <c:pt idx="1665">
                  <c:v>260.08800000000002</c:v>
                </c:pt>
                <c:pt idx="1666">
                  <c:v>260.11700000000002</c:v>
                </c:pt>
                <c:pt idx="1667">
                  <c:v>260.14600000000002</c:v>
                </c:pt>
                <c:pt idx="1668">
                  <c:v>260.17599999999999</c:v>
                </c:pt>
                <c:pt idx="1669">
                  <c:v>260.20499999999998</c:v>
                </c:pt>
                <c:pt idx="1670">
                  <c:v>260.23399999999998</c:v>
                </c:pt>
                <c:pt idx="1671">
                  <c:v>260.26400000000001</c:v>
                </c:pt>
                <c:pt idx="1672">
                  <c:v>260.29300000000001</c:v>
                </c:pt>
                <c:pt idx="1673">
                  <c:v>260.322</c:v>
                </c:pt>
                <c:pt idx="1674">
                  <c:v>260.351</c:v>
                </c:pt>
                <c:pt idx="1675">
                  <c:v>260.38099999999997</c:v>
                </c:pt>
                <c:pt idx="1676">
                  <c:v>260.41000000000003</c:v>
                </c:pt>
                <c:pt idx="1677">
                  <c:v>260.43900000000002</c:v>
                </c:pt>
                <c:pt idx="1678">
                  <c:v>260.46899999999999</c:v>
                </c:pt>
                <c:pt idx="1679">
                  <c:v>260.49799999999999</c:v>
                </c:pt>
                <c:pt idx="1680">
                  <c:v>260.52699999999999</c:v>
                </c:pt>
                <c:pt idx="1681">
                  <c:v>260.55700000000002</c:v>
                </c:pt>
                <c:pt idx="1682">
                  <c:v>260.58600000000001</c:v>
                </c:pt>
                <c:pt idx="1683">
                  <c:v>260.61500000000001</c:v>
                </c:pt>
                <c:pt idx="1684">
                  <c:v>260.64400000000001</c:v>
                </c:pt>
                <c:pt idx="1685">
                  <c:v>260.67399999999998</c:v>
                </c:pt>
                <c:pt idx="1686">
                  <c:v>260.70299999999997</c:v>
                </c:pt>
                <c:pt idx="1687">
                  <c:v>260.73200000000003</c:v>
                </c:pt>
                <c:pt idx="1688">
                  <c:v>260.762</c:v>
                </c:pt>
                <c:pt idx="1689">
                  <c:v>260.791</c:v>
                </c:pt>
                <c:pt idx="1690">
                  <c:v>260.82</c:v>
                </c:pt>
                <c:pt idx="1691">
                  <c:v>260.85000000000002</c:v>
                </c:pt>
                <c:pt idx="1692">
                  <c:v>260.87900000000002</c:v>
                </c:pt>
                <c:pt idx="1693">
                  <c:v>260.90800000000002</c:v>
                </c:pt>
                <c:pt idx="1694">
                  <c:v>260.93700000000001</c:v>
                </c:pt>
                <c:pt idx="1695">
                  <c:v>260.96699999999998</c:v>
                </c:pt>
                <c:pt idx="1696">
                  <c:v>260.99599999999998</c:v>
                </c:pt>
                <c:pt idx="1697">
                  <c:v>261.02499999999998</c:v>
                </c:pt>
                <c:pt idx="1698">
                  <c:v>261.05399999999997</c:v>
                </c:pt>
                <c:pt idx="1699">
                  <c:v>261.084</c:v>
                </c:pt>
                <c:pt idx="1700">
                  <c:v>261.113</c:v>
                </c:pt>
                <c:pt idx="1701">
                  <c:v>261.142</c:v>
                </c:pt>
                <c:pt idx="1702">
                  <c:v>261.17200000000003</c:v>
                </c:pt>
                <c:pt idx="1703">
                  <c:v>261.20100000000002</c:v>
                </c:pt>
                <c:pt idx="1704">
                  <c:v>261.23</c:v>
                </c:pt>
                <c:pt idx="1705">
                  <c:v>261.25900000000001</c:v>
                </c:pt>
                <c:pt idx="1706">
                  <c:v>261.28899999999999</c:v>
                </c:pt>
                <c:pt idx="1707">
                  <c:v>261.31799999999998</c:v>
                </c:pt>
                <c:pt idx="1708">
                  <c:v>261.34699999999998</c:v>
                </c:pt>
                <c:pt idx="1709">
                  <c:v>261.37599999999998</c:v>
                </c:pt>
                <c:pt idx="1710">
                  <c:v>261.40600000000001</c:v>
                </c:pt>
                <c:pt idx="1711">
                  <c:v>261.435</c:v>
                </c:pt>
                <c:pt idx="1712">
                  <c:v>261.464</c:v>
                </c:pt>
                <c:pt idx="1713">
                  <c:v>261.49299999999999</c:v>
                </c:pt>
                <c:pt idx="1714">
                  <c:v>261.52300000000002</c:v>
                </c:pt>
                <c:pt idx="1715">
                  <c:v>261.55200000000002</c:v>
                </c:pt>
                <c:pt idx="1716">
                  <c:v>261.58100000000002</c:v>
                </c:pt>
                <c:pt idx="1717">
                  <c:v>261.61</c:v>
                </c:pt>
                <c:pt idx="1718">
                  <c:v>261.64</c:v>
                </c:pt>
                <c:pt idx="1719">
                  <c:v>261.66899999999998</c:v>
                </c:pt>
                <c:pt idx="1720">
                  <c:v>261.69799999999998</c:v>
                </c:pt>
                <c:pt idx="1721">
                  <c:v>261.72699999999998</c:v>
                </c:pt>
                <c:pt idx="1722">
                  <c:v>261.75700000000001</c:v>
                </c:pt>
                <c:pt idx="1723">
                  <c:v>261.786</c:v>
                </c:pt>
                <c:pt idx="1724">
                  <c:v>261.815</c:v>
                </c:pt>
                <c:pt idx="1725">
                  <c:v>261.84399999999999</c:v>
                </c:pt>
                <c:pt idx="1726">
                  <c:v>261.87400000000002</c:v>
                </c:pt>
                <c:pt idx="1727">
                  <c:v>261.90300000000002</c:v>
                </c:pt>
                <c:pt idx="1728">
                  <c:v>261.93200000000002</c:v>
                </c:pt>
                <c:pt idx="1729">
                  <c:v>261.96100000000001</c:v>
                </c:pt>
                <c:pt idx="1730">
                  <c:v>261.99</c:v>
                </c:pt>
                <c:pt idx="1731">
                  <c:v>262.02</c:v>
                </c:pt>
                <c:pt idx="1732">
                  <c:v>262.04899999999998</c:v>
                </c:pt>
                <c:pt idx="1733">
                  <c:v>262.07799999999997</c:v>
                </c:pt>
                <c:pt idx="1734">
                  <c:v>262.10700000000003</c:v>
                </c:pt>
                <c:pt idx="1735">
                  <c:v>262.137</c:v>
                </c:pt>
                <c:pt idx="1736">
                  <c:v>262.166</c:v>
                </c:pt>
                <c:pt idx="1737">
                  <c:v>262.19499999999999</c:v>
                </c:pt>
                <c:pt idx="1738">
                  <c:v>262.22399999999999</c:v>
                </c:pt>
                <c:pt idx="1739">
                  <c:v>262.25299999999999</c:v>
                </c:pt>
                <c:pt idx="1740">
                  <c:v>262.28300000000002</c:v>
                </c:pt>
                <c:pt idx="1741">
                  <c:v>262.31200000000001</c:v>
                </c:pt>
                <c:pt idx="1742">
                  <c:v>262.34100000000001</c:v>
                </c:pt>
                <c:pt idx="1743">
                  <c:v>262.37</c:v>
                </c:pt>
                <c:pt idx="1744">
                  <c:v>262.399</c:v>
                </c:pt>
                <c:pt idx="1745">
                  <c:v>262.42899999999997</c:v>
                </c:pt>
                <c:pt idx="1746">
                  <c:v>262.45800000000003</c:v>
                </c:pt>
                <c:pt idx="1747">
                  <c:v>262.48700000000002</c:v>
                </c:pt>
                <c:pt idx="1748">
                  <c:v>262.51600000000002</c:v>
                </c:pt>
                <c:pt idx="1749">
                  <c:v>262.54500000000002</c:v>
                </c:pt>
                <c:pt idx="1750">
                  <c:v>262.57499999999999</c:v>
                </c:pt>
                <c:pt idx="1751">
                  <c:v>262.60399999999998</c:v>
                </c:pt>
                <c:pt idx="1752">
                  <c:v>262.63299999999998</c:v>
                </c:pt>
                <c:pt idx="1753">
                  <c:v>262.66199999999998</c:v>
                </c:pt>
                <c:pt idx="1754">
                  <c:v>262.69099999999997</c:v>
                </c:pt>
                <c:pt idx="1755">
                  <c:v>262.721</c:v>
                </c:pt>
                <c:pt idx="1756">
                  <c:v>262.75</c:v>
                </c:pt>
                <c:pt idx="1757">
                  <c:v>262.779</c:v>
                </c:pt>
                <c:pt idx="1758">
                  <c:v>262.80799999999999</c:v>
                </c:pt>
                <c:pt idx="1759">
                  <c:v>262.83699999999999</c:v>
                </c:pt>
                <c:pt idx="1760">
                  <c:v>262.86700000000002</c:v>
                </c:pt>
                <c:pt idx="1761">
                  <c:v>262.89600000000002</c:v>
                </c:pt>
                <c:pt idx="1762">
                  <c:v>262.92500000000001</c:v>
                </c:pt>
                <c:pt idx="1763">
                  <c:v>262.95400000000001</c:v>
                </c:pt>
                <c:pt idx="1764">
                  <c:v>262.983</c:v>
                </c:pt>
                <c:pt idx="1765">
                  <c:v>263.012</c:v>
                </c:pt>
                <c:pt idx="1766">
                  <c:v>263.04199999999997</c:v>
                </c:pt>
                <c:pt idx="1767">
                  <c:v>263.07100000000003</c:v>
                </c:pt>
                <c:pt idx="1768">
                  <c:v>263.10000000000002</c:v>
                </c:pt>
                <c:pt idx="1769">
                  <c:v>263.12900000000002</c:v>
                </c:pt>
                <c:pt idx="1770">
                  <c:v>263.15800000000002</c:v>
                </c:pt>
                <c:pt idx="1771">
                  <c:v>263.18700000000001</c:v>
                </c:pt>
                <c:pt idx="1772">
                  <c:v>263.21699999999998</c:v>
                </c:pt>
                <c:pt idx="1773">
                  <c:v>263.24599999999998</c:v>
                </c:pt>
                <c:pt idx="1774">
                  <c:v>263.27499999999998</c:v>
                </c:pt>
                <c:pt idx="1775">
                  <c:v>263.30399999999997</c:v>
                </c:pt>
                <c:pt idx="1776">
                  <c:v>263.33300000000003</c:v>
                </c:pt>
                <c:pt idx="1777">
                  <c:v>263.36200000000002</c:v>
                </c:pt>
                <c:pt idx="1778">
                  <c:v>263.39100000000002</c:v>
                </c:pt>
                <c:pt idx="1779">
                  <c:v>263.42099999999999</c:v>
                </c:pt>
                <c:pt idx="1780">
                  <c:v>263.45</c:v>
                </c:pt>
                <c:pt idx="1781">
                  <c:v>263.47899999999998</c:v>
                </c:pt>
                <c:pt idx="1782">
                  <c:v>263.50799999999998</c:v>
                </c:pt>
                <c:pt idx="1783">
                  <c:v>263.53699999999998</c:v>
                </c:pt>
                <c:pt idx="1784">
                  <c:v>263.56599999999997</c:v>
                </c:pt>
                <c:pt idx="1785">
                  <c:v>263.59500000000003</c:v>
                </c:pt>
                <c:pt idx="1786">
                  <c:v>263.625</c:v>
                </c:pt>
                <c:pt idx="1787">
                  <c:v>263.654</c:v>
                </c:pt>
                <c:pt idx="1788">
                  <c:v>263.68299999999999</c:v>
                </c:pt>
                <c:pt idx="1789">
                  <c:v>263.71199999999999</c:v>
                </c:pt>
                <c:pt idx="1790">
                  <c:v>263.74099999999999</c:v>
                </c:pt>
                <c:pt idx="1791">
                  <c:v>263.77</c:v>
                </c:pt>
                <c:pt idx="1792">
                  <c:v>263.79899999999998</c:v>
                </c:pt>
                <c:pt idx="1793">
                  <c:v>263.82900000000001</c:v>
                </c:pt>
                <c:pt idx="1794">
                  <c:v>263.858</c:v>
                </c:pt>
                <c:pt idx="1795">
                  <c:v>263.887</c:v>
                </c:pt>
                <c:pt idx="1796">
                  <c:v>263.916</c:v>
                </c:pt>
                <c:pt idx="1797">
                  <c:v>263.94499999999999</c:v>
                </c:pt>
                <c:pt idx="1798">
                  <c:v>263.97399999999999</c:v>
                </c:pt>
                <c:pt idx="1799">
                  <c:v>264.00299999999999</c:v>
                </c:pt>
                <c:pt idx="1800">
                  <c:v>264.03199999999998</c:v>
                </c:pt>
                <c:pt idx="1801">
                  <c:v>264.06200000000001</c:v>
                </c:pt>
                <c:pt idx="1802">
                  <c:v>264.09100000000001</c:v>
                </c:pt>
                <c:pt idx="1803">
                  <c:v>264.12</c:v>
                </c:pt>
                <c:pt idx="1804">
                  <c:v>264.149</c:v>
                </c:pt>
                <c:pt idx="1805">
                  <c:v>264.178</c:v>
                </c:pt>
                <c:pt idx="1806">
                  <c:v>264.20699999999999</c:v>
                </c:pt>
                <c:pt idx="1807">
                  <c:v>264.23599999999999</c:v>
                </c:pt>
                <c:pt idx="1808">
                  <c:v>264.26499999999999</c:v>
                </c:pt>
                <c:pt idx="1809">
                  <c:v>264.29399999999998</c:v>
                </c:pt>
                <c:pt idx="1810">
                  <c:v>264.32299999999998</c:v>
                </c:pt>
                <c:pt idx="1811">
                  <c:v>264.35300000000001</c:v>
                </c:pt>
                <c:pt idx="1812">
                  <c:v>264.38200000000001</c:v>
                </c:pt>
                <c:pt idx="1813">
                  <c:v>264.411</c:v>
                </c:pt>
                <c:pt idx="1814">
                  <c:v>264.44</c:v>
                </c:pt>
                <c:pt idx="1815">
                  <c:v>264.46899999999999</c:v>
                </c:pt>
                <c:pt idx="1816">
                  <c:v>264.49799999999999</c:v>
                </c:pt>
                <c:pt idx="1817">
                  <c:v>264.52699999999999</c:v>
                </c:pt>
                <c:pt idx="1818">
                  <c:v>264.55599999999998</c:v>
                </c:pt>
                <c:pt idx="1819">
                  <c:v>264.58499999999998</c:v>
                </c:pt>
                <c:pt idx="1820">
                  <c:v>264.61399999999998</c:v>
                </c:pt>
                <c:pt idx="1821">
                  <c:v>264.64299999999997</c:v>
                </c:pt>
                <c:pt idx="1822">
                  <c:v>264.673</c:v>
                </c:pt>
                <c:pt idx="1823">
                  <c:v>264.702</c:v>
                </c:pt>
                <c:pt idx="1824">
                  <c:v>264.73099999999999</c:v>
                </c:pt>
                <c:pt idx="1825">
                  <c:v>264.76</c:v>
                </c:pt>
                <c:pt idx="1826">
                  <c:v>264.78899999999999</c:v>
                </c:pt>
                <c:pt idx="1827">
                  <c:v>264.81799999999998</c:v>
                </c:pt>
                <c:pt idx="1828">
                  <c:v>264.84699999999998</c:v>
                </c:pt>
                <c:pt idx="1829">
                  <c:v>264.87599999999998</c:v>
                </c:pt>
                <c:pt idx="1830">
                  <c:v>264.90499999999997</c:v>
                </c:pt>
                <c:pt idx="1831">
                  <c:v>264.93400000000003</c:v>
                </c:pt>
                <c:pt idx="1832">
                  <c:v>264.96300000000002</c:v>
                </c:pt>
                <c:pt idx="1833">
                  <c:v>264.99200000000002</c:v>
                </c:pt>
                <c:pt idx="1834">
                  <c:v>265.02100000000002</c:v>
                </c:pt>
                <c:pt idx="1835">
                  <c:v>265.05</c:v>
                </c:pt>
                <c:pt idx="1836">
                  <c:v>265.08</c:v>
                </c:pt>
                <c:pt idx="1837">
                  <c:v>265.10899999999998</c:v>
                </c:pt>
                <c:pt idx="1838">
                  <c:v>265.13799999999998</c:v>
                </c:pt>
                <c:pt idx="1839">
                  <c:v>265.16699999999997</c:v>
                </c:pt>
                <c:pt idx="1840">
                  <c:v>265.19600000000003</c:v>
                </c:pt>
                <c:pt idx="1841">
                  <c:v>265.22500000000002</c:v>
                </c:pt>
                <c:pt idx="1842">
                  <c:v>265.25400000000002</c:v>
                </c:pt>
                <c:pt idx="1843">
                  <c:v>265.28300000000002</c:v>
                </c:pt>
                <c:pt idx="1844">
                  <c:v>265.31200000000001</c:v>
                </c:pt>
                <c:pt idx="1845">
                  <c:v>265.34100000000001</c:v>
                </c:pt>
                <c:pt idx="1846">
                  <c:v>265.37</c:v>
                </c:pt>
                <c:pt idx="1847">
                  <c:v>265.399</c:v>
                </c:pt>
                <c:pt idx="1848">
                  <c:v>265.428</c:v>
                </c:pt>
                <c:pt idx="1849">
                  <c:v>265.45699999999999</c:v>
                </c:pt>
                <c:pt idx="1850">
                  <c:v>265.48599999999999</c:v>
                </c:pt>
                <c:pt idx="1851">
                  <c:v>265.51499999999999</c:v>
                </c:pt>
                <c:pt idx="1852">
                  <c:v>265.54399999999998</c:v>
                </c:pt>
                <c:pt idx="1853">
                  <c:v>265.57299999999998</c:v>
                </c:pt>
                <c:pt idx="1854">
                  <c:v>265.60199999999998</c:v>
                </c:pt>
                <c:pt idx="1855">
                  <c:v>265.63099999999997</c:v>
                </c:pt>
                <c:pt idx="1856">
                  <c:v>265.66000000000003</c:v>
                </c:pt>
                <c:pt idx="1857">
                  <c:v>265.68900000000002</c:v>
                </c:pt>
                <c:pt idx="1858">
                  <c:v>265.71800000000002</c:v>
                </c:pt>
                <c:pt idx="1859">
                  <c:v>265.74700000000001</c:v>
                </c:pt>
                <c:pt idx="1860">
                  <c:v>265.77600000000001</c:v>
                </c:pt>
                <c:pt idx="1861">
                  <c:v>265.80500000000001</c:v>
                </c:pt>
                <c:pt idx="1862">
                  <c:v>265.834</c:v>
                </c:pt>
                <c:pt idx="1863">
                  <c:v>265.86399999999998</c:v>
                </c:pt>
                <c:pt idx="1864">
                  <c:v>265.89299999999997</c:v>
                </c:pt>
                <c:pt idx="1865">
                  <c:v>265.92200000000003</c:v>
                </c:pt>
                <c:pt idx="1866">
                  <c:v>265.95100000000002</c:v>
                </c:pt>
                <c:pt idx="1867">
                  <c:v>265.98</c:v>
                </c:pt>
                <c:pt idx="1868">
                  <c:v>266.00900000000001</c:v>
                </c:pt>
                <c:pt idx="1869">
                  <c:v>266.03800000000001</c:v>
                </c:pt>
                <c:pt idx="1870">
                  <c:v>266.06700000000001</c:v>
                </c:pt>
                <c:pt idx="1871">
                  <c:v>266.096</c:v>
                </c:pt>
                <c:pt idx="1872">
                  <c:v>266.125</c:v>
                </c:pt>
                <c:pt idx="1873">
                  <c:v>266.154</c:v>
                </c:pt>
                <c:pt idx="1874">
                  <c:v>266.18299999999999</c:v>
                </c:pt>
                <c:pt idx="1875">
                  <c:v>266.21199999999999</c:v>
                </c:pt>
                <c:pt idx="1876">
                  <c:v>266.24099999999999</c:v>
                </c:pt>
                <c:pt idx="1877">
                  <c:v>266.27</c:v>
                </c:pt>
                <c:pt idx="1878">
                  <c:v>266.29899999999998</c:v>
                </c:pt>
                <c:pt idx="1879">
                  <c:v>266.32799999999997</c:v>
                </c:pt>
                <c:pt idx="1880">
                  <c:v>266.35700000000003</c:v>
                </c:pt>
                <c:pt idx="1881">
                  <c:v>266.38600000000002</c:v>
                </c:pt>
                <c:pt idx="1882">
                  <c:v>266.41500000000002</c:v>
                </c:pt>
                <c:pt idx="1883">
                  <c:v>266.44400000000002</c:v>
                </c:pt>
                <c:pt idx="1884">
                  <c:v>266.47199999999998</c:v>
                </c:pt>
                <c:pt idx="1885">
                  <c:v>266.50099999999998</c:v>
                </c:pt>
                <c:pt idx="1886">
                  <c:v>266.52999999999997</c:v>
                </c:pt>
                <c:pt idx="1887">
                  <c:v>266.55900000000003</c:v>
                </c:pt>
                <c:pt idx="1888">
                  <c:v>266.58800000000002</c:v>
                </c:pt>
                <c:pt idx="1889">
                  <c:v>266.61700000000002</c:v>
                </c:pt>
                <c:pt idx="1890">
                  <c:v>266.64600000000002</c:v>
                </c:pt>
                <c:pt idx="1891">
                  <c:v>266.67500000000001</c:v>
                </c:pt>
                <c:pt idx="1892">
                  <c:v>266.70400000000001</c:v>
                </c:pt>
                <c:pt idx="1893">
                  <c:v>266.733</c:v>
                </c:pt>
                <c:pt idx="1894">
                  <c:v>266.762</c:v>
                </c:pt>
                <c:pt idx="1895">
                  <c:v>266.791</c:v>
                </c:pt>
                <c:pt idx="1896">
                  <c:v>266.82</c:v>
                </c:pt>
                <c:pt idx="1897">
                  <c:v>266.84899999999999</c:v>
                </c:pt>
                <c:pt idx="1898">
                  <c:v>266.87799999999999</c:v>
                </c:pt>
                <c:pt idx="1899">
                  <c:v>266.90699999999998</c:v>
                </c:pt>
                <c:pt idx="1900">
                  <c:v>266.93599999999998</c:v>
                </c:pt>
                <c:pt idx="1901">
                  <c:v>266.96499999999997</c:v>
                </c:pt>
                <c:pt idx="1902">
                  <c:v>266.99400000000003</c:v>
                </c:pt>
                <c:pt idx="1903">
                  <c:v>267.02300000000002</c:v>
                </c:pt>
                <c:pt idx="1904">
                  <c:v>267.05200000000002</c:v>
                </c:pt>
                <c:pt idx="1905">
                  <c:v>267.08100000000002</c:v>
                </c:pt>
                <c:pt idx="1906">
                  <c:v>267.11</c:v>
                </c:pt>
                <c:pt idx="1907">
                  <c:v>267.13900000000001</c:v>
                </c:pt>
                <c:pt idx="1908">
                  <c:v>267.16800000000001</c:v>
                </c:pt>
                <c:pt idx="1909">
                  <c:v>267.197</c:v>
                </c:pt>
                <c:pt idx="1910">
                  <c:v>267.22500000000002</c:v>
                </c:pt>
                <c:pt idx="1911">
                  <c:v>267.25400000000002</c:v>
                </c:pt>
                <c:pt idx="1912">
                  <c:v>267.28300000000002</c:v>
                </c:pt>
                <c:pt idx="1913">
                  <c:v>267.31200000000001</c:v>
                </c:pt>
                <c:pt idx="1914">
                  <c:v>267.34100000000001</c:v>
                </c:pt>
                <c:pt idx="1915">
                  <c:v>267.37</c:v>
                </c:pt>
                <c:pt idx="1916">
                  <c:v>267.399</c:v>
                </c:pt>
                <c:pt idx="1917">
                  <c:v>267.428</c:v>
                </c:pt>
                <c:pt idx="1918">
                  <c:v>267.45699999999999</c:v>
                </c:pt>
                <c:pt idx="1919">
                  <c:v>267.48599999999999</c:v>
                </c:pt>
                <c:pt idx="1920">
                  <c:v>267.51499999999999</c:v>
                </c:pt>
                <c:pt idx="1921">
                  <c:v>267.54399999999998</c:v>
                </c:pt>
                <c:pt idx="1922">
                  <c:v>267.57299999999998</c:v>
                </c:pt>
                <c:pt idx="1923">
                  <c:v>267.60199999999998</c:v>
                </c:pt>
                <c:pt idx="1924">
                  <c:v>267.63099999999997</c:v>
                </c:pt>
                <c:pt idx="1925">
                  <c:v>267.65899999999999</c:v>
                </c:pt>
                <c:pt idx="1926">
                  <c:v>267.68799999999999</c:v>
                </c:pt>
                <c:pt idx="1927">
                  <c:v>267.71699999999998</c:v>
                </c:pt>
                <c:pt idx="1928">
                  <c:v>267.74599999999998</c:v>
                </c:pt>
                <c:pt idx="1929">
                  <c:v>267.77499999999998</c:v>
                </c:pt>
                <c:pt idx="1930">
                  <c:v>267.80399999999997</c:v>
                </c:pt>
                <c:pt idx="1931">
                  <c:v>267.83300000000003</c:v>
                </c:pt>
                <c:pt idx="1932">
                  <c:v>267.86200000000002</c:v>
                </c:pt>
                <c:pt idx="1933">
                  <c:v>267.89100000000002</c:v>
                </c:pt>
                <c:pt idx="1934">
                  <c:v>267.92</c:v>
                </c:pt>
                <c:pt idx="1935">
                  <c:v>267.94900000000001</c:v>
                </c:pt>
                <c:pt idx="1936">
                  <c:v>267.97699999999998</c:v>
                </c:pt>
                <c:pt idx="1937">
                  <c:v>268.00599999999997</c:v>
                </c:pt>
                <c:pt idx="1938">
                  <c:v>268.03500000000003</c:v>
                </c:pt>
                <c:pt idx="1939">
                  <c:v>268.06400000000002</c:v>
                </c:pt>
                <c:pt idx="1940">
                  <c:v>268.09300000000002</c:v>
                </c:pt>
                <c:pt idx="1941">
                  <c:v>268.12200000000001</c:v>
                </c:pt>
                <c:pt idx="1942">
                  <c:v>268.15100000000001</c:v>
                </c:pt>
                <c:pt idx="1943">
                  <c:v>268.18</c:v>
                </c:pt>
                <c:pt idx="1944">
                  <c:v>268.209</c:v>
                </c:pt>
                <c:pt idx="1945">
                  <c:v>268.23700000000002</c:v>
                </c:pt>
                <c:pt idx="1946">
                  <c:v>268.26600000000002</c:v>
                </c:pt>
                <c:pt idx="1947">
                  <c:v>268.29500000000002</c:v>
                </c:pt>
                <c:pt idx="1948">
                  <c:v>268.32400000000001</c:v>
                </c:pt>
                <c:pt idx="1949">
                  <c:v>268.35300000000001</c:v>
                </c:pt>
                <c:pt idx="1950">
                  <c:v>268.38200000000001</c:v>
                </c:pt>
                <c:pt idx="1951">
                  <c:v>268.411</c:v>
                </c:pt>
                <c:pt idx="1952">
                  <c:v>268.44</c:v>
                </c:pt>
                <c:pt idx="1953">
                  <c:v>268.46800000000002</c:v>
                </c:pt>
                <c:pt idx="1954">
                  <c:v>268.49700000000001</c:v>
                </c:pt>
                <c:pt idx="1955">
                  <c:v>268.52600000000001</c:v>
                </c:pt>
                <c:pt idx="1956">
                  <c:v>268.55500000000001</c:v>
                </c:pt>
                <c:pt idx="1957">
                  <c:v>268.584</c:v>
                </c:pt>
                <c:pt idx="1958">
                  <c:v>268.613</c:v>
                </c:pt>
                <c:pt idx="1959">
                  <c:v>268.642</c:v>
                </c:pt>
                <c:pt idx="1960">
                  <c:v>268.67099999999999</c:v>
                </c:pt>
                <c:pt idx="1961">
                  <c:v>268.69900000000001</c:v>
                </c:pt>
                <c:pt idx="1962">
                  <c:v>268.72800000000001</c:v>
                </c:pt>
                <c:pt idx="1963">
                  <c:v>268.75700000000001</c:v>
                </c:pt>
                <c:pt idx="1964">
                  <c:v>268.786</c:v>
                </c:pt>
                <c:pt idx="1965">
                  <c:v>268.815</c:v>
                </c:pt>
                <c:pt idx="1966">
                  <c:v>268.84399999999999</c:v>
                </c:pt>
                <c:pt idx="1967">
                  <c:v>268.87299999999999</c:v>
                </c:pt>
                <c:pt idx="1968">
                  <c:v>268.90100000000001</c:v>
                </c:pt>
                <c:pt idx="1969">
                  <c:v>268.93</c:v>
                </c:pt>
                <c:pt idx="1970">
                  <c:v>268.959</c:v>
                </c:pt>
                <c:pt idx="1971">
                  <c:v>268.988</c:v>
                </c:pt>
                <c:pt idx="1972">
                  <c:v>269.017</c:v>
                </c:pt>
                <c:pt idx="1973">
                  <c:v>269.04599999999999</c:v>
                </c:pt>
                <c:pt idx="1974">
                  <c:v>269.07400000000001</c:v>
                </c:pt>
                <c:pt idx="1975">
                  <c:v>269.10300000000001</c:v>
                </c:pt>
                <c:pt idx="1976">
                  <c:v>269.13200000000001</c:v>
                </c:pt>
                <c:pt idx="1977">
                  <c:v>269.161</c:v>
                </c:pt>
                <c:pt idx="1978">
                  <c:v>269.19</c:v>
                </c:pt>
                <c:pt idx="1979">
                  <c:v>269.21899999999999</c:v>
                </c:pt>
                <c:pt idx="1980">
                  <c:v>269.24700000000001</c:v>
                </c:pt>
                <c:pt idx="1981">
                  <c:v>269.27600000000001</c:v>
                </c:pt>
                <c:pt idx="1982">
                  <c:v>269.30500000000001</c:v>
                </c:pt>
                <c:pt idx="1983">
                  <c:v>269.334</c:v>
                </c:pt>
                <c:pt idx="1984">
                  <c:v>269.363</c:v>
                </c:pt>
                <c:pt idx="1985">
                  <c:v>269.392</c:v>
                </c:pt>
                <c:pt idx="1986">
                  <c:v>269.42</c:v>
                </c:pt>
                <c:pt idx="1987">
                  <c:v>269.44900000000001</c:v>
                </c:pt>
                <c:pt idx="1988">
                  <c:v>269.47800000000001</c:v>
                </c:pt>
                <c:pt idx="1989">
                  <c:v>269.50700000000001</c:v>
                </c:pt>
                <c:pt idx="1990">
                  <c:v>269.536</c:v>
                </c:pt>
                <c:pt idx="1991">
                  <c:v>269.56400000000002</c:v>
                </c:pt>
                <c:pt idx="1992">
                  <c:v>269.59300000000002</c:v>
                </c:pt>
                <c:pt idx="1993">
                  <c:v>269.62200000000001</c:v>
                </c:pt>
                <c:pt idx="1994">
                  <c:v>269.65100000000001</c:v>
                </c:pt>
                <c:pt idx="1995">
                  <c:v>269.68</c:v>
                </c:pt>
                <c:pt idx="1996">
                  <c:v>269.709</c:v>
                </c:pt>
                <c:pt idx="1997">
                  <c:v>269.73700000000002</c:v>
                </c:pt>
                <c:pt idx="1998">
                  <c:v>269.76600000000002</c:v>
                </c:pt>
                <c:pt idx="1999">
                  <c:v>269.79500000000002</c:v>
                </c:pt>
                <c:pt idx="2000">
                  <c:v>269.82400000000001</c:v>
                </c:pt>
                <c:pt idx="2001">
                  <c:v>269.85300000000001</c:v>
                </c:pt>
                <c:pt idx="2002">
                  <c:v>269.88099999999997</c:v>
                </c:pt>
                <c:pt idx="2003">
                  <c:v>269.91000000000003</c:v>
                </c:pt>
                <c:pt idx="2004">
                  <c:v>269.93900000000002</c:v>
                </c:pt>
                <c:pt idx="2005">
                  <c:v>269.96800000000002</c:v>
                </c:pt>
                <c:pt idx="2006">
                  <c:v>269.99599999999998</c:v>
                </c:pt>
                <c:pt idx="2007">
                  <c:v>270.02499999999998</c:v>
                </c:pt>
                <c:pt idx="2008">
                  <c:v>270.05399999999997</c:v>
                </c:pt>
                <c:pt idx="2009">
                  <c:v>270.08300000000003</c:v>
                </c:pt>
                <c:pt idx="2010">
                  <c:v>270.11200000000002</c:v>
                </c:pt>
                <c:pt idx="2011">
                  <c:v>270.14</c:v>
                </c:pt>
                <c:pt idx="2012">
                  <c:v>270.16899999999998</c:v>
                </c:pt>
                <c:pt idx="2013">
                  <c:v>270.19799999999998</c:v>
                </c:pt>
                <c:pt idx="2014">
                  <c:v>270.22699999999998</c:v>
                </c:pt>
                <c:pt idx="2015">
                  <c:v>270.255</c:v>
                </c:pt>
                <c:pt idx="2016">
                  <c:v>270.28399999999999</c:v>
                </c:pt>
                <c:pt idx="2017">
                  <c:v>270.31299999999999</c:v>
                </c:pt>
                <c:pt idx="2018">
                  <c:v>270.34199999999998</c:v>
                </c:pt>
                <c:pt idx="2019">
                  <c:v>270.37099999999998</c:v>
                </c:pt>
                <c:pt idx="2020">
                  <c:v>270.399</c:v>
                </c:pt>
                <c:pt idx="2021">
                  <c:v>270.428</c:v>
                </c:pt>
                <c:pt idx="2022">
                  <c:v>270.45699999999999</c:v>
                </c:pt>
                <c:pt idx="2023">
                  <c:v>270.48599999999999</c:v>
                </c:pt>
                <c:pt idx="2024">
                  <c:v>270.51400000000001</c:v>
                </c:pt>
                <c:pt idx="2025">
                  <c:v>270.54300000000001</c:v>
                </c:pt>
                <c:pt idx="2026">
                  <c:v>270.572</c:v>
                </c:pt>
                <c:pt idx="2027">
                  <c:v>270.601</c:v>
                </c:pt>
                <c:pt idx="2028">
                  <c:v>270.62900000000002</c:v>
                </c:pt>
                <c:pt idx="2029">
                  <c:v>270.65800000000002</c:v>
                </c:pt>
                <c:pt idx="2030">
                  <c:v>270.68700000000001</c:v>
                </c:pt>
                <c:pt idx="2031">
                  <c:v>270.71600000000001</c:v>
                </c:pt>
                <c:pt idx="2032">
                  <c:v>270.74400000000003</c:v>
                </c:pt>
                <c:pt idx="2033">
                  <c:v>270.77300000000002</c:v>
                </c:pt>
                <c:pt idx="2034">
                  <c:v>270.80200000000002</c:v>
                </c:pt>
                <c:pt idx="2035">
                  <c:v>270.83100000000002</c:v>
                </c:pt>
                <c:pt idx="2036">
                  <c:v>270.85899999999998</c:v>
                </c:pt>
                <c:pt idx="2037">
                  <c:v>270.88799999999998</c:v>
                </c:pt>
                <c:pt idx="2038">
                  <c:v>270.91699999999997</c:v>
                </c:pt>
                <c:pt idx="2039">
                  <c:v>270.94600000000003</c:v>
                </c:pt>
                <c:pt idx="2040">
                  <c:v>270.97399999999999</c:v>
                </c:pt>
                <c:pt idx="2041">
                  <c:v>271.00299999999999</c:v>
                </c:pt>
                <c:pt idx="2042">
                  <c:v>271.03199999999998</c:v>
                </c:pt>
                <c:pt idx="2043">
                  <c:v>271.06099999999998</c:v>
                </c:pt>
                <c:pt idx="2044">
                  <c:v>271.089</c:v>
                </c:pt>
                <c:pt idx="2045">
                  <c:v>271.11799999999999</c:v>
                </c:pt>
                <c:pt idx="2046">
                  <c:v>271.14699999999999</c:v>
                </c:pt>
                <c:pt idx="2047">
                  <c:v>271.17500000000001</c:v>
                </c:pt>
                <c:pt idx="2048">
                  <c:v>271.20400000000001</c:v>
                </c:pt>
                <c:pt idx="2049">
                  <c:v>271.233</c:v>
                </c:pt>
                <c:pt idx="2050">
                  <c:v>271.262</c:v>
                </c:pt>
                <c:pt idx="2051">
                  <c:v>271.29000000000002</c:v>
                </c:pt>
                <c:pt idx="2052">
                  <c:v>271.31900000000002</c:v>
                </c:pt>
                <c:pt idx="2053">
                  <c:v>271.34800000000001</c:v>
                </c:pt>
                <c:pt idx="2054">
                  <c:v>271.37599999999998</c:v>
                </c:pt>
                <c:pt idx="2055">
                  <c:v>271.40499999999997</c:v>
                </c:pt>
                <c:pt idx="2056">
                  <c:v>271.43400000000003</c:v>
                </c:pt>
                <c:pt idx="2057">
                  <c:v>271.46300000000002</c:v>
                </c:pt>
                <c:pt idx="2058">
                  <c:v>271.49099999999999</c:v>
                </c:pt>
                <c:pt idx="2059">
                  <c:v>271.52</c:v>
                </c:pt>
                <c:pt idx="2060">
                  <c:v>271.54899999999998</c:v>
                </c:pt>
                <c:pt idx="2061">
                  <c:v>271.577</c:v>
                </c:pt>
                <c:pt idx="2062">
                  <c:v>271.60599999999999</c:v>
                </c:pt>
                <c:pt idx="2063">
                  <c:v>271.63499999999999</c:v>
                </c:pt>
                <c:pt idx="2064">
                  <c:v>271.66300000000001</c:v>
                </c:pt>
                <c:pt idx="2065">
                  <c:v>271.69200000000001</c:v>
                </c:pt>
                <c:pt idx="2066">
                  <c:v>271.721</c:v>
                </c:pt>
                <c:pt idx="2067">
                  <c:v>271.75</c:v>
                </c:pt>
                <c:pt idx="2068">
                  <c:v>271.77800000000002</c:v>
                </c:pt>
                <c:pt idx="2069">
                  <c:v>271.80700000000002</c:v>
                </c:pt>
                <c:pt idx="2070">
                  <c:v>271.83600000000001</c:v>
                </c:pt>
                <c:pt idx="2071">
                  <c:v>271.86399999999998</c:v>
                </c:pt>
                <c:pt idx="2072">
                  <c:v>271.89299999999997</c:v>
                </c:pt>
                <c:pt idx="2073">
                  <c:v>271.92200000000003</c:v>
                </c:pt>
                <c:pt idx="2074">
                  <c:v>271.95</c:v>
                </c:pt>
                <c:pt idx="2075">
                  <c:v>271.97899999999998</c:v>
                </c:pt>
                <c:pt idx="2076">
                  <c:v>272.00799999999998</c:v>
                </c:pt>
                <c:pt idx="2077">
                  <c:v>272.036</c:v>
                </c:pt>
                <c:pt idx="2078">
                  <c:v>272.065</c:v>
                </c:pt>
                <c:pt idx="2079">
                  <c:v>272.09399999999999</c:v>
                </c:pt>
                <c:pt idx="2080">
                  <c:v>272.12200000000001</c:v>
                </c:pt>
                <c:pt idx="2081">
                  <c:v>272.15100000000001</c:v>
                </c:pt>
                <c:pt idx="2082">
                  <c:v>272.18</c:v>
                </c:pt>
                <c:pt idx="2083">
                  <c:v>272.20800000000003</c:v>
                </c:pt>
                <c:pt idx="2084">
                  <c:v>272.23700000000002</c:v>
                </c:pt>
                <c:pt idx="2085">
                  <c:v>272.26600000000002</c:v>
                </c:pt>
                <c:pt idx="2086">
                  <c:v>272.29399999999998</c:v>
                </c:pt>
                <c:pt idx="2087">
                  <c:v>272.32299999999998</c:v>
                </c:pt>
                <c:pt idx="2088">
                  <c:v>272.35199999999998</c:v>
                </c:pt>
                <c:pt idx="2089">
                  <c:v>272.38</c:v>
                </c:pt>
                <c:pt idx="2090">
                  <c:v>272.40899999999999</c:v>
                </c:pt>
                <c:pt idx="2091">
                  <c:v>272.43799999999999</c:v>
                </c:pt>
                <c:pt idx="2092">
                  <c:v>272.46600000000001</c:v>
                </c:pt>
                <c:pt idx="2093">
                  <c:v>272.495</c:v>
                </c:pt>
                <c:pt idx="2094">
                  <c:v>272.524</c:v>
                </c:pt>
                <c:pt idx="2095">
                  <c:v>272.55200000000002</c:v>
                </c:pt>
                <c:pt idx="2096">
                  <c:v>272.58100000000002</c:v>
                </c:pt>
                <c:pt idx="2097">
                  <c:v>272.60899999999998</c:v>
                </c:pt>
                <c:pt idx="2098">
                  <c:v>272.63799999999998</c:v>
                </c:pt>
                <c:pt idx="2099">
                  <c:v>272.66699999999997</c:v>
                </c:pt>
                <c:pt idx="2100">
                  <c:v>272.69499999999999</c:v>
                </c:pt>
                <c:pt idx="2101">
                  <c:v>272.72399999999999</c:v>
                </c:pt>
                <c:pt idx="2102">
                  <c:v>272.75299999999999</c:v>
                </c:pt>
                <c:pt idx="2103">
                  <c:v>272.78100000000001</c:v>
                </c:pt>
                <c:pt idx="2104">
                  <c:v>272.81</c:v>
                </c:pt>
                <c:pt idx="2105">
                  <c:v>272.839</c:v>
                </c:pt>
                <c:pt idx="2106">
                  <c:v>272.86700000000002</c:v>
                </c:pt>
                <c:pt idx="2107">
                  <c:v>272.89600000000002</c:v>
                </c:pt>
                <c:pt idx="2108">
                  <c:v>272.92399999999998</c:v>
                </c:pt>
                <c:pt idx="2109">
                  <c:v>272.95299999999997</c:v>
                </c:pt>
                <c:pt idx="2110">
                  <c:v>272.98200000000003</c:v>
                </c:pt>
                <c:pt idx="2111">
                  <c:v>273.01</c:v>
                </c:pt>
                <c:pt idx="2112">
                  <c:v>273.03899999999999</c:v>
                </c:pt>
                <c:pt idx="2113">
                  <c:v>273.06700000000001</c:v>
                </c:pt>
                <c:pt idx="2114">
                  <c:v>273.096</c:v>
                </c:pt>
                <c:pt idx="2115">
                  <c:v>273.125</c:v>
                </c:pt>
                <c:pt idx="2116">
                  <c:v>273.15300000000002</c:v>
                </c:pt>
                <c:pt idx="2117">
                  <c:v>273.18200000000002</c:v>
                </c:pt>
                <c:pt idx="2118">
                  <c:v>273.21100000000001</c:v>
                </c:pt>
                <c:pt idx="2119">
                  <c:v>273.23899999999998</c:v>
                </c:pt>
                <c:pt idx="2120">
                  <c:v>273.26799999999997</c:v>
                </c:pt>
                <c:pt idx="2121">
                  <c:v>273.29599999999999</c:v>
                </c:pt>
                <c:pt idx="2122">
                  <c:v>273.32499999999999</c:v>
                </c:pt>
                <c:pt idx="2123">
                  <c:v>273.35399999999998</c:v>
                </c:pt>
                <c:pt idx="2124">
                  <c:v>273.38200000000001</c:v>
                </c:pt>
                <c:pt idx="2125">
                  <c:v>273.411</c:v>
                </c:pt>
                <c:pt idx="2126">
                  <c:v>273.43900000000002</c:v>
                </c:pt>
                <c:pt idx="2127">
                  <c:v>273.46800000000002</c:v>
                </c:pt>
                <c:pt idx="2128">
                  <c:v>273.49700000000001</c:v>
                </c:pt>
                <c:pt idx="2129">
                  <c:v>273.52499999999998</c:v>
                </c:pt>
                <c:pt idx="2130">
                  <c:v>273.55399999999997</c:v>
                </c:pt>
                <c:pt idx="2131">
                  <c:v>273.58199999999999</c:v>
                </c:pt>
                <c:pt idx="2132">
                  <c:v>273.61099999999999</c:v>
                </c:pt>
                <c:pt idx="2133">
                  <c:v>273.63900000000001</c:v>
                </c:pt>
                <c:pt idx="2134">
                  <c:v>273.66800000000001</c:v>
                </c:pt>
                <c:pt idx="2135">
                  <c:v>273.697</c:v>
                </c:pt>
                <c:pt idx="2136">
                  <c:v>273.72500000000002</c:v>
                </c:pt>
                <c:pt idx="2137">
                  <c:v>273.75400000000002</c:v>
                </c:pt>
                <c:pt idx="2138">
                  <c:v>273.78199999999998</c:v>
                </c:pt>
                <c:pt idx="2139">
                  <c:v>273.81099999999998</c:v>
                </c:pt>
                <c:pt idx="2140">
                  <c:v>273.839</c:v>
                </c:pt>
                <c:pt idx="2141">
                  <c:v>273.86799999999999</c:v>
                </c:pt>
                <c:pt idx="2142">
                  <c:v>273.89699999999999</c:v>
                </c:pt>
                <c:pt idx="2143">
                  <c:v>273.92500000000001</c:v>
                </c:pt>
                <c:pt idx="2144">
                  <c:v>273.95400000000001</c:v>
                </c:pt>
                <c:pt idx="2145">
                  <c:v>273.98200000000003</c:v>
                </c:pt>
                <c:pt idx="2146">
                  <c:v>274.01100000000002</c:v>
                </c:pt>
                <c:pt idx="2147">
                  <c:v>274.03899999999999</c:v>
                </c:pt>
                <c:pt idx="2148">
                  <c:v>274.06799999999998</c:v>
                </c:pt>
                <c:pt idx="2149">
                  <c:v>274.09699999999998</c:v>
                </c:pt>
                <c:pt idx="2150">
                  <c:v>274.125</c:v>
                </c:pt>
                <c:pt idx="2151">
                  <c:v>274.154</c:v>
                </c:pt>
                <c:pt idx="2152">
                  <c:v>274.18200000000002</c:v>
                </c:pt>
                <c:pt idx="2153">
                  <c:v>274.21100000000001</c:v>
                </c:pt>
                <c:pt idx="2154">
                  <c:v>274.23899999999998</c:v>
                </c:pt>
                <c:pt idx="2155">
                  <c:v>274.26799999999997</c:v>
                </c:pt>
                <c:pt idx="2156">
                  <c:v>274.29599999999999</c:v>
                </c:pt>
                <c:pt idx="2157">
                  <c:v>274.32499999999999</c:v>
                </c:pt>
                <c:pt idx="2158">
                  <c:v>274.35300000000001</c:v>
                </c:pt>
                <c:pt idx="2159">
                  <c:v>274.38200000000001</c:v>
                </c:pt>
                <c:pt idx="2160">
                  <c:v>274.411</c:v>
                </c:pt>
                <c:pt idx="2161">
                  <c:v>274.43900000000002</c:v>
                </c:pt>
                <c:pt idx="2162">
                  <c:v>274.46800000000002</c:v>
                </c:pt>
                <c:pt idx="2163">
                  <c:v>274.49599999999998</c:v>
                </c:pt>
                <c:pt idx="2164">
                  <c:v>274.52499999999998</c:v>
                </c:pt>
                <c:pt idx="2165">
                  <c:v>274.553</c:v>
                </c:pt>
                <c:pt idx="2166">
                  <c:v>274.58199999999999</c:v>
                </c:pt>
                <c:pt idx="2167">
                  <c:v>274.61</c:v>
                </c:pt>
                <c:pt idx="2168">
                  <c:v>274.63900000000001</c:v>
                </c:pt>
                <c:pt idx="2169">
                  <c:v>274.66699999999997</c:v>
                </c:pt>
                <c:pt idx="2170">
                  <c:v>274.69600000000003</c:v>
                </c:pt>
                <c:pt idx="2171">
                  <c:v>274.72399999999999</c:v>
                </c:pt>
                <c:pt idx="2172">
                  <c:v>274.75299999999999</c:v>
                </c:pt>
                <c:pt idx="2173">
                  <c:v>274.78100000000001</c:v>
                </c:pt>
                <c:pt idx="2174">
                  <c:v>274.81</c:v>
                </c:pt>
                <c:pt idx="2175">
                  <c:v>274.83800000000002</c:v>
                </c:pt>
                <c:pt idx="2176">
                  <c:v>274.86700000000002</c:v>
                </c:pt>
                <c:pt idx="2177">
                  <c:v>274.89499999999998</c:v>
                </c:pt>
                <c:pt idx="2178">
                  <c:v>274.92399999999998</c:v>
                </c:pt>
                <c:pt idx="2179">
                  <c:v>274.95299999999997</c:v>
                </c:pt>
                <c:pt idx="2180">
                  <c:v>274.98099999999999</c:v>
                </c:pt>
                <c:pt idx="2181">
                  <c:v>275.01</c:v>
                </c:pt>
                <c:pt idx="2182">
                  <c:v>275.03800000000001</c:v>
                </c:pt>
                <c:pt idx="2183">
                  <c:v>275.06700000000001</c:v>
                </c:pt>
                <c:pt idx="2184">
                  <c:v>275.09500000000003</c:v>
                </c:pt>
                <c:pt idx="2185">
                  <c:v>275.12400000000002</c:v>
                </c:pt>
                <c:pt idx="2186">
                  <c:v>275.15199999999999</c:v>
                </c:pt>
                <c:pt idx="2187">
                  <c:v>275.18099999999998</c:v>
                </c:pt>
                <c:pt idx="2188">
                  <c:v>275.209</c:v>
                </c:pt>
                <c:pt idx="2189">
                  <c:v>275.23700000000002</c:v>
                </c:pt>
                <c:pt idx="2190">
                  <c:v>275.26600000000002</c:v>
                </c:pt>
                <c:pt idx="2191">
                  <c:v>275.29399999999998</c:v>
                </c:pt>
                <c:pt idx="2192">
                  <c:v>275.32299999999998</c:v>
                </c:pt>
                <c:pt idx="2193">
                  <c:v>275.351</c:v>
                </c:pt>
                <c:pt idx="2194">
                  <c:v>275.38</c:v>
                </c:pt>
                <c:pt idx="2195">
                  <c:v>275.40800000000002</c:v>
                </c:pt>
                <c:pt idx="2196">
                  <c:v>275.43700000000001</c:v>
                </c:pt>
                <c:pt idx="2197">
                  <c:v>275.46499999999997</c:v>
                </c:pt>
                <c:pt idx="2198">
                  <c:v>275.49400000000003</c:v>
                </c:pt>
                <c:pt idx="2199">
                  <c:v>275.52199999999999</c:v>
                </c:pt>
                <c:pt idx="2200">
                  <c:v>275.55099999999999</c:v>
                </c:pt>
                <c:pt idx="2201">
                  <c:v>275.57900000000001</c:v>
                </c:pt>
                <c:pt idx="2202">
                  <c:v>275.608</c:v>
                </c:pt>
                <c:pt idx="2203">
                  <c:v>275.63600000000002</c:v>
                </c:pt>
                <c:pt idx="2204">
                  <c:v>275.66500000000002</c:v>
                </c:pt>
                <c:pt idx="2205">
                  <c:v>275.69299999999998</c:v>
                </c:pt>
                <c:pt idx="2206">
                  <c:v>275.72199999999998</c:v>
                </c:pt>
                <c:pt idx="2207">
                  <c:v>275.75</c:v>
                </c:pt>
                <c:pt idx="2208">
                  <c:v>275.779</c:v>
                </c:pt>
                <c:pt idx="2209">
                  <c:v>275.80700000000002</c:v>
                </c:pt>
                <c:pt idx="2210">
                  <c:v>275.83499999999998</c:v>
                </c:pt>
                <c:pt idx="2211">
                  <c:v>275.86399999999998</c:v>
                </c:pt>
                <c:pt idx="2212">
                  <c:v>275.892</c:v>
                </c:pt>
                <c:pt idx="2213">
                  <c:v>275.92099999999999</c:v>
                </c:pt>
                <c:pt idx="2214">
                  <c:v>275.94900000000001</c:v>
                </c:pt>
                <c:pt idx="2215">
                  <c:v>275.97800000000001</c:v>
                </c:pt>
                <c:pt idx="2216">
                  <c:v>276.00599999999997</c:v>
                </c:pt>
                <c:pt idx="2217">
                  <c:v>276.03500000000003</c:v>
                </c:pt>
                <c:pt idx="2218">
                  <c:v>276.06299999999999</c:v>
                </c:pt>
                <c:pt idx="2219">
                  <c:v>276.09100000000001</c:v>
                </c:pt>
                <c:pt idx="2220">
                  <c:v>276.12</c:v>
                </c:pt>
                <c:pt idx="2221">
                  <c:v>276.14800000000002</c:v>
                </c:pt>
                <c:pt idx="2222">
                  <c:v>276.17700000000002</c:v>
                </c:pt>
                <c:pt idx="2223">
                  <c:v>276.20499999999998</c:v>
                </c:pt>
                <c:pt idx="2224">
                  <c:v>276.23399999999998</c:v>
                </c:pt>
                <c:pt idx="2225">
                  <c:v>276.262</c:v>
                </c:pt>
                <c:pt idx="2226">
                  <c:v>276.291</c:v>
                </c:pt>
                <c:pt idx="2227">
                  <c:v>276.31900000000002</c:v>
                </c:pt>
                <c:pt idx="2228">
                  <c:v>276.34699999999998</c:v>
                </c:pt>
                <c:pt idx="2229">
                  <c:v>276.37599999999998</c:v>
                </c:pt>
                <c:pt idx="2230">
                  <c:v>276.404</c:v>
                </c:pt>
                <c:pt idx="2231">
                  <c:v>276.43299999999999</c:v>
                </c:pt>
                <c:pt idx="2232">
                  <c:v>276.46100000000001</c:v>
                </c:pt>
                <c:pt idx="2233">
                  <c:v>276.48899999999998</c:v>
                </c:pt>
                <c:pt idx="2234">
                  <c:v>276.51799999999997</c:v>
                </c:pt>
                <c:pt idx="2235">
                  <c:v>276.54599999999999</c:v>
                </c:pt>
                <c:pt idx="2236">
                  <c:v>276.57499999999999</c:v>
                </c:pt>
                <c:pt idx="2237">
                  <c:v>276.60300000000001</c:v>
                </c:pt>
                <c:pt idx="2238">
                  <c:v>276.63200000000001</c:v>
                </c:pt>
                <c:pt idx="2239">
                  <c:v>276.66000000000003</c:v>
                </c:pt>
                <c:pt idx="2240">
                  <c:v>276.68799999999999</c:v>
                </c:pt>
                <c:pt idx="2241">
                  <c:v>276.71699999999998</c:v>
                </c:pt>
                <c:pt idx="2242">
                  <c:v>276.745</c:v>
                </c:pt>
                <c:pt idx="2243">
                  <c:v>276.774</c:v>
                </c:pt>
                <c:pt idx="2244">
                  <c:v>276.80200000000002</c:v>
                </c:pt>
                <c:pt idx="2245">
                  <c:v>276.83</c:v>
                </c:pt>
                <c:pt idx="2246">
                  <c:v>276.85899999999998</c:v>
                </c:pt>
                <c:pt idx="2247">
                  <c:v>276.887</c:v>
                </c:pt>
                <c:pt idx="2248">
                  <c:v>276.916</c:v>
                </c:pt>
                <c:pt idx="2249">
                  <c:v>276.94400000000002</c:v>
                </c:pt>
                <c:pt idx="2250">
                  <c:v>276.97199999999998</c:v>
                </c:pt>
                <c:pt idx="2251">
                  <c:v>277.00099999999998</c:v>
                </c:pt>
                <c:pt idx="2252">
                  <c:v>277.029</c:v>
                </c:pt>
                <c:pt idx="2253">
                  <c:v>277.05799999999999</c:v>
                </c:pt>
                <c:pt idx="2254">
                  <c:v>277.08600000000001</c:v>
                </c:pt>
                <c:pt idx="2255">
                  <c:v>277.11399999999998</c:v>
                </c:pt>
                <c:pt idx="2256">
                  <c:v>277.14299999999997</c:v>
                </c:pt>
                <c:pt idx="2257">
                  <c:v>277.17099999999999</c:v>
                </c:pt>
                <c:pt idx="2258">
                  <c:v>277.19900000000001</c:v>
                </c:pt>
                <c:pt idx="2259">
                  <c:v>277.22800000000001</c:v>
                </c:pt>
                <c:pt idx="2260">
                  <c:v>277.25599999999997</c:v>
                </c:pt>
                <c:pt idx="2261">
                  <c:v>277.28500000000003</c:v>
                </c:pt>
                <c:pt idx="2262">
                  <c:v>277.31299999999999</c:v>
                </c:pt>
                <c:pt idx="2263">
                  <c:v>277.34100000000001</c:v>
                </c:pt>
                <c:pt idx="2264">
                  <c:v>277.37</c:v>
                </c:pt>
                <c:pt idx="2265">
                  <c:v>277.39800000000002</c:v>
                </c:pt>
                <c:pt idx="2266">
                  <c:v>277.42599999999999</c:v>
                </c:pt>
                <c:pt idx="2267">
                  <c:v>277.45499999999998</c:v>
                </c:pt>
                <c:pt idx="2268">
                  <c:v>277.483</c:v>
                </c:pt>
                <c:pt idx="2269">
                  <c:v>277.51100000000002</c:v>
                </c:pt>
                <c:pt idx="2270">
                  <c:v>277.54000000000002</c:v>
                </c:pt>
                <c:pt idx="2271">
                  <c:v>277.56799999999998</c:v>
                </c:pt>
                <c:pt idx="2272">
                  <c:v>277.59699999999998</c:v>
                </c:pt>
                <c:pt idx="2273">
                  <c:v>277.625</c:v>
                </c:pt>
                <c:pt idx="2274">
                  <c:v>277.65300000000002</c:v>
                </c:pt>
                <c:pt idx="2275">
                  <c:v>277.68200000000002</c:v>
                </c:pt>
                <c:pt idx="2276">
                  <c:v>277.70999999999998</c:v>
                </c:pt>
                <c:pt idx="2277">
                  <c:v>277.738</c:v>
                </c:pt>
                <c:pt idx="2278">
                  <c:v>277.767</c:v>
                </c:pt>
                <c:pt idx="2279">
                  <c:v>277.79500000000002</c:v>
                </c:pt>
                <c:pt idx="2280">
                  <c:v>277.82299999999998</c:v>
                </c:pt>
                <c:pt idx="2281">
                  <c:v>277.85199999999998</c:v>
                </c:pt>
                <c:pt idx="2282">
                  <c:v>277.88</c:v>
                </c:pt>
                <c:pt idx="2283">
                  <c:v>277.90800000000002</c:v>
                </c:pt>
                <c:pt idx="2284">
                  <c:v>277.93700000000001</c:v>
                </c:pt>
                <c:pt idx="2285">
                  <c:v>277.96499999999997</c:v>
                </c:pt>
                <c:pt idx="2286">
                  <c:v>277.99299999999999</c:v>
                </c:pt>
                <c:pt idx="2287">
                  <c:v>278.02199999999999</c:v>
                </c:pt>
                <c:pt idx="2288">
                  <c:v>278.05</c:v>
                </c:pt>
                <c:pt idx="2289">
                  <c:v>278.07799999999997</c:v>
                </c:pt>
                <c:pt idx="2290">
                  <c:v>278.10700000000003</c:v>
                </c:pt>
                <c:pt idx="2291">
                  <c:v>278.13499999999999</c:v>
                </c:pt>
                <c:pt idx="2292">
                  <c:v>278.16300000000001</c:v>
                </c:pt>
                <c:pt idx="2293">
                  <c:v>278.19200000000001</c:v>
                </c:pt>
                <c:pt idx="2294">
                  <c:v>278.22000000000003</c:v>
                </c:pt>
                <c:pt idx="2295">
                  <c:v>278.24799999999999</c:v>
                </c:pt>
                <c:pt idx="2296">
                  <c:v>278.27699999999999</c:v>
                </c:pt>
                <c:pt idx="2297">
                  <c:v>278.30500000000001</c:v>
                </c:pt>
                <c:pt idx="2298">
                  <c:v>278.33300000000003</c:v>
                </c:pt>
                <c:pt idx="2299">
                  <c:v>278.36200000000002</c:v>
                </c:pt>
                <c:pt idx="2300">
                  <c:v>278.39</c:v>
                </c:pt>
                <c:pt idx="2301">
                  <c:v>278.41800000000001</c:v>
                </c:pt>
                <c:pt idx="2302">
                  <c:v>278.44600000000003</c:v>
                </c:pt>
                <c:pt idx="2303">
                  <c:v>278.47500000000002</c:v>
                </c:pt>
                <c:pt idx="2304">
                  <c:v>278.50299999999999</c:v>
                </c:pt>
                <c:pt idx="2305">
                  <c:v>278.53100000000001</c:v>
                </c:pt>
                <c:pt idx="2306">
                  <c:v>278.56</c:v>
                </c:pt>
                <c:pt idx="2307">
                  <c:v>278.58800000000002</c:v>
                </c:pt>
                <c:pt idx="2308">
                  <c:v>278.61599999999999</c:v>
                </c:pt>
                <c:pt idx="2309">
                  <c:v>278.64499999999998</c:v>
                </c:pt>
                <c:pt idx="2310">
                  <c:v>278.673</c:v>
                </c:pt>
                <c:pt idx="2311">
                  <c:v>278.70100000000002</c:v>
                </c:pt>
                <c:pt idx="2312">
                  <c:v>278.72899999999998</c:v>
                </c:pt>
                <c:pt idx="2313">
                  <c:v>278.75799999999998</c:v>
                </c:pt>
                <c:pt idx="2314">
                  <c:v>278.786</c:v>
                </c:pt>
                <c:pt idx="2315">
                  <c:v>278.81400000000002</c:v>
                </c:pt>
                <c:pt idx="2316">
                  <c:v>278.84300000000002</c:v>
                </c:pt>
                <c:pt idx="2317">
                  <c:v>278.87099999999998</c:v>
                </c:pt>
                <c:pt idx="2318">
                  <c:v>278.899</c:v>
                </c:pt>
                <c:pt idx="2319">
                  <c:v>278.92700000000002</c:v>
                </c:pt>
                <c:pt idx="2320">
                  <c:v>278.95600000000002</c:v>
                </c:pt>
                <c:pt idx="2321">
                  <c:v>278.98399999999998</c:v>
                </c:pt>
                <c:pt idx="2322">
                  <c:v>279.012</c:v>
                </c:pt>
                <c:pt idx="2323">
                  <c:v>279.04000000000002</c:v>
                </c:pt>
                <c:pt idx="2324">
                  <c:v>279.06900000000002</c:v>
                </c:pt>
                <c:pt idx="2325">
                  <c:v>279.09699999999998</c:v>
                </c:pt>
                <c:pt idx="2326">
                  <c:v>279.125</c:v>
                </c:pt>
                <c:pt idx="2327">
                  <c:v>279.154</c:v>
                </c:pt>
                <c:pt idx="2328">
                  <c:v>279.18200000000002</c:v>
                </c:pt>
                <c:pt idx="2329">
                  <c:v>279.20999999999998</c:v>
                </c:pt>
                <c:pt idx="2330">
                  <c:v>279.238</c:v>
                </c:pt>
                <c:pt idx="2331">
                  <c:v>279.267</c:v>
                </c:pt>
                <c:pt idx="2332">
                  <c:v>279.29500000000002</c:v>
                </c:pt>
                <c:pt idx="2333">
                  <c:v>279.32299999999998</c:v>
                </c:pt>
                <c:pt idx="2334">
                  <c:v>279.351</c:v>
                </c:pt>
                <c:pt idx="2335">
                  <c:v>279.38</c:v>
                </c:pt>
                <c:pt idx="2336">
                  <c:v>279.40800000000002</c:v>
                </c:pt>
                <c:pt idx="2337">
                  <c:v>279.43599999999998</c:v>
                </c:pt>
                <c:pt idx="2338">
                  <c:v>279.464</c:v>
                </c:pt>
                <c:pt idx="2339">
                  <c:v>279.49299999999999</c:v>
                </c:pt>
                <c:pt idx="2340">
                  <c:v>279.52100000000002</c:v>
                </c:pt>
                <c:pt idx="2341">
                  <c:v>279.54899999999998</c:v>
                </c:pt>
                <c:pt idx="2342">
                  <c:v>279.577</c:v>
                </c:pt>
                <c:pt idx="2343">
                  <c:v>279.60599999999999</c:v>
                </c:pt>
                <c:pt idx="2344">
                  <c:v>279.63400000000001</c:v>
                </c:pt>
                <c:pt idx="2345">
                  <c:v>279.66199999999998</c:v>
                </c:pt>
                <c:pt idx="2346">
                  <c:v>279.69</c:v>
                </c:pt>
                <c:pt idx="2347">
                  <c:v>279.71800000000002</c:v>
                </c:pt>
                <c:pt idx="2348">
                  <c:v>279.74700000000001</c:v>
                </c:pt>
                <c:pt idx="2349">
                  <c:v>279.77499999999998</c:v>
                </c:pt>
                <c:pt idx="2350">
                  <c:v>279.803</c:v>
                </c:pt>
                <c:pt idx="2351">
                  <c:v>279.83100000000002</c:v>
                </c:pt>
                <c:pt idx="2352">
                  <c:v>279.86</c:v>
                </c:pt>
                <c:pt idx="2353">
                  <c:v>279.88799999999998</c:v>
                </c:pt>
                <c:pt idx="2354">
                  <c:v>279.916</c:v>
                </c:pt>
                <c:pt idx="2355">
                  <c:v>279.94400000000002</c:v>
                </c:pt>
                <c:pt idx="2356">
                  <c:v>279.97199999999998</c:v>
                </c:pt>
                <c:pt idx="2357">
                  <c:v>280.00099999999998</c:v>
                </c:pt>
                <c:pt idx="2358">
                  <c:v>280.029</c:v>
                </c:pt>
                <c:pt idx="2359">
                  <c:v>280.05700000000002</c:v>
                </c:pt>
                <c:pt idx="2360">
                  <c:v>280.08499999999998</c:v>
                </c:pt>
                <c:pt idx="2361">
                  <c:v>280.113</c:v>
                </c:pt>
                <c:pt idx="2362">
                  <c:v>280.142</c:v>
                </c:pt>
                <c:pt idx="2363">
                  <c:v>280.17</c:v>
                </c:pt>
                <c:pt idx="2364">
                  <c:v>280.19799999999998</c:v>
                </c:pt>
                <c:pt idx="2365">
                  <c:v>280.226</c:v>
                </c:pt>
                <c:pt idx="2366">
                  <c:v>280.255</c:v>
                </c:pt>
                <c:pt idx="2367">
                  <c:v>280.28300000000002</c:v>
                </c:pt>
                <c:pt idx="2368">
                  <c:v>280.31099999999998</c:v>
                </c:pt>
                <c:pt idx="2369">
                  <c:v>280.339</c:v>
                </c:pt>
                <c:pt idx="2370">
                  <c:v>280.36700000000002</c:v>
                </c:pt>
                <c:pt idx="2371">
                  <c:v>280.39499999999998</c:v>
                </c:pt>
                <c:pt idx="2372">
                  <c:v>280.42399999999998</c:v>
                </c:pt>
                <c:pt idx="2373">
                  <c:v>280.452</c:v>
                </c:pt>
                <c:pt idx="2374">
                  <c:v>280.48</c:v>
                </c:pt>
                <c:pt idx="2375">
                  <c:v>280.50799999999998</c:v>
                </c:pt>
                <c:pt idx="2376">
                  <c:v>280.536</c:v>
                </c:pt>
                <c:pt idx="2377">
                  <c:v>280.565</c:v>
                </c:pt>
                <c:pt idx="2378">
                  <c:v>280.59300000000002</c:v>
                </c:pt>
                <c:pt idx="2379">
                  <c:v>280.62099999999998</c:v>
                </c:pt>
                <c:pt idx="2380">
                  <c:v>280.649</c:v>
                </c:pt>
                <c:pt idx="2381">
                  <c:v>280.67700000000002</c:v>
                </c:pt>
                <c:pt idx="2382">
                  <c:v>280.70499999999998</c:v>
                </c:pt>
                <c:pt idx="2383">
                  <c:v>280.73399999999998</c:v>
                </c:pt>
                <c:pt idx="2384">
                  <c:v>280.762</c:v>
                </c:pt>
                <c:pt idx="2385">
                  <c:v>280.79000000000002</c:v>
                </c:pt>
                <c:pt idx="2386">
                  <c:v>280.81799999999998</c:v>
                </c:pt>
                <c:pt idx="2387">
                  <c:v>280.846</c:v>
                </c:pt>
                <c:pt idx="2388">
                  <c:v>280.87400000000002</c:v>
                </c:pt>
                <c:pt idx="2389">
                  <c:v>280.90300000000002</c:v>
                </c:pt>
                <c:pt idx="2390">
                  <c:v>280.93099999999998</c:v>
                </c:pt>
                <c:pt idx="2391">
                  <c:v>280.959</c:v>
                </c:pt>
                <c:pt idx="2392">
                  <c:v>280.98700000000002</c:v>
                </c:pt>
                <c:pt idx="2393">
                  <c:v>281.01499999999999</c:v>
                </c:pt>
                <c:pt idx="2394">
                  <c:v>281.04300000000001</c:v>
                </c:pt>
                <c:pt idx="2395">
                  <c:v>281.072</c:v>
                </c:pt>
                <c:pt idx="2396">
                  <c:v>281.10000000000002</c:v>
                </c:pt>
                <c:pt idx="2397">
                  <c:v>281.12799999999999</c:v>
                </c:pt>
                <c:pt idx="2398">
                  <c:v>281.15600000000001</c:v>
                </c:pt>
                <c:pt idx="2399">
                  <c:v>281.18400000000003</c:v>
                </c:pt>
                <c:pt idx="2400">
                  <c:v>281.21199999999999</c:v>
                </c:pt>
                <c:pt idx="2401">
                  <c:v>281.24</c:v>
                </c:pt>
                <c:pt idx="2402">
                  <c:v>281.26900000000001</c:v>
                </c:pt>
                <c:pt idx="2403">
                  <c:v>281.29700000000003</c:v>
                </c:pt>
                <c:pt idx="2404">
                  <c:v>281.32499999999999</c:v>
                </c:pt>
                <c:pt idx="2405">
                  <c:v>281.35300000000001</c:v>
                </c:pt>
                <c:pt idx="2406">
                  <c:v>281.38099999999997</c:v>
                </c:pt>
                <c:pt idx="2407">
                  <c:v>281.40899999999999</c:v>
                </c:pt>
                <c:pt idx="2408">
                  <c:v>281.43700000000001</c:v>
                </c:pt>
                <c:pt idx="2409">
                  <c:v>281.46499999999997</c:v>
                </c:pt>
                <c:pt idx="2410">
                  <c:v>281.49400000000003</c:v>
                </c:pt>
                <c:pt idx="2411">
                  <c:v>281.52199999999999</c:v>
                </c:pt>
                <c:pt idx="2412">
                  <c:v>281.55</c:v>
                </c:pt>
                <c:pt idx="2413">
                  <c:v>281.57799999999997</c:v>
                </c:pt>
                <c:pt idx="2414">
                  <c:v>281.60599999999999</c:v>
                </c:pt>
                <c:pt idx="2415">
                  <c:v>281.63400000000001</c:v>
                </c:pt>
                <c:pt idx="2416">
                  <c:v>281.66199999999998</c:v>
                </c:pt>
                <c:pt idx="2417">
                  <c:v>281.69</c:v>
                </c:pt>
                <c:pt idx="2418">
                  <c:v>281.71899999999999</c:v>
                </c:pt>
                <c:pt idx="2419">
                  <c:v>281.74700000000001</c:v>
                </c:pt>
                <c:pt idx="2420">
                  <c:v>281.77499999999998</c:v>
                </c:pt>
                <c:pt idx="2421">
                  <c:v>281.803</c:v>
                </c:pt>
                <c:pt idx="2422">
                  <c:v>281.83100000000002</c:v>
                </c:pt>
                <c:pt idx="2423">
                  <c:v>281.85899999999998</c:v>
                </c:pt>
                <c:pt idx="2424">
                  <c:v>281.887</c:v>
                </c:pt>
                <c:pt idx="2425">
                  <c:v>281.91500000000002</c:v>
                </c:pt>
                <c:pt idx="2426">
                  <c:v>281.94299999999998</c:v>
                </c:pt>
                <c:pt idx="2427">
                  <c:v>281.971</c:v>
                </c:pt>
                <c:pt idx="2428">
                  <c:v>282</c:v>
                </c:pt>
                <c:pt idx="2429">
                  <c:v>282.02800000000002</c:v>
                </c:pt>
                <c:pt idx="2430">
                  <c:v>282.05599999999998</c:v>
                </c:pt>
                <c:pt idx="2431">
                  <c:v>282.084</c:v>
                </c:pt>
                <c:pt idx="2432">
                  <c:v>282.11200000000002</c:v>
                </c:pt>
                <c:pt idx="2433">
                  <c:v>282.14</c:v>
                </c:pt>
                <c:pt idx="2434">
                  <c:v>282.16800000000001</c:v>
                </c:pt>
                <c:pt idx="2435">
                  <c:v>282.19600000000003</c:v>
                </c:pt>
                <c:pt idx="2436">
                  <c:v>282.22399999999999</c:v>
                </c:pt>
                <c:pt idx="2437">
                  <c:v>282.25200000000001</c:v>
                </c:pt>
                <c:pt idx="2438">
                  <c:v>282.27999999999997</c:v>
                </c:pt>
                <c:pt idx="2439">
                  <c:v>282.30900000000003</c:v>
                </c:pt>
                <c:pt idx="2440">
                  <c:v>282.33699999999999</c:v>
                </c:pt>
                <c:pt idx="2441">
                  <c:v>282.36500000000001</c:v>
                </c:pt>
                <c:pt idx="2442">
                  <c:v>282.39299999999997</c:v>
                </c:pt>
                <c:pt idx="2443">
                  <c:v>282.42099999999999</c:v>
                </c:pt>
                <c:pt idx="2444">
                  <c:v>282.44900000000001</c:v>
                </c:pt>
                <c:pt idx="2445">
                  <c:v>282.47699999999998</c:v>
                </c:pt>
                <c:pt idx="2446">
                  <c:v>282.505</c:v>
                </c:pt>
                <c:pt idx="2447">
                  <c:v>282.53300000000002</c:v>
                </c:pt>
                <c:pt idx="2448">
                  <c:v>282.56099999999998</c:v>
                </c:pt>
                <c:pt idx="2449">
                  <c:v>282.589</c:v>
                </c:pt>
                <c:pt idx="2450">
                  <c:v>282.61700000000002</c:v>
                </c:pt>
                <c:pt idx="2451">
                  <c:v>282.64499999999998</c:v>
                </c:pt>
                <c:pt idx="2452">
                  <c:v>282.673</c:v>
                </c:pt>
                <c:pt idx="2453">
                  <c:v>282.70100000000002</c:v>
                </c:pt>
                <c:pt idx="2454">
                  <c:v>282.72899999999998</c:v>
                </c:pt>
                <c:pt idx="2455">
                  <c:v>282.75799999999998</c:v>
                </c:pt>
                <c:pt idx="2456">
                  <c:v>282.786</c:v>
                </c:pt>
                <c:pt idx="2457">
                  <c:v>282.81400000000002</c:v>
                </c:pt>
                <c:pt idx="2458">
                  <c:v>282.84199999999998</c:v>
                </c:pt>
                <c:pt idx="2459">
                  <c:v>282.87</c:v>
                </c:pt>
                <c:pt idx="2460">
                  <c:v>282.89800000000002</c:v>
                </c:pt>
                <c:pt idx="2461">
                  <c:v>282.92599999999999</c:v>
                </c:pt>
                <c:pt idx="2462">
                  <c:v>282.95400000000001</c:v>
                </c:pt>
                <c:pt idx="2463">
                  <c:v>282.98200000000003</c:v>
                </c:pt>
                <c:pt idx="2464">
                  <c:v>283.01</c:v>
                </c:pt>
                <c:pt idx="2465">
                  <c:v>283.03800000000001</c:v>
                </c:pt>
                <c:pt idx="2466">
                  <c:v>283.06599999999997</c:v>
                </c:pt>
                <c:pt idx="2467">
                  <c:v>283.09399999999999</c:v>
                </c:pt>
                <c:pt idx="2468">
                  <c:v>283.12200000000001</c:v>
                </c:pt>
                <c:pt idx="2469">
                  <c:v>283.14999999999998</c:v>
                </c:pt>
                <c:pt idx="2470">
                  <c:v>283.178</c:v>
                </c:pt>
                <c:pt idx="2471">
                  <c:v>283.20600000000002</c:v>
                </c:pt>
                <c:pt idx="2472">
                  <c:v>283.23399999999998</c:v>
                </c:pt>
                <c:pt idx="2473">
                  <c:v>283.262</c:v>
                </c:pt>
                <c:pt idx="2474">
                  <c:v>283.29000000000002</c:v>
                </c:pt>
                <c:pt idx="2475">
                  <c:v>283.31799999999998</c:v>
                </c:pt>
                <c:pt idx="2476">
                  <c:v>283.346</c:v>
                </c:pt>
                <c:pt idx="2477">
                  <c:v>283.37400000000002</c:v>
                </c:pt>
                <c:pt idx="2478">
                  <c:v>283.40199999999999</c:v>
                </c:pt>
                <c:pt idx="2479">
                  <c:v>283.43</c:v>
                </c:pt>
                <c:pt idx="2480">
                  <c:v>283.45800000000003</c:v>
                </c:pt>
                <c:pt idx="2481">
                  <c:v>283.48599999999999</c:v>
                </c:pt>
                <c:pt idx="2482">
                  <c:v>283.51400000000001</c:v>
                </c:pt>
                <c:pt idx="2483">
                  <c:v>283.54199999999997</c:v>
                </c:pt>
                <c:pt idx="2484">
                  <c:v>283.57</c:v>
                </c:pt>
                <c:pt idx="2485">
                  <c:v>283.59800000000001</c:v>
                </c:pt>
                <c:pt idx="2486">
                  <c:v>283.62599999999998</c:v>
                </c:pt>
                <c:pt idx="2487">
                  <c:v>283.654</c:v>
                </c:pt>
                <c:pt idx="2488">
                  <c:v>283.68200000000002</c:v>
                </c:pt>
                <c:pt idx="2489">
                  <c:v>283.70999999999998</c:v>
                </c:pt>
                <c:pt idx="2490">
                  <c:v>283.738</c:v>
                </c:pt>
                <c:pt idx="2491">
                  <c:v>283.76600000000002</c:v>
                </c:pt>
                <c:pt idx="2492">
                  <c:v>283.79399999999998</c:v>
                </c:pt>
                <c:pt idx="2493">
                  <c:v>283.822</c:v>
                </c:pt>
                <c:pt idx="2494">
                  <c:v>283.85000000000002</c:v>
                </c:pt>
                <c:pt idx="2495">
                  <c:v>283.87799999999999</c:v>
                </c:pt>
                <c:pt idx="2496">
                  <c:v>283.90600000000001</c:v>
                </c:pt>
                <c:pt idx="2497">
                  <c:v>283.93400000000003</c:v>
                </c:pt>
                <c:pt idx="2498">
                  <c:v>283.96199999999999</c:v>
                </c:pt>
                <c:pt idx="2499">
                  <c:v>283.99</c:v>
                </c:pt>
                <c:pt idx="2500">
                  <c:v>284.01799999999997</c:v>
                </c:pt>
                <c:pt idx="2501">
                  <c:v>284.04599999999999</c:v>
                </c:pt>
                <c:pt idx="2502">
                  <c:v>284.07400000000001</c:v>
                </c:pt>
                <c:pt idx="2503">
                  <c:v>284.10199999999998</c:v>
                </c:pt>
                <c:pt idx="2504">
                  <c:v>284.13</c:v>
                </c:pt>
                <c:pt idx="2505">
                  <c:v>284.15800000000002</c:v>
                </c:pt>
                <c:pt idx="2506">
                  <c:v>284.18599999999998</c:v>
                </c:pt>
                <c:pt idx="2507">
                  <c:v>284.214</c:v>
                </c:pt>
                <c:pt idx="2508">
                  <c:v>284.24200000000002</c:v>
                </c:pt>
                <c:pt idx="2509">
                  <c:v>284.27</c:v>
                </c:pt>
                <c:pt idx="2510">
                  <c:v>284.298</c:v>
                </c:pt>
                <c:pt idx="2511">
                  <c:v>284.32600000000002</c:v>
                </c:pt>
                <c:pt idx="2512">
                  <c:v>284.35399999999998</c:v>
                </c:pt>
                <c:pt idx="2513">
                  <c:v>284.38200000000001</c:v>
                </c:pt>
                <c:pt idx="2514">
                  <c:v>284.40899999999999</c:v>
                </c:pt>
                <c:pt idx="2515">
                  <c:v>284.43700000000001</c:v>
                </c:pt>
                <c:pt idx="2516">
                  <c:v>284.46499999999997</c:v>
                </c:pt>
                <c:pt idx="2517">
                  <c:v>284.49299999999999</c:v>
                </c:pt>
                <c:pt idx="2518">
                  <c:v>284.52100000000002</c:v>
                </c:pt>
                <c:pt idx="2519">
                  <c:v>284.54899999999998</c:v>
                </c:pt>
                <c:pt idx="2520">
                  <c:v>284.577</c:v>
                </c:pt>
                <c:pt idx="2521">
                  <c:v>284.60500000000002</c:v>
                </c:pt>
                <c:pt idx="2522">
                  <c:v>284.63299999999998</c:v>
                </c:pt>
                <c:pt idx="2523">
                  <c:v>284.661</c:v>
                </c:pt>
                <c:pt idx="2524">
                  <c:v>284.68900000000002</c:v>
                </c:pt>
                <c:pt idx="2525">
                  <c:v>284.71699999999998</c:v>
                </c:pt>
                <c:pt idx="2526">
                  <c:v>284.745</c:v>
                </c:pt>
                <c:pt idx="2527">
                  <c:v>284.77300000000002</c:v>
                </c:pt>
                <c:pt idx="2528">
                  <c:v>284.80099999999999</c:v>
                </c:pt>
                <c:pt idx="2529">
                  <c:v>284.82900000000001</c:v>
                </c:pt>
                <c:pt idx="2530">
                  <c:v>284.85599999999999</c:v>
                </c:pt>
                <c:pt idx="2531">
                  <c:v>284.88400000000001</c:v>
                </c:pt>
                <c:pt idx="2532">
                  <c:v>284.91199999999998</c:v>
                </c:pt>
                <c:pt idx="2533">
                  <c:v>284.94</c:v>
                </c:pt>
                <c:pt idx="2534">
                  <c:v>284.96800000000002</c:v>
                </c:pt>
                <c:pt idx="2535">
                  <c:v>284.99599999999998</c:v>
                </c:pt>
                <c:pt idx="2536">
                  <c:v>285.024</c:v>
                </c:pt>
                <c:pt idx="2537">
                  <c:v>285.05200000000002</c:v>
                </c:pt>
                <c:pt idx="2538">
                  <c:v>285.08</c:v>
                </c:pt>
                <c:pt idx="2539">
                  <c:v>285.108</c:v>
                </c:pt>
                <c:pt idx="2540">
                  <c:v>285.13600000000002</c:v>
                </c:pt>
                <c:pt idx="2541">
                  <c:v>285.16300000000001</c:v>
                </c:pt>
                <c:pt idx="2542">
                  <c:v>285.19099999999997</c:v>
                </c:pt>
                <c:pt idx="2543">
                  <c:v>285.21899999999999</c:v>
                </c:pt>
                <c:pt idx="2544">
                  <c:v>285.24700000000001</c:v>
                </c:pt>
                <c:pt idx="2545">
                  <c:v>285.27499999999998</c:v>
                </c:pt>
                <c:pt idx="2546">
                  <c:v>285.303</c:v>
                </c:pt>
                <c:pt idx="2547">
                  <c:v>285.33100000000002</c:v>
                </c:pt>
                <c:pt idx="2548">
                  <c:v>285.35899999999998</c:v>
                </c:pt>
                <c:pt idx="2549">
                  <c:v>285.387</c:v>
                </c:pt>
                <c:pt idx="2550">
                  <c:v>285.41500000000002</c:v>
                </c:pt>
                <c:pt idx="2551">
                  <c:v>285.44200000000001</c:v>
                </c:pt>
                <c:pt idx="2552">
                  <c:v>285.47000000000003</c:v>
                </c:pt>
                <c:pt idx="2553">
                  <c:v>285.49799999999999</c:v>
                </c:pt>
                <c:pt idx="2554">
                  <c:v>285.52600000000001</c:v>
                </c:pt>
                <c:pt idx="2555">
                  <c:v>285.55399999999997</c:v>
                </c:pt>
                <c:pt idx="2556">
                  <c:v>285.58199999999999</c:v>
                </c:pt>
                <c:pt idx="2557">
                  <c:v>285.61</c:v>
                </c:pt>
                <c:pt idx="2558">
                  <c:v>285.63799999999998</c:v>
                </c:pt>
                <c:pt idx="2559">
                  <c:v>285.66500000000002</c:v>
                </c:pt>
                <c:pt idx="2560">
                  <c:v>285.69299999999998</c:v>
                </c:pt>
                <c:pt idx="2561">
                  <c:v>285.721</c:v>
                </c:pt>
                <c:pt idx="2562">
                  <c:v>285.74900000000002</c:v>
                </c:pt>
                <c:pt idx="2563">
                  <c:v>285.77699999999999</c:v>
                </c:pt>
                <c:pt idx="2564">
                  <c:v>285.80500000000001</c:v>
                </c:pt>
                <c:pt idx="2565">
                  <c:v>285.83300000000003</c:v>
                </c:pt>
                <c:pt idx="2566">
                  <c:v>285.86099999999999</c:v>
                </c:pt>
                <c:pt idx="2567">
                  <c:v>285.88799999999998</c:v>
                </c:pt>
                <c:pt idx="2568">
                  <c:v>285.916</c:v>
                </c:pt>
                <c:pt idx="2569">
                  <c:v>285.94400000000002</c:v>
                </c:pt>
                <c:pt idx="2570">
                  <c:v>285.97199999999998</c:v>
                </c:pt>
                <c:pt idx="2571">
                  <c:v>286</c:v>
                </c:pt>
                <c:pt idx="2572">
                  <c:v>286.02800000000002</c:v>
                </c:pt>
                <c:pt idx="2573">
                  <c:v>286.05599999999998</c:v>
                </c:pt>
                <c:pt idx="2574">
                  <c:v>286.08300000000003</c:v>
                </c:pt>
                <c:pt idx="2575">
                  <c:v>286.11099999999999</c:v>
                </c:pt>
                <c:pt idx="2576">
                  <c:v>286.13900000000001</c:v>
                </c:pt>
                <c:pt idx="2577">
                  <c:v>286.16699999999997</c:v>
                </c:pt>
                <c:pt idx="2578">
                  <c:v>286.19499999999999</c:v>
                </c:pt>
                <c:pt idx="2579">
                  <c:v>286.22300000000001</c:v>
                </c:pt>
                <c:pt idx="2580">
                  <c:v>286.25</c:v>
                </c:pt>
                <c:pt idx="2581">
                  <c:v>286.27800000000002</c:v>
                </c:pt>
                <c:pt idx="2582">
                  <c:v>286.30599999999998</c:v>
                </c:pt>
                <c:pt idx="2583">
                  <c:v>286.334</c:v>
                </c:pt>
                <c:pt idx="2584">
                  <c:v>286.36200000000002</c:v>
                </c:pt>
                <c:pt idx="2585">
                  <c:v>286.39</c:v>
                </c:pt>
                <c:pt idx="2586">
                  <c:v>286.41699999999997</c:v>
                </c:pt>
                <c:pt idx="2587">
                  <c:v>286.44499999999999</c:v>
                </c:pt>
                <c:pt idx="2588">
                  <c:v>286.47300000000001</c:v>
                </c:pt>
                <c:pt idx="2589">
                  <c:v>286.50099999999998</c:v>
                </c:pt>
                <c:pt idx="2590">
                  <c:v>286.529</c:v>
                </c:pt>
                <c:pt idx="2591">
                  <c:v>286.55700000000002</c:v>
                </c:pt>
                <c:pt idx="2592">
                  <c:v>286.584</c:v>
                </c:pt>
                <c:pt idx="2593">
                  <c:v>286.61200000000002</c:v>
                </c:pt>
                <c:pt idx="2594">
                  <c:v>286.64</c:v>
                </c:pt>
                <c:pt idx="2595">
                  <c:v>286.66800000000001</c:v>
                </c:pt>
                <c:pt idx="2596">
                  <c:v>286.69600000000003</c:v>
                </c:pt>
                <c:pt idx="2597">
                  <c:v>286.72300000000001</c:v>
                </c:pt>
                <c:pt idx="2598">
                  <c:v>286.75099999999998</c:v>
                </c:pt>
                <c:pt idx="2599">
                  <c:v>286.779</c:v>
                </c:pt>
                <c:pt idx="2600">
                  <c:v>286.80700000000002</c:v>
                </c:pt>
                <c:pt idx="2601">
                  <c:v>286.83499999999998</c:v>
                </c:pt>
                <c:pt idx="2602">
                  <c:v>286.86200000000002</c:v>
                </c:pt>
                <c:pt idx="2603">
                  <c:v>286.89</c:v>
                </c:pt>
                <c:pt idx="2604">
                  <c:v>286.91800000000001</c:v>
                </c:pt>
                <c:pt idx="2605">
                  <c:v>286.94600000000003</c:v>
                </c:pt>
                <c:pt idx="2606">
                  <c:v>286.97399999999999</c:v>
                </c:pt>
                <c:pt idx="2607">
                  <c:v>287.00099999999998</c:v>
                </c:pt>
                <c:pt idx="2608">
                  <c:v>287.029</c:v>
                </c:pt>
                <c:pt idx="2609">
                  <c:v>287.05700000000002</c:v>
                </c:pt>
                <c:pt idx="2610">
                  <c:v>287.08499999999998</c:v>
                </c:pt>
                <c:pt idx="2611">
                  <c:v>287.113</c:v>
                </c:pt>
                <c:pt idx="2612">
                  <c:v>287.14</c:v>
                </c:pt>
                <c:pt idx="2613">
                  <c:v>287.16800000000001</c:v>
                </c:pt>
                <c:pt idx="2614">
                  <c:v>287.19600000000003</c:v>
                </c:pt>
                <c:pt idx="2615">
                  <c:v>287.22399999999999</c:v>
                </c:pt>
                <c:pt idx="2616">
                  <c:v>287.25099999999998</c:v>
                </c:pt>
                <c:pt idx="2617">
                  <c:v>287.279</c:v>
                </c:pt>
                <c:pt idx="2618">
                  <c:v>287.30700000000002</c:v>
                </c:pt>
                <c:pt idx="2619">
                  <c:v>287.33499999999998</c:v>
                </c:pt>
                <c:pt idx="2620">
                  <c:v>287.363</c:v>
                </c:pt>
                <c:pt idx="2621">
                  <c:v>287.39</c:v>
                </c:pt>
                <c:pt idx="2622">
                  <c:v>287.41800000000001</c:v>
                </c:pt>
                <c:pt idx="2623">
                  <c:v>287.44600000000003</c:v>
                </c:pt>
                <c:pt idx="2624">
                  <c:v>287.47399999999999</c:v>
                </c:pt>
                <c:pt idx="2625">
                  <c:v>287.50099999999998</c:v>
                </c:pt>
                <c:pt idx="2626">
                  <c:v>287.529</c:v>
                </c:pt>
                <c:pt idx="2627">
                  <c:v>287.55700000000002</c:v>
                </c:pt>
                <c:pt idx="2628">
                  <c:v>287.58499999999998</c:v>
                </c:pt>
                <c:pt idx="2629">
                  <c:v>287.61200000000002</c:v>
                </c:pt>
                <c:pt idx="2630">
                  <c:v>287.64</c:v>
                </c:pt>
                <c:pt idx="2631">
                  <c:v>287.66800000000001</c:v>
                </c:pt>
                <c:pt idx="2632">
                  <c:v>287.69600000000003</c:v>
                </c:pt>
                <c:pt idx="2633">
                  <c:v>287.72300000000001</c:v>
                </c:pt>
                <c:pt idx="2634">
                  <c:v>287.75099999999998</c:v>
                </c:pt>
                <c:pt idx="2635">
                  <c:v>287.779</c:v>
                </c:pt>
                <c:pt idx="2636">
                  <c:v>287.80700000000002</c:v>
                </c:pt>
                <c:pt idx="2637">
                  <c:v>287.834</c:v>
                </c:pt>
                <c:pt idx="2638">
                  <c:v>287.86200000000002</c:v>
                </c:pt>
                <c:pt idx="2639">
                  <c:v>287.89</c:v>
                </c:pt>
                <c:pt idx="2640">
                  <c:v>287.91800000000001</c:v>
                </c:pt>
                <c:pt idx="2641">
                  <c:v>287.94499999999999</c:v>
                </c:pt>
                <c:pt idx="2642">
                  <c:v>287.97300000000001</c:v>
                </c:pt>
                <c:pt idx="2643">
                  <c:v>288.00099999999998</c:v>
                </c:pt>
                <c:pt idx="2644">
                  <c:v>288.029</c:v>
                </c:pt>
                <c:pt idx="2645">
                  <c:v>288.05599999999998</c:v>
                </c:pt>
                <c:pt idx="2646">
                  <c:v>288.084</c:v>
                </c:pt>
                <c:pt idx="2647">
                  <c:v>288.11200000000002</c:v>
                </c:pt>
                <c:pt idx="2648">
                  <c:v>288.13900000000001</c:v>
                </c:pt>
                <c:pt idx="2649">
                  <c:v>288.16699999999997</c:v>
                </c:pt>
                <c:pt idx="2650">
                  <c:v>288.19499999999999</c:v>
                </c:pt>
                <c:pt idx="2651">
                  <c:v>288.22300000000001</c:v>
                </c:pt>
                <c:pt idx="2652">
                  <c:v>288.25</c:v>
                </c:pt>
                <c:pt idx="2653">
                  <c:v>288.27800000000002</c:v>
                </c:pt>
                <c:pt idx="2654">
                  <c:v>288.30599999999998</c:v>
                </c:pt>
                <c:pt idx="2655">
                  <c:v>288.33300000000003</c:v>
                </c:pt>
                <c:pt idx="2656">
                  <c:v>288.36099999999999</c:v>
                </c:pt>
                <c:pt idx="2657">
                  <c:v>288.38900000000001</c:v>
                </c:pt>
                <c:pt idx="2658">
                  <c:v>288.41699999999997</c:v>
                </c:pt>
                <c:pt idx="2659">
                  <c:v>288.44400000000002</c:v>
                </c:pt>
                <c:pt idx="2660">
                  <c:v>288.47199999999998</c:v>
                </c:pt>
                <c:pt idx="2661">
                  <c:v>288.5</c:v>
                </c:pt>
                <c:pt idx="2662">
                  <c:v>288.52699999999999</c:v>
                </c:pt>
                <c:pt idx="2663">
                  <c:v>288.55500000000001</c:v>
                </c:pt>
                <c:pt idx="2664">
                  <c:v>288.58300000000003</c:v>
                </c:pt>
                <c:pt idx="2665">
                  <c:v>288.61</c:v>
                </c:pt>
                <c:pt idx="2666">
                  <c:v>288.63799999999998</c:v>
                </c:pt>
                <c:pt idx="2667">
                  <c:v>288.666</c:v>
                </c:pt>
                <c:pt idx="2668">
                  <c:v>288.69400000000002</c:v>
                </c:pt>
                <c:pt idx="2669">
                  <c:v>288.721</c:v>
                </c:pt>
                <c:pt idx="2670">
                  <c:v>288.74900000000002</c:v>
                </c:pt>
                <c:pt idx="2671">
                  <c:v>288.77699999999999</c:v>
                </c:pt>
                <c:pt idx="2672">
                  <c:v>288.80399999999997</c:v>
                </c:pt>
                <c:pt idx="2673">
                  <c:v>288.83199999999999</c:v>
                </c:pt>
                <c:pt idx="2674">
                  <c:v>288.86</c:v>
                </c:pt>
                <c:pt idx="2675">
                  <c:v>288.887</c:v>
                </c:pt>
                <c:pt idx="2676">
                  <c:v>288.91500000000002</c:v>
                </c:pt>
                <c:pt idx="2677">
                  <c:v>288.94299999999998</c:v>
                </c:pt>
                <c:pt idx="2678">
                  <c:v>288.97000000000003</c:v>
                </c:pt>
                <c:pt idx="2679">
                  <c:v>288.99799999999999</c:v>
                </c:pt>
                <c:pt idx="2680">
                  <c:v>289.02600000000001</c:v>
                </c:pt>
                <c:pt idx="2681">
                  <c:v>289.053</c:v>
                </c:pt>
                <c:pt idx="2682">
                  <c:v>289.08100000000002</c:v>
                </c:pt>
                <c:pt idx="2683">
                  <c:v>289.10899999999998</c:v>
                </c:pt>
                <c:pt idx="2684">
                  <c:v>289.13600000000002</c:v>
                </c:pt>
                <c:pt idx="2685">
                  <c:v>289.16399999999999</c:v>
                </c:pt>
                <c:pt idx="2686">
                  <c:v>289.19200000000001</c:v>
                </c:pt>
                <c:pt idx="2687">
                  <c:v>289.21899999999999</c:v>
                </c:pt>
                <c:pt idx="2688">
                  <c:v>289.24700000000001</c:v>
                </c:pt>
                <c:pt idx="2689">
                  <c:v>289.27499999999998</c:v>
                </c:pt>
                <c:pt idx="2690">
                  <c:v>289.30200000000002</c:v>
                </c:pt>
                <c:pt idx="2691">
                  <c:v>289.33</c:v>
                </c:pt>
                <c:pt idx="2692">
                  <c:v>289.358</c:v>
                </c:pt>
                <c:pt idx="2693">
                  <c:v>289.38499999999999</c:v>
                </c:pt>
                <c:pt idx="2694">
                  <c:v>289.41300000000001</c:v>
                </c:pt>
                <c:pt idx="2695">
                  <c:v>289.44</c:v>
                </c:pt>
                <c:pt idx="2696">
                  <c:v>289.46800000000002</c:v>
                </c:pt>
                <c:pt idx="2697">
                  <c:v>289.49599999999998</c:v>
                </c:pt>
                <c:pt idx="2698">
                  <c:v>289.52300000000002</c:v>
                </c:pt>
                <c:pt idx="2699">
                  <c:v>289.55099999999999</c:v>
                </c:pt>
                <c:pt idx="2700">
                  <c:v>289.57900000000001</c:v>
                </c:pt>
                <c:pt idx="2701">
                  <c:v>289.60599999999999</c:v>
                </c:pt>
                <c:pt idx="2702">
                  <c:v>289.63400000000001</c:v>
                </c:pt>
                <c:pt idx="2703">
                  <c:v>289.66199999999998</c:v>
                </c:pt>
                <c:pt idx="2704">
                  <c:v>289.68900000000002</c:v>
                </c:pt>
                <c:pt idx="2705">
                  <c:v>289.71699999999998</c:v>
                </c:pt>
                <c:pt idx="2706">
                  <c:v>289.74400000000003</c:v>
                </c:pt>
                <c:pt idx="2707">
                  <c:v>289.77199999999999</c:v>
                </c:pt>
                <c:pt idx="2708">
                  <c:v>289.8</c:v>
                </c:pt>
                <c:pt idx="2709">
                  <c:v>289.827</c:v>
                </c:pt>
                <c:pt idx="2710">
                  <c:v>289.85500000000002</c:v>
                </c:pt>
                <c:pt idx="2711">
                  <c:v>289.88200000000001</c:v>
                </c:pt>
                <c:pt idx="2712">
                  <c:v>289.91000000000003</c:v>
                </c:pt>
                <c:pt idx="2713">
                  <c:v>289.93799999999999</c:v>
                </c:pt>
                <c:pt idx="2714">
                  <c:v>289.96499999999997</c:v>
                </c:pt>
                <c:pt idx="2715">
                  <c:v>289.99299999999999</c:v>
                </c:pt>
                <c:pt idx="2716">
                  <c:v>290.02100000000002</c:v>
                </c:pt>
                <c:pt idx="2717">
                  <c:v>290.048</c:v>
                </c:pt>
                <c:pt idx="2718">
                  <c:v>290.07600000000002</c:v>
                </c:pt>
                <c:pt idx="2719">
                  <c:v>290.10300000000001</c:v>
                </c:pt>
                <c:pt idx="2720">
                  <c:v>290.13099999999997</c:v>
                </c:pt>
                <c:pt idx="2721">
                  <c:v>290.15899999999999</c:v>
                </c:pt>
                <c:pt idx="2722">
                  <c:v>290.18599999999998</c:v>
                </c:pt>
                <c:pt idx="2723">
                  <c:v>290.214</c:v>
                </c:pt>
                <c:pt idx="2724">
                  <c:v>290.24099999999999</c:v>
                </c:pt>
                <c:pt idx="2725">
                  <c:v>290.26900000000001</c:v>
                </c:pt>
                <c:pt idx="2726">
                  <c:v>290.29599999999999</c:v>
                </c:pt>
                <c:pt idx="2727">
                  <c:v>290.32400000000001</c:v>
                </c:pt>
                <c:pt idx="2728">
                  <c:v>290.35199999999998</c:v>
                </c:pt>
                <c:pt idx="2729">
                  <c:v>290.37900000000002</c:v>
                </c:pt>
                <c:pt idx="2730">
                  <c:v>290.40699999999998</c:v>
                </c:pt>
                <c:pt idx="2731">
                  <c:v>290.43400000000003</c:v>
                </c:pt>
                <c:pt idx="2732">
                  <c:v>290.46199999999999</c:v>
                </c:pt>
                <c:pt idx="2733">
                  <c:v>290.49</c:v>
                </c:pt>
                <c:pt idx="2734">
                  <c:v>290.517</c:v>
                </c:pt>
                <c:pt idx="2735">
                  <c:v>290.54500000000002</c:v>
                </c:pt>
                <c:pt idx="2736">
                  <c:v>290.572</c:v>
                </c:pt>
                <c:pt idx="2737">
                  <c:v>290.60000000000002</c:v>
                </c:pt>
                <c:pt idx="2738">
                  <c:v>290.62700000000001</c:v>
                </c:pt>
                <c:pt idx="2739">
                  <c:v>290.65499999999997</c:v>
                </c:pt>
                <c:pt idx="2740">
                  <c:v>290.68299999999999</c:v>
                </c:pt>
                <c:pt idx="2741">
                  <c:v>290.70999999999998</c:v>
                </c:pt>
                <c:pt idx="2742">
                  <c:v>290.738</c:v>
                </c:pt>
                <c:pt idx="2743">
                  <c:v>290.76499999999999</c:v>
                </c:pt>
                <c:pt idx="2744">
                  <c:v>290.79300000000001</c:v>
                </c:pt>
                <c:pt idx="2745">
                  <c:v>290.82</c:v>
                </c:pt>
                <c:pt idx="2746">
                  <c:v>290.84800000000001</c:v>
                </c:pt>
                <c:pt idx="2747">
                  <c:v>290.875</c:v>
                </c:pt>
                <c:pt idx="2748">
                  <c:v>290.90300000000002</c:v>
                </c:pt>
                <c:pt idx="2749">
                  <c:v>290.93099999999998</c:v>
                </c:pt>
                <c:pt idx="2750">
                  <c:v>290.95800000000003</c:v>
                </c:pt>
                <c:pt idx="2751">
                  <c:v>290.98599999999999</c:v>
                </c:pt>
                <c:pt idx="2752">
                  <c:v>291.01299999999998</c:v>
                </c:pt>
                <c:pt idx="2753">
                  <c:v>291.041</c:v>
                </c:pt>
                <c:pt idx="2754">
                  <c:v>291.06799999999998</c:v>
                </c:pt>
                <c:pt idx="2755">
                  <c:v>291.096</c:v>
                </c:pt>
                <c:pt idx="2756">
                  <c:v>291.12299999999999</c:v>
                </c:pt>
                <c:pt idx="2757">
                  <c:v>291.15100000000001</c:v>
                </c:pt>
                <c:pt idx="2758">
                  <c:v>291.178</c:v>
                </c:pt>
                <c:pt idx="2759">
                  <c:v>291.20600000000002</c:v>
                </c:pt>
                <c:pt idx="2760">
                  <c:v>291.233</c:v>
                </c:pt>
                <c:pt idx="2761">
                  <c:v>291.26100000000002</c:v>
                </c:pt>
                <c:pt idx="2762">
                  <c:v>291.28800000000001</c:v>
                </c:pt>
                <c:pt idx="2763">
                  <c:v>291.31599999999997</c:v>
                </c:pt>
                <c:pt idx="2764">
                  <c:v>291.34399999999999</c:v>
                </c:pt>
                <c:pt idx="2765">
                  <c:v>291.37099999999998</c:v>
                </c:pt>
                <c:pt idx="2766">
                  <c:v>291.399</c:v>
                </c:pt>
                <c:pt idx="2767">
                  <c:v>291.42599999999999</c:v>
                </c:pt>
                <c:pt idx="2768">
                  <c:v>291.45400000000001</c:v>
                </c:pt>
                <c:pt idx="2769">
                  <c:v>291.48099999999999</c:v>
                </c:pt>
                <c:pt idx="2770">
                  <c:v>291.50900000000001</c:v>
                </c:pt>
                <c:pt idx="2771">
                  <c:v>291.536</c:v>
                </c:pt>
                <c:pt idx="2772">
                  <c:v>291.56400000000002</c:v>
                </c:pt>
                <c:pt idx="2773">
                  <c:v>291.59100000000001</c:v>
                </c:pt>
                <c:pt idx="2774">
                  <c:v>291.61900000000003</c:v>
                </c:pt>
                <c:pt idx="2775">
                  <c:v>291.64600000000002</c:v>
                </c:pt>
                <c:pt idx="2776">
                  <c:v>291.67399999999998</c:v>
                </c:pt>
                <c:pt idx="2777">
                  <c:v>291.70100000000002</c:v>
                </c:pt>
                <c:pt idx="2778">
                  <c:v>291.72899999999998</c:v>
                </c:pt>
                <c:pt idx="2779">
                  <c:v>291.75599999999997</c:v>
                </c:pt>
                <c:pt idx="2780">
                  <c:v>291.78399999999999</c:v>
                </c:pt>
                <c:pt idx="2781">
                  <c:v>291.81099999999998</c:v>
                </c:pt>
                <c:pt idx="2782">
                  <c:v>291.839</c:v>
                </c:pt>
                <c:pt idx="2783">
                  <c:v>291.86599999999999</c:v>
                </c:pt>
                <c:pt idx="2784">
                  <c:v>291.89400000000001</c:v>
                </c:pt>
                <c:pt idx="2785">
                  <c:v>291.92099999999999</c:v>
                </c:pt>
                <c:pt idx="2786">
                  <c:v>291.94900000000001</c:v>
                </c:pt>
                <c:pt idx="2787">
                  <c:v>291.976</c:v>
                </c:pt>
                <c:pt idx="2788">
                  <c:v>292.00400000000002</c:v>
                </c:pt>
                <c:pt idx="2789">
                  <c:v>292.03100000000001</c:v>
                </c:pt>
                <c:pt idx="2790">
                  <c:v>292.05900000000003</c:v>
                </c:pt>
                <c:pt idx="2791">
                  <c:v>292.08600000000001</c:v>
                </c:pt>
                <c:pt idx="2792">
                  <c:v>292.113</c:v>
                </c:pt>
                <c:pt idx="2793">
                  <c:v>292.14100000000002</c:v>
                </c:pt>
                <c:pt idx="2794">
                  <c:v>292.16800000000001</c:v>
                </c:pt>
                <c:pt idx="2795">
                  <c:v>292.19600000000003</c:v>
                </c:pt>
                <c:pt idx="2796">
                  <c:v>292.22300000000001</c:v>
                </c:pt>
                <c:pt idx="2797">
                  <c:v>292.25099999999998</c:v>
                </c:pt>
                <c:pt idx="2798">
                  <c:v>292.27800000000002</c:v>
                </c:pt>
                <c:pt idx="2799">
                  <c:v>292.30599999999998</c:v>
                </c:pt>
                <c:pt idx="2800">
                  <c:v>292.33300000000003</c:v>
                </c:pt>
                <c:pt idx="2801">
                  <c:v>292.36099999999999</c:v>
                </c:pt>
                <c:pt idx="2802">
                  <c:v>292.38799999999998</c:v>
                </c:pt>
                <c:pt idx="2803">
                  <c:v>292.416</c:v>
                </c:pt>
                <c:pt idx="2804">
                  <c:v>292.44299999999998</c:v>
                </c:pt>
                <c:pt idx="2805">
                  <c:v>292.47000000000003</c:v>
                </c:pt>
                <c:pt idx="2806">
                  <c:v>292.49799999999999</c:v>
                </c:pt>
                <c:pt idx="2807">
                  <c:v>292.52499999999998</c:v>
                </c:pt>
                <c:pt idx="2808">
                  <c:v>292.553</c:v>
                </c:pt>
                <c:pt idx="2809">
                  <c:v>292.58</c:v>
                </c:pt>
                <c:pt idx="2810">
                  <c:v>292.608</c:v>
                </c:pt>
                <c:pt idx="2811">
                  <c:v>292.63499999999999</c:v>
                </c:pt>
                <c:pt idx="2812">
                  <c:v>292.66300000000001</c:v>
                </c:pt>
                <c:pt idx="2813">
                  <c:v>292.69</c:v>
                </c:pt>
                <c:pt idx="2814">
                  <c:v>292.71699999999998</c:v>
                </c:pt>
                <c:pt idx="2815">
                  <c:v>292.745</c:v>
                </c:pt>
                <c:pt idx="2816">
                  <c:v>292.77199999999999</c:v>
                </c:pt>
                <c:pt idx="2817">
                  <c:v>292.8</c:v>
                </c:pt>
                <c:pt idx="2818">
                  <c:v>292.827</c:v>
                </c:pt>
                <c:pt idx="2819">
                  <c:v>292.85500000000002</c:v>
                </c:pt>
                <c:pt idx="2820">
                  <c:v>292.88200000000001</c:v>
                </c:pt>
                <c:pt idx="2821">
                  <c:v>292.90899999999999</c:v>
                </c:pt>
                <c:pt idx="2822">
                  <c:v>292.93700000000001</c:v>
                </c:pt>
                <c:pt idx="2823">
                  <c:v>292.964</c:v>
                </c:pt>
                <c:pt idx="2824">
                  <c:v>292.99200000000002</c:v>
                </c:pt>
                <c:pt idx="2825">
                  <c:v>293.01900000000001</c:v>
                </c:pt>
                <c:pt idx="2826">
                  <c:v>293.04700000000003</c:v>
                </c:pt>
                <c:pt idx="2827">
                  <c:v>293.07400000000001</c:v>
                </c:pt>
                <c:pt idx="2828">
                  <c:v>293.101</c:v>
                </c:pt>
                <c:pt idx="2829">
                  <c:v>293.12900000000002</c:v>
                </c:pt>
                <c:pt idx="2830">
                  <c:v>293.15600000000001</c:v>
                </c:pt>
                <c:pt idx="2831">
                  <c:v>293.18400000000003</c:v>
                </c:pt>
                <c:pt idx="2832">
                  <c:v>293.21100000000001</c:v>
                </c:pt>
                <c:pt idx="2833">
                  <c:v>293.238</c:v>
                </c:pt>
                <c:pt idx="2834">
                  <c:v>293.26600000000002</c:v>
                </c:pt>
                <c:pt idx="2835">
                  <c:v>293.29300000000001</c:v>
                </c:pt>
                <c:pt idx="2836">
                  <c:v>293.32100000000003</c:v>
                </c:pt>
                <c:pt idx="2837">
                  <c:v>293.34800000000001</c:v>
                </c:pt>
                <c:pt idx="2838">
                  <c:v>293.375</c:v>
                </c:pt>
                <c:pt idx="2839">
                  <c:v>293.40300000000002</c:v>
                </c:pt>
                <c:pt idx="2840">
                  <c:v>293.43</c:v>
                </c:pt>
                <c:pt idx="2841">
                  <c:v>293.45800000000003</c:v>
                </c:pt>
                <c:pt idx="2842">
                  <c:v>293.48500000000001</c:v>
                </c:pt>
                <c:pt idx="2843">
                  <c:v>293.512</c:v>
                </c:pt>
                <c:pt idx="2844">
                  <c:v>293.54000000000002</c:v>
                </c:pt>
                <c:pt idx="2845">
                  <c:v>293.56700000000001</c:v>
                </c:pt>
                <c:pt idx="2846">
                  <c:v>293.59399999999999</c:v>
                </c:pt>
                <c:pt idx="2847">
                  <c:v>293.62200000000001</c:v>
                </c:pt>
                <c:pt idx="2848">
                  <c:v>293.649</c:v>
                </c:pt>
                <c:pt idx="2849">
                  <c:v>293.67700000000002</c:v>
                </c:pt>
                <c:pt idx="2850">
                  <c:v>293.70400000000001</c:v>
                </c:pt>
                <c:pt idx="2851">
                  <c:v>293.73099999999999</c:v>
                </c:pt>
                <c:pt idx="2852">
                  <c:v>293.75900000000001</c:v>
                </c:pt>
                <c:pt idx="2853">
                  <c:v>293.786</c:v>
                </c:pt>
                <c:pt idx="2854">
                  <c:v>293.81299999999999</c:v>
                </c:pt>
                <c:pt idx="2855">
                  <c:v>293.84100000000001</c:v>
                </c:pt>
                <c:pt idx="2856">
                  <c:v>293.86799999999999</c:v>
                </c:pt>
                <c:pt idx="2857">
                  <c:v>293.89600000000002</c:v>
                </c:pt>
                <c:pt idx="2858">
                  <c:v>293.923</c:v>
                </c:pt>
                <c:pt idx="2859">
                  <c:v>293.95</c:v>
                </c:pt>
                <c:pt idx="2860">
                  <c:v>293.97800000000001</c:v>
                </c:pt>
                <c:pt idx="2861">
                  <c:v>294.005</c:v>
                </c:pt>
                <c:pt idx="2862">
                  <c:v>294.03199999999998</c:v>
                </c:pt>
                <c:pt idx="2863">
                  <c:v>294.06</c:v>
                </c:pt>
                <c:pt idx="2864">
                  <c:v>294.08699999999999</c:v>
                </c:pt>
                <c:pt idx="2865">
                  <c:v>294.11399999999998</c:v>
                </c:pt>
                <c:pt idx="2866">
                  <c:v>294.142</c:v>
                </c:pt>
                <c:pt idx="2867">
                  <c:v>294.16899999999998</c:v>
                </c:pt>
                <c:pt idx="2868">
                  <c:v>294.19600000000003</c:v>
                </c:pt>
                <c:pt idx="2869">
                  <c:v>294.22399999999999</c:v>
                </c:pt>
                <c:pt idx="2870">
                  <c:v>294.25099999999998</c:v>
                </c:pt>
                <c:pt idx="2871">
                  <c:v>294.27800000000002</c:v>
                </c:pt>
                <c:pt idx="2872">
                  <c:v>294.30599999999998</c:v>
                </c:pt>
                <c:pt idx="2873">
                  <c:v>294.33300000000003</c:v>
                </c:pt>
                <c:pt idx="2874">
                  <c:v>294.36</c:v>
                </c:pt>
                <c:pt idx="2875">
                  <c:v>294.38799999999998</c:v>
                </c:pt>
                <c:pt idx="2876">
                  <c:v>294.41500000000002</c:v>
                </c:pt>
                <c:pt idx="2877">
                  <c:v>294.44200000000001</c:v>
                </c:pt>
                <c:pt idx="2878">
                  <c:v>294.47000000000003</c:v>
                </c:pt>
                <c:pt idx="2879">
                  <c:v>294.49700000000001</c:v>
                </c:pt>
                <c:pt idx="2880">
                  <c:v>294.524</c:v>
                </c:pt>
                <c:pt idx="2881">
                  <c:v>294.55200000000002</c:v>
                </c:pt>
                <c:pt idx="2882">
                  <c:v>294.57900000000001</c:v>
                </c:pt>
                <c:pt idx="2883">
                  <c:v>294.60599999999999</c:v>
                </c:pt>
                <c:pt idx="2884">
                  <c:v>294.63400000000001</c:v>
                </c:pt>
                <c:pt idx="2885">
                  <c:v>294.661</c:v>
                </c:pt>
                <c:pt idx="2886">
                  <c:v>294.68799999999999</c:v>
                </c:pt>
                <c:pt idx="2887">
                  <c:v>294.71600000000001</c:v>
                </c:pt>
                <c:pt idx="2888">
                  <c:v>294.74299999999999</c:v>
                </c:pt>
                <c:pt idx="2889">
                  <c:v>294.77</c:v>
                </c:pt>
                <c:pt idx="2890">
                  <c:v>294.79700000000003</c:v>
                </c:pt>
                <c:pt idx="2891">
                  <c:v>294.82499999999999</c:v>
                </c:pt>
                <c:pt idx="2892">
                  <c:v>294.85199999999998</c:v>
                </c:pt>
                <c:pt idx="2893">
                  <c:v>294.87900000000002</c:v>
                </c:pt>
                <c:pt idx="2894">
                  <c:v>294.90699999999998</c:v>
                </c:pt>
                <c:pt idx="2895">
                  <c:v>294.93400000000003</c:v>
                </c:pt>
                <c:pt idx="2896">
                  <c:v>294.96100000000001</c:v>
                </c:pt>
                <c:pt idx="2897">
                  <c:v>294.988</c:v>
                </c:pt>
                <c:pt idx="2898">
                  <c:v>295.01600000000002</c:v>
                </c:pt>
                <c:pt idx="2899">
                  <c:v>295.04300000000001</c:v>
                </c:pt>
                <c:pt idx="2900">
                  <c:v>295.07</c:v>
                </c:pt>
                <c:pt idx="2901">
                  <c:v>295.09800000000001</c:v>
                </c:pt>
                <c:pt idx="2902">
                  <c:v>295.125</c:v>
                </c:pt>
                <c:pt idx="2903">
                  <c:v>295.15199999999999</c:v>
                </c:pt>
                <c:pt idx="2904">
                  <c:v>295.17899999999997</c:v>
                </c:pt>
                <c:pt idx="2905">
                  <c:v>295.20699999999999</c:v>
                </c:pt>
                <c:pt idx="2906">
                  <c:v>295.23399999999998</c:v>
                </c:pt>
                <c:pt idx="2907">
                  <c:v>295.26100000000002</c:v>
                </c:pt>
                <c:pt idx="2908">
                  <c:v>295.28899999999999</c:v>
                </c:pt>
                <c:pt idx="2909">
                  <c:v>295.31599999999997</c:v>
                </c:pt>
                <c:pt idx="2910">
                  <c:v>295.34300000000002</c:v>
                </c:pt>
                <c:pt idx="2911">
                  <c:v>295.37</c:v>
                </c:pt>
                <c:pt idx="2912">
                  <c:v>295.39800000000002</c:v>
                </c:pt>
                <c:pt idx="2913">
                  <c:v>295.42500000000001</c:v>
                </c:pt>
                <c:pt idx="2914">
                  <c:v>295.452</c:v>
                </c:pt>
                <c:pt idx="2915">
                  <c:v>295.47899999999998</c:v>
                </c:pt>
                <c:pt idx="2916">
                  <c:v>295.50700000000001</c:v>
                </c:pt>
                <c:pt idx="2917">
                  <c:v>295.53399999999999</c:v>
                </c:pt>
                <c:pt idx="2918">
                  <c:v>295.56099999999998</c:v>
                </c:pt>
                <c:pt idx="2919">
                  <c:v>295.58800000000002</c:v>
                </c:pt>
                <c:pt idx="2920">
                  <c:v>295.61599999999999</c:v>
                </c:pt>
                <c:pt idx="2921">
                  <c:v>295.64299999999997</c:v>
                </c:pt>
                <c:pt idx="2922">
                  <c:v>295.67</c:v>
                </c:pt>
                <c:pt idx="2923">
                  <c:v>295.697</c:v>
                </c:pt>
                <c:pt idx="2924">
                  <c:v>295.72500000000002</c:v>
                </c:pt>
                <c:pt idx="2925">
                  <c:v>295.75200000000001</c:v>
                </c:pt>
                <c:pt idx="2926">
                  <c:v>295.779</c:v>
                </c:pt>
                <c:pt idx="2927">
                  <c:v>295.80599999999998</c:v>
                </c:pt>
                <c:pt idx="2928">
                  <c:v>295.834</c:v>
                </c:pt>
                <c:pt idx="2929">
                  <c:v>295.86099999999999</c:v>
                </c:pt>
                <c:pt idx="2930">
                  <c:v>295.88799999999998</c:v>
                </c:pt>
                <c:pt idx="2931">
                  <c:v>295.91500000000002</c:v>
                </c:pt>
                <c:pt idx="2932">
                  <c:v>295.94299999999998</c:v>
                </c:pt>
                <c:pt idx="2933">
                  <c:v>295.97000000000003</c:v>
                </c:pt>
                <c:pt idx="2934">
                  <c:v>295.99700000000001</c:v>
                </c:pt>
                <c:pt idx="2935">
                  <c:v>296.024</c:v>
                </c:pt>
                <c:pt idx="2936">
                  <c:v>296.05099999999999</c:v>
                </c:pt>
                <c:pt idx="2937">
                  <c:v>296.07900000000001</c:v>
                </c:pt>
                <c:pt idx="2938">
                  <c:v>296.10599999999999</c:v>
                </c:pt>
                <c:pt idx="2939">
                  <c:v>296.13299999999998</c:v>
                </c:pt>
                <c:pt idx="2940">
                  <c:v>296.16000000000003</c:v>
                </c:pt>
                <c:pt idx="2941">
                  <c:v>296.18799999999999</c:v>
                </c:pt>
                <c:pt idx="2942">
                  <c:v>296.21499999999997</c:v>
                </c:pt>
                <c:pt idx="2943">
                  <c:v>296.24200000000002</c:v>
                </c:pt>
                <c:pt idx="2944">
                  <c:v>296.26900000000001</c:v>
                </c:pt>
                <c:pt idx="2945">
                  <c:v>296.29599999999999</c:v>
                </c:pt>
                <c:pt idx="2946">
                  <c:v>296.32400000000001</c:v>
                </c:pt>
                <c:pt idx="2947">
                  <c:v>296.351</c:v>
                </c:pt>
                <c:pt idx="2948">
                  <c:v>296.37799999999999</c:v>
                </c:pt>
                <c:pt idx="2949">
                  <c:v>296.40499999999997</c:v>
                </c:pt>
                <c:pt idx="2950">
                  <c:v>296.43200000000002</c:v>
                </c:pt>
                <c:pt idx="2951">
                  <c:v>296.45999999999998</c:v>
                </c:pt>
                <c:pt idx="2952">
                  <c:v>296.48700000000002</c:v>
                </c:pt>
                <c:pt idx="2953">
                  <c:v>296.51400000000001</c:v>
                </c:pt>
                <c:pt idx="2954">
                  <c:v>296.541</c:v>
                </c:pt>
                <c:pt idx="2955">
                  <c:v>296.56799999999998</c:v>
                </c:pt>
                <c:pt idx="2956">
                  <c:v>296.59500000000003</c:v>
                </c:pt>
                <c:pt idx="2957">
                  <c:v>296.62299999999999</c:v>
                </c:pt>
                <c:pt idx="2958">
                  <c:v>296.64999999999998</c:v>
                </c:pt>
                <c:pt idx="2959">
                  <c:v>296.67700000000002</c:v>
                </c:pt>
                <c:pt idx="2960">
                  <c:v>296.70400000000001</c:v>
                </c:pt>
                <c:pt idx="2961">
                  <c:v>296.73099999999999</c:v>
                </c:pt>
                <c:pt idx="2962">
                  <c:v>296.75900000000001</c:v>
                </c:pt>
                <c:pt idx="2963">
                  <c:v>296.786</c:v>
                </c:pt>
                <c:pt idx="2964">
                  <c:v>296.81299999999999</c:v>
                </c:pt>
                <c:pt idx="2965">
                  <c:v>296.83999999999997</c:v>
                </c:pt>
                <c:pt idx="2966">
                  <c:v>296.86700000000002</c:v>
                </c:pt>
                <c:pt idx="2967">
                  <c:v>296.89400000000001</c:v>
                </c:pt>
                <c:pt idx="2968">
                  <c:v>296.92200000000003</c:v>
                </c:pt>
                <c:pt idx="2969">
                  <c:v>296.94900000000001</c:v>
                </c:pt>
                <c:pt idx="2970">
                  <c:v>296.976</c:v>
                </c:pt>
                <c:pt idx="2971">
                  <c:v>297.00299999999999</c:v>
                </c:pt>
                <c:pt idx="2972">
                  <c:v>297.02999999999997</c:v>
                </c:pt>
                <c:pt idx="2973">
                  <c:v>297.05700000000002</c:v>
                </c:pt>
                <c:pt idx="2974">
                  <c:v>297.08499999999998</c:v>
                </c:pt>
                <c:pt idx="2975">
                  <c:v>297.11200000000002</c:v>
                </c:pt>
                <c:pt idx="2976">
                  <c:v>297.13900000000001</c:v>
                </c:pt>
                <c:pt idx="2977">
                  <c:v>297.166</c:v>
                </c:pt>
                <c:pt idx="2978">
                  <c:v>297.19299999999998</c:v>
                </c:pt>
                <c:pt idx="2979">
                  <c:v>297.22000000000003</c:v>
                </c:pt>
                <c:pt idx="2980">
                  <c:v>297.24700000000001</c:v>
                </c:pt>
                <c:pt idx="2981">
                  <c:v>297.27499999999998</c:v>
                </c:pt>
                <c:pt idx="2982">
                  <c:v>297.30200000000002</c:v>
                </c:pt>
                <c:pt idx="2983">
                  <c:v>297.32900000000001</c:v>
                </c:pt>
                <c:pt idx="2984">
                  <c:v>297.35599999999999</c:v>
                </c:pt>
                <c:pt idx="2985">
                  <c:v>297.38299999999998</c:v>
                </c:pt>
                <c:pt idx="2986">
                  <c:v>297.41000000000003</c:v>
                </c:pt>
                <c:pt idx="2987">
                  <c:v>297.43700000000001</c:v>
                </c:pt>
                <c:pt idx="2988">
                  <c:v>297.46499999999997</c:v>
                </c:pt>
                <c:pt idx="2989">
                  <c:v>297.49200000000002</c:v>
                </c:pt>
                <c:pt idx="2990">
                  <c:v>297.51900000000001</c:v>
                </c:pt>
                <c:pt idx="2991">
                  <c:v>297.54599999999999</c:v>
                </c:pt>
                <c:pt idx="2992">
                  <c:v>297.57299999999998</c:v>
                </c:pt>
                <c:pt idx="2993">
                  <c:v>297.60000000000002</c:v>
                </c:pt>
                <c:pt idx="2994">
                  <c:v>297.62700000000001</c:v>
                </c:pt>
                <c:pt idx="2995">
                  <c:v>297.654</c:v>
                </c:pt>
                <c:pt idx="2996">
                  <c:v>297.68200000000002</c:v>
                </c:pt>
                <c:pt idx="2997">
                  <c:v>297.709</c:v>
                </c:pt>
                <c:pt idx="2998">
                  <c:v>297.73599999999999</c:v>
                </c:pt>
                <c:pt idx="2999">
                  <c:v>297.76299999999998</c:v>
                </c:pt>
                <c:pt idx="3000">
                  <c:v>297.79000000000002</c:v>
                </c:pt>
                <c:pt idx="3001">
                  <c:v>297.81700000000001</c:v>
                </c:pt>
                <c:pt idx="3002">
                  <c:v>297.84399999999999</c:v>
                </c:pt>
                <c:pt idx="3003">
                  <c:v>297.87099999999998</c:v>
                </c:pt>
                <c:pt idx="3004">
                  <c:v>297.89800000000002</c:v>
                </c:pt>
                <c:pt idx="3005">
                  <c:v>297.92500000000001</c:v>
                </c:pt>
                <c:pt idx="3006">
                  <c:v>297.95299999999997</c:v>
                </c:pt>
                <c:pt idx="3007">
                  <c:v>297.98</c:v>
                </c:pt>
                <c:pt idx="3008">
                  <c:v>298.00700000000001</c:v>
                </c:pt>
                <c:pt idx="3009">
                  <c:v>298.03399999999999</c:v>
                </c:pt>
                <c:pt idx="3010">
                  <c:v>298.06099999999998</c:v>
                </c:pt>
                <c:pt idx="3011">
                  <c:v>298.08800000000002</c:v>
                </c:pt>
                <c:pt idx="3012">
                  <c:v>298.11500000000001</c:v>
                </c:pt>
                <c:pt idx="3013">
                  <c:v>298.142</c:v>
                </c:pt>
                <c:pt idx="3014">
                  <c:v>298.16899999999998</c:v>
                </c:pt>
                <c:pt idx="3015">
                  <c:v>298.19600000000003</c:v>
                </c:pt>
                <c:pt idx="3016">
                  <c:v>298.22300000000001</c:v>
                </c:pt>
                <c:pt idx="3017">
                  <c:v>298.25099999999998</c:v>
                </c:pt>
                <c:pt idx="3018">
                  <c:v>298.27800000000002</c:v>
                </c:pt>
                <c:pt idx="3019">
                  <c:v>298.30500000000001</c:v>
                </c:pt>
                <c:pt idx="3020">
                  <c:v>298.33199999999999</c:v>
                </c:pt>
                <c:pt idx="3021">
                  <c:v>298.35899999999998</c:v>
                </c:pt>
                <c:pt idx="3022">
                  <c:v>298.38600000000002</c:v>
                </c:pt>
                <c:pt idx="3023">
                  <c:v>298.41300000000001</c:v>
                </c:pt>
                <c:pt idx="3024">
                  <c:v>298.44</c:v>
                </c:pt>
                <c:pt idx="3025">
                  <c:v>298.46699999999998</c:v>
                </c:pt>
                <c:pt idx="3026">
                  <c:v>298.49400000000003</c:v>
                </c:pt>
                <c:pt idx="3027">
                  <c:v>298.52100000000002</c:v>
                </c:pt>
                <c:pt idx="3028">
                  <c:v>298.548</c:v>
                </c:pt>
                <c:pt idx="3029">
                  <c:v>298.57499999999999</c:v>
                </c:pt>
                <c:pt idx="3030">
                  <c:v>298.60199999999998</c:v>
                </c:pt>
                <c:pt idx="3031">
                  <c:v>298.62900000000002</c:v>
                </c:pt>
                <c:pt idx="3032">
                  <c:v>298.65600000000001</c:v>
                </c:pt>
                <c:pt idx="3033">
                  <c:v>298.68400000000003</c:v>
                </c:pt>
                <c:pt idx="3034">
                  <c:v>298.71100000000001</c:v>
                </c:pt>
                <c:pt idx="3035">
                  <c:v>298.738</c:v>
                </c:pt>
                <c:pt idx="3036">
                  <c:v>298.76499999999999</c:v>
                </c:pt>
                <c:pt idx="3037">
                  <c:v>298.79199999999997</c:v>
                </c:pt>
                <c:pt idx="3038">
                  <c:v>298.81900000000002</c:v>
                </c:pt>
                <c:pt idx="3039">
                  <c:v>298.846</c:v>
                </c:pt>
                <c:pt idx="3040">
                  <c:v>298.87299999999999</c:v>
                </c:pt>
                <c:pt idx="3041">
                  <c:v>298.89999999999998</c:v>
                </c:pt>
                <c:pt idx="3042">
                  <c:v>298.92700000000002</c:v>
                </c:pt>
                <c:pt idx="3043">
                  <c:v>298.95400000000001</c:v>
                </c:pt>
                <c:pt idx="3044">
                  <c:v>298.98099999999999</c:v>
                </c:pt>
                <c:pt idx="3045">
                  <c:v>299.00799999999998</c:v>
                </c:pt>
                <c:pt idx="3046">
                  <c:v>299.03500000000003</c:v>
                </c:pt>
                <c:pt idx="3047">
                  <c:v>299.06200000000001</c:v>
                </c:pt>
                <c:pt idx="3048">
                  <c:v>299.089</c:v>
                </c:pt>
                <c:pt idx="3049">
                  <c:v>299.11599999999999</c:v>
                </c:pt>
                <c:pt idx="3050">
                  <c:v>299.14299999999997</c:v>
                </c:pt>
                <c:pt idx="3051">
                  <c:v>299.17</c:v>
                </c:pt>
                <c:pt idx="3052">
                  <c:v>299.197</c:v>
                </c:pt>
                <c:pt idx="3053">
                  <c:v>299.22399999999999</c:v>
                </c:pt>
                <c:pt idx="3054">
                  <c:v>299.25099999999998</c:v>
                </c:pt>
                <c:pt idx="3055">
                  <c:v>299.27800000000002</c:v>
                </c:pt>
                <c:pt idx="3056">
                  <c:v>299.30500000000001</c:v>
                </c:pt>
                <c:pt idx="3057">
                  <c:v>299.33199999999999</c:v>
                </c:pt>
                <c:pt idx="3058">
                  <c:v>299.35899999999998</c:v>
                </c:pt>
                <c:pt idx="3059">
                  <c:v>299.38600000000002</c:v>
                </c:pt>
                <c:pt idx="3060">
                  <c:v>299.41300000000001</c:v>
                </c:pt>
                <c:pt idx="3061">
                  <c:v>299.44</c:v>
                </c:pt>
                <c:pt idx="3062">
                  <c:v>299.46699999999998</c:v>
                </c:pt>
                <c:pt idx="3063">
                  <c:v>299.49400000000003</c:v>
                </c:pt>
                <c:pt idx="3064">
                  <c:v>299.52100000000002</c:v>
                </c:pt>
                <c:pt idx="3065">
                  <c:v>299.548</c:v>
                </c:pt>
                <c:pt idx="3066">
                  <c:v>299.57499999999999</c:v>
                </c:pt>
                <c:pt idx="3067">
                  <c:v>299.60199999999998</c:v>
                </c:pt>
                <c:pt idx="3068">
                  <c:v>299.62900000000002</c:v>
                </c:pt>
                <c:pt idx="3069">
                  <c:v>299.65600000000001</c:v>
                </c:pt>
                <c:pt idx="3070">
                  <c:v>299.68299999999999</c:v>
                </c:pt>
                <c:pt idx="3071">
                  <c:v>299.70999999999998</c:v>
                </c:pt>
                <c:pt idx="3072">
                  <c:v>299.73700000000002</c:v>
                </c:pt>
                <c:pt idx="3073">
                  <c:v>299.76400000000001</c:v>
                </c:pt>
                <c:pt idx="3074">
                  <c:v>299.791</c:v>
                </c:pt>
                <c:pt idx="3075">
                  <c:v>299.81799999999998</c:v>
                </c:pt>
                <c:pt idx="3076">
                  <c:v>299.84500000000003</c:v>
                </c:pt>
                <c:pt idx="3077">
                  <c:v>299.87200000000001</c:v>
                </c:pt>
                <c:pt idx="3078">
                  <c:v>299.899</c:v>
                </c:pt>
                <c:pt idx="3079">
                  <c:v>299.92599999999999</c:v>
                </c:pt>
                <c:pt idx="3080">
                  <c:v>299.95299999999997</c:v>
                </c:pt>
                <c:pt idx="3081">
                  <c:v>299.98</c:v>
                </c:pt>
                <c:pt idx="3082">
                  <c:v>300.00700000000001</c:v>
                </c:pt>
                <c:pt idx="3083">
                  <c:v>300.03399999999999</c:v>
                </c:pt>
                <c:pt idx="3084">
                  <c:v>300.06099999999998</c:v>
                </c:pt>
                <c:pt idx="3085">
                  <c:v>300.08800000000002</c:v>
                </c:pt>
                <c:pt idx="3086">
                  <c:v>300.11500000000001</c:v>
                </c:pt>
                <c:pt idx="3087">
                  <c:v>300.142</c:v>
                </c:pt>
                <c:pt idx="3088">
                  <c:v>300.16899999999998</c:v>
                </c:pt>
                <c:pt idx="3089">
                  <c:v>300.19499999999999</c:v>
                </c:pt>
                <c:pt idx="3090">
                  <c:v>300.22199999999998</c:v>
                </c:pt>
                <c:pt idx="3091">
                  <c:v>300.24900000000002</c:v>
                </c:pt>
                <c:pt idx="3092">
                  <c:v>300.27600000000001</c:v>
                </c:pt>
                <c:pt idx="3093">
                  <c:v>300.303</c:v>
                </c:pt>
                <c:pt idx="3094">
                  <c:v>300.33</c:v>
                </c:pt>
                <c:pt idx="3095">
                  <c:v>300.35700000000003</c:v>
                </c:pt>
                <c:pt idx="3096">
                  <c:v>300.38400000000001</c:v>
                </c:pt>
                <c:pt idx="3097">
                  <c:v>300.411</c:v>
                </c:pt>
                <c:pt idx="3098">
                  <c:v>300.43799999999999</c:v>
                </c:pt>
                <c:pt idx="3099">
                  <c:v>300.46499999999997</c:v>
                </c:pt>
                <c:pt idx="3100">
                  <c:v>300.49200000000002</c:v>
                </c:pt>
                <c:pt idx="3101">
                  <c:v>300.51900000000001</c:v>
                </c:pt>
                <c:pt idx="3102">
                  <c:v>300.54599999999999</c:v>
                </c:pt>
                <c:pt idx="3103">
                  <c:v>300.57299999999998</c:v>
                </c:pt>
                <c:pt idx="3104">
                  <c:v>300.60000000000002</c:v>
                </c:pt>
                <c:pt idx="3105">
                  <c:v>300.62599999999998</c:v>
                </c:pt>
                <c:pt idx="3106">
                  <c:v>300.65300000000002</c:v>
                </c:pt>
                <c:pt idx="3107">
                  <c:v>300.68</c:v>
                </c:pt>
                <c:pt idx="3108">
                  <c:v>300.70699999999999</c:v>
                </c:pt>
                <c:pt idx="3109">
                  <c:v>300.73399999999998</c:v>
                </c:pt>
                <c:pt idx="3110">
                  <c:v>300.76100000000002</c:v>
                </c:pt>
                <c:pt idx="3111">
                  <c:v>300.78800000000001</c:v>
                </c:pt>
                <c:pt idx="3112">
                  <c:v>300.815</c:v>
                </c:pt>
                <c:pt idx="3113">
                  <c:v>300.84199999999998</c:v>
                </c:pt>
                <c:pt idx="3114">
                  <c:v>300.86900000000003</c:v>
                </c:pt>
                <c:pt idx="3115">
                  <c:v>300.89600000000002</c:v>
                </c:pt>
                <c:pt idx="3116">
                  <c:v>300.92200000000003</c:v>
                </c:pt>
                <c:pt idx="3117">
                  <c:v>300.94900000000001</c:v>
                </c:pt>
                <c:pt idx="3118">
                  <c:v>300.976</c:v>
                </c:pt>
                <c:pt idx="3119">
                  <c:v>301.00299999999999</c:v>
                </c:pt>
                <c:pt idx="3120">
                  <c:v>301.02999999999997</c:v>
                </c:pt>
                <c:pt idx="3121">
                  <c:v>301.05700000000002</c:v>
                </c:pt>
                <c:pt idx="3122">
                  <c:v>301.084</c:v>
                </c:pt>
                <c:pt idx="3123">
                  <c:v>301.11099999999999</c:v>
                </c:pt>
                <c:pt idx="3124">
                  <c:v>301.13799999999998</c:v>
                </c:pt>
                <c:pt idx="3125">
                  <c:v>301.16500000000002</c:v>
                </c:pt>
                <c:pt idx="3126">
                  <c:v>301.19099999999997</c:v>
                </c:pt>
                <c:pt idx="3127">
                  <c:v>301.21800000000002</c:v>
                </c:pt>
                <c:pt idx="3128">
                  <c:v>301.245</c:v>
                </c:pt>
                <c:pt idx="3129">
                  <c:v>301.27199999999999</c:v>
                </c:pt>
                <c:pt idx="3130">
                  <c:v>301.29899999999998</c:v>
                </c:pt>
                <c:pt idx="3131">
                  <c:v>301.32600000000002</c:v>
                </c:pt>
                <c:pt idx="3132">
                  <c:v>301.35300000000001</c:v>
                </c:pt>
                <c:pt idx="3133">
                  <c:v>301.38</c:v>
                </c:pt>
                <c:pt idx="3134">
                  <c:v>301.40600000000001</c:v>
                </c:pt>
                <c:pt idx="3135">
                  <c:v>301.43299999999999</c:v>
                </c:pt>
                <c:pt idx="3136">
                  <c:v>301.45999999999998</c:v>
                </c:pt>
                <c:pt idx="3137">
                  <c:v>301.48700000000002</c:v>
                </c:pt>
                <c:pt idx="3138">
                  <c:v>301.51400000000001</c:v>
                </c:pt>
                <c:pt idx="3139">
                  <c:v>301.541</c:v>
                </c:pt>
                <c:pt idx="3140">
                  <c:v>301.56799999999998</c:v>
                </c:pt>
                <c:pt idx="3141">
                  <c:v>301.59399999999999</c:v>
                </c:pt>
                <c:pt idx="3142">
                  <c:v>301.62099999999998</c:v>
                </c:pt>
                <c:pt idx="3143">
                  <c:v>301.64800000000002</c:v>
                </c:pt>
                <c:pt idx="3144">
                  <c:v>301.67500000000001</c:v>
                </c:pt>
                <c:pt idx="3145">
                  <c:v>301.702</c:v>
                </c:pt>
                <c:pt idx="3146">
                  <c:v>301.72899999999998</c:v>
                </c:pt>
                <c:pt idx="3147">
                  <c:v>301.75599999999997</c:v>
                </c:pt>
                <c:pt idx="3148">
                  <c:v>301.78199999999998</c:v>
                </c:pt>
                <c:pt idx="3149">
                  <c:v>301.80900000000003</c:v>
                </c:pt>
                <c:pt idx="3150">
                  <c:v>301.83600000000001</c:v>
                </c:pt>
                <c:pt idx="3151">
                  <c:v>301.863</c:v>
                </c:pt>
                <c:pt idx="3152">
                  <c:v>301.89</c:v>
                </c:pt>
                <c:pt idx="3153">
                  <c:v>301.91699999999997</c:v>
                </c:pt>
                <c:pt idx="3154">
                  <c:v>301.94299999999998</c:v>
                </c:pt>
                <c:pt idx="3155">
                  <c:v>301.97000000000003</c:v>
                </c:pt>
                <c:pt idx="3156">
                  <c:v>301.99700000000001</c:v>
                </c:pt>
                <c:pt idx="3157">
                  <c:v>302.024</c:v>
                </c:pt>
                <c:pt idx="3158">
                  <c:v>302.05099999999999</c:v>
                </c:pt>
                <c:pt idx="3159">
                  <c:v>302.07799999999997</c:v>
                </c:pt>
                <c:pt idx="3160">
                  <c:v>302.10399999999998</c:v>
                </c:pt>
                <c:pt idx="3161">
                  <c:v>302.13099999999997</c:v>
                </c:pt>
                <c:pt idx="3162">
                  <c:v>302.15800000000002</c:v>
                </c:pt>
                <c:pt idx="3163">
                  <c:v>302.185</c:v>
                </c:pt>
                <c:pt idx="3164">
                  <c:v>302.21199999999999</c:v>
                </c:pt>
                <c:pt idx="3165">
                  <c:v>302.238</c:v>
                </c:pt>
                <c:pt idx="3166">
                  <c:v>302.26499999999999</c:v>
                </c:pt>
                <c:pt idx="3167">
                  <c:v>302.29199999999997</c:v>
                </c:pt>
                <c:pt idx="3168">
                  <c:v>302.31900000000002</c:v>
                </c:pt>
                <c:pt idx="3169">
                  <c:v>302.346</c:v>
                </c:pt>
                <c:pt idx="3170">
                  <c:v>302.37299999999999</c:v>
                </c:pt>
                <c:pt idx="3171">
                  <c:v>302.399</c:v>
                </c:pt>
                <c:pt idx="3172">
                  <c:v>302.42599999999999</c:v>
                </c:pt>
                <c:pt idx="3173">
                  <c:v>302.45299999999997</c:v>
                </c:pt>
                <c:pt idx="3174">
                  <c:v>302.48</c:v>
                </c:pt>
                <c:pt idx="3175">
                  <c:v>302.50700000000001</c:v>
                </c:pt>
                <c:pt idx="3176">
                  <c:v>302.53300000000002</c:v>
                </c:pt>
                <c:pt idx="3177">
                  <c:v>302.56</c:v>
                </c:pt>
                <c:pt idx="3178">
                  <c:v>302.58699999999999</c:v>
                </c:pt>
                <c:pt idx="3179">
                  <c:v>302.61399999999998</c:v>
                </c:pt>
                <c:pt idx="3180">
                  <c:v>302.64</c:v>
                </c:pt>
                <c:pt idx="3181">
                  <c:v>302.66699999999997</c:v>
                </c:pt>
                <c:pt idx="3182">
                  <c:v>302.69400000000002</c:v>
                </c:pt>
                <c:pt idx="3183">
                  <c:v>302.721</c:v>
                </c:pt>
                <c:pt idx="3184">
                  <c:v>302.74799999999999</c:v>
                </c:pt>
                <c:pt idx="3185">
                  <c:v>302.774</c:v>
                </c:pt>
                <c:pt idx="3186">
                  <c:v>302.80099999999999</c:v>
                </c:pt>
                <c:pt idx="3187">
                  <c:v>302.82799999999997</c:v>
                </c:pt>
                <c:pt idx="3188">
                  <c:v>302.85500000000002</c:v>
                </c:pt>
                <c:pt idx="3189">
                  <c:v>302.88099999999997</c:v>
                </c:pt>
                <c:pt idx="3190">
                  <c:v>302.90800000000002</c:v>
                </c:pt>
                <c:pt idx="3191">
                  <c:v>302.935</c:v>
                </c:pt>
                <c:pt idx="3192">
                  <c:v>302.96199999999999</c:v>
                </c:pt>
                <c:pt idx="3193">
                  <c:v>302.98899999999998</c:v>
                </c:pt>
                <c:pt idx="3194">
                  <c:v>303.01499999999999</c:v>
                </c:pt>
                <c:pt idx="3195">
                  <c:v>303.04199999999997</c:v>
                </c:pt>
                <c:pt idx="3196">
                  <c:v>303.06900000000002</c:v>
                </c:pt>
                <c:pt idx="3197">
                  <c:v>303.096</c:v>
                </c:pt>
                <c:pt idx="3198">
                  <c:v>303.12200000000001</c:v>
                </c:pt>
                <c:pt idx="3199">
                  <c:v>303.149</c:v>
                </c:pt>
                <c:pt idx="3200">
                  <c:v>303.17599999999999</c:v>
                </c:pt>
                <c:pt idx="3201">
                  <c:v>303.20299999999997</c:v>
                </c:pt>
                <c:pt idx="3202">
                  <c:v>303.22899999999998</c:v>
                </c:pt>
                <c:pt idx="3203">
                  <c:v>303.25599999999997</c:v>
                </c:pt>
                <c:pt idx="3204">
                  <c:v>303.28300000000002</c:v>
                </c:pt>
                <c:pt idx="3205">
                  <c:v>303.31</c:v>
                </c:pt>
                <c:pt idx="3206">
                  <c:v>303.33600000000001</c:v>
                </c:pt>
                <c:pt idx="3207">
                  <c:v>303.363</c:v>
                </c:pt>
                <c:pt idx="3208">
                  <c:v>303.39</c:v>
                </c:pt>
                <c:pt idx="3209">
                  <c:v>303.416</c:v>
                </c:pt>
                <c:pt idx="3210">
                  <c:v>303.44299999999998</c:v>
                </c:pt>
                <c:pt idx="3211">
                  <c:v>303.47000000000003</c:v>
                </c:pt>
                <c:pt idx="3212">
                  <c:v>303.49700000000001</c:v>
                </c:pt>
                <c:pt idx="3213">
                  <c:v>303.52300000000002</c:v>
                </c:pt>
                <c:pt idx="3214">
                  <c:v>303.55</c:v>
                </c:pt>
                <c:pt idx="3215">
                  <c:v>303.577</c:v>
                </c:pt>
                <c:pt idx="3216">
                  <c:v>303.60399999999998</c:v>
                </c:pt>
                <c:pt idx="3217">
                  <c:v>303.63</c:v>
                </c:pt>
                <c:pt idx="3218">
                  <c:v>303.65699999999998</c:v>
                </c:pt>
                <c:pt idx="3219">
                  <c:v>303.68400000000003</c:v>
                </c:pt>
                <c:pt idx="3220">
                  <c:v>303.70999999999998</c:v>
                </c:pt>
                <c:pt idx="3221">
                  <c:v>303.73700000000002</c:v>
                </c:pt>
                <c:pt idx="3222">
                  <c:v>303.76400000000001</c:v>
                </c:pt>
                <c:pt idx="3223">
                  <c:v>303.791</c:v>
                </c:pt>
                <c:pt idx="3224">
                  <c:v>303.81700000000001</c:v>
                </c:pt>
                <c:pt idx="3225">
                  <c:v>303.84399999999999</c:v>
                </c:pt>
                <c:pt idx="3226">
                  <c:v>303.87099999999998</c:v>
                </c:pt>
                <c:pt idx="3227">
                  <c:v>303.89699999999999</c:v>
                </c:pt>
                <c:pt idx="3228">
                  <c:v>303.92399999999998</c:v>
                </c:pt>
                <c:pt idx="3229">
                  <c:v>303.95100000000002</c:v>
                </c:pt>
                <c:pt idx="3230">
                  <c:v>303.97800000000001</c:v>
                </c:pt>
                <c:pt idx="3231">
                  <c:v>304.00400000000002</c:v>
                </c:pt>
                <c:pt idx="3232">
                  <c:v>304.03100000000001</c:v>
                </c:pt>
                <c:pt idx="3233">
                  <c:v>304.05799999999999</c:v>
                </c:pt>
                <c:pt idx="3234">
                  <c:v>304.084</c:v>
                </c:pt>
                <c:pt idx="3235">
                  <c:v>304.11099999999999</c:v>
                </c:pt>
                <c:pt idx="3236">
                  <c:v>304.13799999999998</c:v>
                </c:pt>
                <c:pt idx="3237">
                  <c:v>304.16399999999999</c:v>
                </c:pt>
                <c:pt idx="3238">
                  <c:v>304.19099999999997</c:v>
                </c:pt>
                <c:pt idx="3239">
                  <c:v>304.21800000000002</c:v>
                </c:pt>
                <c:pt idx="3240">
                  <c:v>304.24400000000003</c:v>
                </c:pt>
                <c:pt idx="3241">
                  <c:v>304.27100000000002</c:v>
                </c:pt>
                <c:pt idx="3242">
                  <c:v>304.298</c:v>
                </c:pt>
                <c:pt idx="3243">
                  <c:v>304.32400000000001</c:v>
                </c:pt>
                <c:pt idx="3244">
                  <c:v>304.351</c:v>
                </c:pt>
                <c:pt idx="3245">
                  <c:v>304.37799999999999</c:v>
                </c:pt>
                <c:pt idx="3246">
                  <c:v>304.404</c:v>
                </c:pt>
                <c:pt idx="3247">
                  <c:v>304.43099999999998</c:v>
                </c:pt>
                <c:pt idx="3248">
                  <c:v>304.45800000000003</c:v>
                </c:pt>
                <c:pt idx="3249">
                  <c:v>304.48399999999998</c:v>
                </c:pt>
                <c:pt idx="3250">
                  <c:v>304.51100000000002</c:v>
                </c:pt>
                <c:pt idx="3251">
                  <c:v>304.53800000000001</c:v>
                </c:pt>
                <c:pt idx="3252">
                  <c:v>304.56400000000002</c:v>
                </c:pt>
                <c:pt idx="3253">
                  <c:v>304.59100000000001</c:v>
                </c:pt>
                <c:pt idx="3254">
                  <c:v>304.61799999999999</c:v>
                </c:pt>
                <c:pt idx="3255">
                  <c:v>304.64400000000001</c:v>
                </c:pt>
                <c:pt idx="3256">
                  <c:v>304.67099999999999</c:v>
                </c:pt>
                <c:pt idx="3257">
                  <c:v>304.69799999999998</c:v>
                </c:pt>
                <c:pt idx="3258">
                  <c:v>304.72399999999999</c:v>
                </c:pt>
                <c:pt idx="3259">
                  <c:v>304.75099999999998</c:v>
                </c:pt>
                <c:pt idx="3260">
                  <c:v>304.77800000000002</c:v>
                </c:pt>
                <c:pt idx="3261">
                  <c:v>304.80399999999997</c:v>
                </c:pt>
                <c:pt idx="3262">
                  <c:v>304.83100000000002</c:v>
                </c:pt>
                <c:pt idx="3263">
                  <c:v>304.85700000000003</c:v>
                </c:pt>
                <c:pt idx="3264">
                  <c:v>304.88400000000001</c:v>
                </c:pt>
                <c:pt idx="3265">
                  <c:v>304.911</c:v>
                </c:pt>
                <c:pt idx="3266">
                  <c:v>304.93700000000001</c:v>
                </c:pt>
                <c:pt idx="3267">
                  <c:v>304.964</c:v>
                </c:pt>
                <c:pt idx="3268">
                  <c:v>304.99099999999999</c:v>
                </c:pt>
                <c:pt idx="3269">
                  <c:v>305.017</c:v>
                </c:pt>
                <c:pt idx="3270">
                  <c:v>305.04399999999998</c:v>
                </c:pt>
                <c:pt idx="3271">
                  <c:v>305.07100000000003</c:v>
                </c:pt>
                <c:pt idx="3272">
                  <c:v>305.09699999999998</c:v>
                </c:pt>
                <c:pt idx="3273">
                  <c:v>305.12400000000002</c:v>
                </c:pt>
                <c:pt idx="3274">
                  <c:v>305.14999999999998</c:v>
                </c:pt>
                <c:pt idx="3275">
                  <c:v>305.17700000000002</c:v>
                </c:pt>
                <c:pt idx="3276">
                  <c:v>305.20400000000001</c:v>
                </c:pt>
                <c:pt idx="3277">
                  <c:v>305.23</c:v>
                </c:pt>
                <c:pt idx="3278">
                  <c:v>305.25700000000001</c:v>
                </c:pt>
                <c:pt idx="3279">
                  <c:v>305.28300000000002</c:v>
                </c:pt>
                <c:pt idx="3280">
                  <c:v>305.31</c:v>
                </c:pt>
                <c:pt idx="3281">
                  <c:v>305.33699999999999</c:v>
                </c:pt>
                <c:pt idx="3282">
                  <c:v>305.363</c:v>
                </c:pt>
                <c:pt idx="3283">
                  <c:v>305.39</c:v>
                </c:pt>
                <c:pt idx="3284">
                  <c:v>305.416</c:v>
                </c:pt>
                <c:pt idx="3285">
                  <c:v>305.44299999999998</c:v>
                </c:pt>
                <c:pt idx="3286">
                  <c:v>305.47000000000003</c:v>
                </c:pt>
                <c:pt idx="3287">
                  <c:v>305.49599999999998</c:v>
                </c:pt>
                <c:pt idx="3288">
                  <c:v>305.52300000000002</c:v>
                </c:pt>
                <c:pt idx="3289">
                  <c:v>305.54899999999998</c:v>
                </c:pt>
                <c:pt idx="3290">
                  <c:v>305.57600000000002</c:v>
                </c:pt>
                <c:pt idx="3291">
                  <c:v>305.60300000000001</c:v>
                </c:pt>
                <c:pt idx="3292">
                  <c:v>305.62900000000002</c:v>
                </c:pt>
                <c:pt idx="3293">
                  <c:v>305.65600000000001</c:v>
                </c:pt>
                <c:pt idx="3294">
                  <c:v>305.68200000000002</c:v>
                </c:pt>
                <c:pt idx="3295">
                  <c:v>305.709</c:v>
                </c:pt>
                <c:pt idx="3296">
                  <c:v>305.73500000000001</c:v>
                </c:pt>
                <c:pt idx="3297">
                  <c:v>305.762</c:v>
                </c:pt>
                <c:pt idx="3298">
                  <c:v>305.78899999999999</c:v>
                </c:pt>
                <c:pt idx="3299">
                  <c:v>305.815</c:v>
                </c:pt>
                <c:pt idx="3300">
                  <c:v>305.84199999999998</c:v>
                </c:pt>
                <c:pt idx="3301">
                  <c:v>305.86799999999999</c:v>
                </c:pt>
                <c:pt idx="3302">
                  <c:v>305.89499999999998</c:v>
                </c:pt>
                <c:pt idx="3303">
                  <c:v>305.92099999999999</c:v>
                </c:pt>
                <c:pt idx="3304">
                  <c:v>305.94799999999998</c:v>
                </c:pt>
                <c:pt idx="3305">
                  <c:v>305.97500000000002</c:v>
                </c:pt>
                <c:pt idx="3306">
                  <c:v>306.00099999999998</c:v>
                </c:pt>
                <c:pt idx="3307">
                  <c:v>306.02800000000002</c:v>
                </c:pt>
                <c:pt idx="3308">
                  <c:v>306.05399999999997</c:v>
                </c:pt>
                <c:pt idx="3309">
                  <c:v>306.08100000000002</c:v>
                </c:pt>
                <c:pt idx="3310">
                  <c:v>306.10700000000003</c:v>
                </c:pt>
                <c:pt idx="3311">
                  <c:v>306.13400000000001</c:v>
                </c:pt>
                <c:pt idx="3312">
                  <c:v>306.16000000000003</c:v>
                </c:pt>
                <c:pt idx="3313">
                  <c:v>306.18700000000001</c:v>
                </c:pt>
                <c:pt idx="3314">
                  <c:v>306.214</c:v>
                </c:pt>
                <c:pt idx="3315">
                  <c:v>306.24</c:v>
                </c:pt>
                <c:pt idx="3316">
                  <c:v>306.267</c:v>
                </c:pt>
                <c:pt idx="3317">
                  <c:v>306.29300000000001</c:v>
                </c:pt>
                <c:pt idx="3318">
                  <c:v>306.32</c:v>
                </c:pt>
                <c:pt idx="3319">
                  <c:v>306.346</c:v>
                </c:pt>
                <c:pt idx="3320">
                  <c:v>306.37299999999999</c:v>
                </c:pt>
                <c:pt idx="3321">
                  <c:v>306.399</c:v>
                </c:pt>
                <c:pt idx="3322">
                  <c:v>306.42599999999999</c:v>
                </c:pt>
                <c:pt idx="3323">
                  <c:v>306.452</c:v>
                </c:pt>
                <c:pt idx="3324">
                  <c:v>306.47899999999998</c:v>
                </c:pt>
                <c:pt idx="3325">
                  <c:v>306.505</c:v>
                </c:pt>
                <c:pt idx="3326">
                  <c:v>306.53199999999998</c:v>
                </c:pt>
                <c:pt idx="3327">
                  <c:v>306.55799999999999</c:v>
                </c:pt>
                <c:pt idx="3328">
                  <c:v>306.58499999999998</c:v>
                </c:pt>
                <c:pt idx="3329">
                  <c:v>306.61099999999999</c:v>
                </c:pt>
                <c:pt idx="3330">
                  <c:v>306.63799999999998</c:v>
                </c:pt>
                <c:pt idx="3331">
                  <c:v>306.66500000000002</c:v>
                </c:pt>
                <c:pt idx="3332">
                  <c:v>306.69099999999997</c:v>
                </c:pt>
                <c:pt idx="3333">
                  <c:v>306.71800000000002</c:v>
                </c:pt>
                <c:pt idx="3334">
                  <c:v>306.74400000000003</c:v>
                </c:pt>
                <c:pt idx="3335">
                  <c:v>306.77100000000002</c:v>
                </c:pt>
                <c:pt idx="3336">
                  <c:v>306.79700000000003</c:v>
                </c:pt>
                <c:pt idx="3337">
                  <c:v>306.82400000000001</c:v>
                </c:pt>
                <c:pt idx="3338">
                  <c:v>306.85000000000002</c:v>
                </c:pt>
                <c:pt idx="3339">
                  <c:v>306.87700000000001</c:v>
                </c:pt>
                <c:pt idx="3340">
                  <c:v>306.90300000000002</c:v>
                </c:pt>
                <c:pt idx="3341">
                  <c:v>306.93</c:v>
                </c:pt>
                <c:pt idx="3342">
                  <c:v>306.95600000000002</c:v>
                </c:pt>
                <c:pt idx="3343">
                  <c:v>306.983</c:v>
                </c:pt>
                <c:pt idx="3344">
                  <c:v>307.00900000000001</c:v>
                </c:pt>
                <c:pt idx="3345">
                  <c:v>307.03500000000003</c:v>
                </c:pt>
                <c:pt idx="3346">
                  <c:v>307.06200000000001</c:v>
                </c:pt>
                <c:pt idx="3347">
                  <c:v>307.08800000000002</c:v>
                </c:pt>
                <c:pt idx="3348">
                  <c:v>307.11500000000001</c:v>
                </c:pt>
                <c:pt idx="3349">
                  <c:v>307.14100000000002</c:v>
                </c:pt>
                <c:pt idx="3350">
                  <c:v>307.16800000000001</c:v>
                </c:pt>
                <c:pt idx="3351">
                  <c:v>307.19400000000002</c:v>
                </c:pt>
                <c:pt idx="3352">
                  <c:v>307.221</c:v>
                </c:pt>
                <c:pt idx="3353">
                  <c:v>307.24700000000001</c:v>
                </c:pt>
                <c:pt idx="3354">
                  <c:v>307.274</c:v>
                </c:pt>
                <c:pt idx="3355">
                  <c:v>307.3</c:v>
                </c:pt>
                <c:pt idx="3356">
                  <c:v>307.327</c:v>
                </c:pt>
                <c:pt idx="3357">
                  <c:v>307.35300000000001</c:v>
                </c:pt>
                <c:pt idx="3358">
                  <c:v>307.38</c:v>
                </c:pt>
                <c:pt idx="3359">
                  <c:v>307.40600000000001</c:v>
                </c:pt>
                <c:pt idx="3360">
                  <c:v>307.43299999999999</c:v>
                </c:pt>
                <c:pt idx="3361">
                  <c:v>307.459</c:v>
                </c:pt>
                <c:pt idx="3362">
                  <c:v>307.48500000000001</c:v>
                </c:pt>
                <c:pt idx="3363">
                  <c:v>307.512</c:v>
                </c:pt>
                <c:pt idx="3364">
                  <c:v>307.53800000000001</c:v>
                </c:pt>
                <c:pt idx="3365">
                  <c:v>307.565</c:v>
                </c:pt>
                <c:pt idx="3366">
                  <c:v>307.59100000000001</c:v>
                </c:pt>
                <c:pt idx="3367">
                  <c:v>307.61799999999999</c:v>
                </c:pt>
                <c:pt idx="3368">
                  <c:v>307.64400000000001</c:v>
                </c:pt>
                <c:pt idx="3369">
                  <c:v>307.67099999999999</c:v>
                </c:pt>
                <c:pt idx="3370">
                  <c:v>307.697</c:v>
                </c:pt>
                <c:pt idx="3371">
                  <c:v>307.72399999999999</c:v>
                </c:pt>
                <c:pt idx="3372">
                  <c:v>307.75</c:v>
                </c:pt>
                <c:pt idx="3373">
                  <c:v>307.77600000000001</c:v>
                </c:pt>
                <c:pt idx="3374">
                  <c:v>307.803</c:v>
                </c:pt>
                <c:pt idx="3375">
                  <c:v>307.82900000000001</c:v>
                </c:pt>
                <c:pt idx="3376">
                  <c:v>307.85599999999999</c:v>
                </c:pt>
                <c:pt idx="3377">
                  <c:v>307.88200000000001</c:v>
                </c:pt>
                <c:pt idx="3378">
                  <c:v>307.90899999999999</c:v>
                </c:pt>
                <c:pt idx="3379">
                  <c:v>307.935</c:v>
                </c:pt>
                <c:pt idx="3380">
                  <c:v>307.96100000000001</c:v>
                </c:pt>
                <c:pt idx="3381">
                  <c:v>307.988</c:v>
                </c:pt>
                <c:pt idx="3382">
                  <c:v>308.01400000000001</c:v>
                </c:pt>
                <c:pt idx="3383">
                  <c:v>308.041</c:v>
                </c:pt>
                <c:pt idx="3384">
                  <c:v>308.06700000000001</c:v>
                </c:pt>
                <c:pt idx="3385">
                  <c:v>308.09300000000002</c:v>
                </c:pt>
                <c:pt idx="3386">
                  <c:v>308.12</c:v>
                </c:pt>
                <c:pt idx="3387">
                  <c:v>308.14600000000002</c:v>
                </c:pt>
                <c:pt idx="3388">
                  <c:v>308.173</c:v>
                </c:pt>
                <c:pt idx="3389">
                  <c:v>308.19900000000001</c:v>
                </c:pt>
                <c:pt idx="3390">
                  <c:v>308.226</c:v>
                </c:pt>
                <c:pt idx="3391">
                  <c:v>308.25200000000001</c:v>
                </c:pt>
                <c:pt idx="3392">
                  <c:v>308.27800000000002</c:v>
                </c:pt>
                <c:pt idx="3393">
                  <c:v>308.30500000000001</c:v>
                </c:pt>
                <c:pt idx="3394">
                  <c:v>308.33100000000002</c:v>
                </c:pt>
                <c:pt idx="3395">
                  <c:v>308.358</c:v>
                </c:pt>
                <c:pt idx="3396">
                  <c:v>308.38400000000001</c:v>
                </c:pt>
                <c:pt idx="3397">
                  <c:v>308.41000000000003</c:v>
                </c:pt>
                <c:pt idx="3398">
                  <c:v>308.43700000000001</c:v>
                </c:pt>
                <c:pt idx="3399">
                  <c:v>308.46300000000002</c:v>
                </c:pt>
                <c:pt idx="3400">
                  <c:v>308.48899999999998</c:v>
                </c:pt>
                <c:pt idx="3401">
                  <c:v>308.51600000000002</c:v>
                </c:pt>
                <c:pt idx="3402">
                  <c:v>308.54199999999997</c:v>
                </c:pt>
                <c:pt idx="3403">
                  <c:v>308.56900000000002</c:v>
                </c:pt>
                <c:pt idx="3404">
                  <c:v>308.59500000000003</c:v>
                </c:pt>
                <c:pt idx="3405">
                  <c:v>308.62099999999998</c:v>
                </c:pt>
                <c:pt idx="3406">
                  <c:v>308.64800000000002</c:v>
                </c:pt>
                <c:pt idx="3407">
                  <c:v>308.67399999999998</c:v>
                </c:pt>
                <c:pt idx="3408">
                  <c:v>308.7</c:v>
                </c:pt>
                <c:pt idx="3409">
                  <c:v>308.72699999999998</c:v>
                </c:pt>
                <c:pt idx="3410">
                  <c:v>308.75299999999999</c:v>
                </c:pt>
                <c:pt idx="3411">
                  <c:v>308.77999999999997</c:v>
                </c:pt>
                <c:pt idx="3412">
                  <c:v>308.80599999999998</c:v>
                </c:pt>
                <c:pt idx="3413">
                  <c:v>308.83199999999999</c:v>
                </c:pt>
                <c:pt idx="3414">
                  <c:v>308.85899999999998</c:v>
                </c:pt>
                <c:pt idx="3415">
                  <c:v>308.88499999999999</c:v>
                </c:pt>
                <c:pt idx="3416">
                  <c:v>308.911</c:v>
                </c:pt>
                <c:pt idx="3417">
                  <c:v>308.93799999999999</c:v>
                </c:pt>
                <c:pt idx="3418">
                  <c:v>308.964</c:v>
                </c:pt>
                <c:pt idx="3419">
                  <c:v>308.99</c:v>
                </c:pt>
                <c:pt idx="3420">
                  <c:v>309.017</c:v>
                </c:pt>
                <c:pt idx="3421">
                  <c:v>309.04300000000001</c:v>
                </c:pt>
                <c:pt idx="3422">
                  <c:v>309.07</c:v>
                </c:pt>
                <c:pt idx="3423">
                  <c:v>309.096</c:v>
                </c:pt>
                <c:pt idx="3424">
                  <c:v>309.12200000000001</c:v>
                </c:pt>
                <c:pt idx="3425">
                  <c:v>309.149</c:v>
                </c:pt>
                <c:pt idx="3426">
                  <c:v>309.17500000000001</c:v>
                </c:pt>
                <c:pt idx="3427">
                  <c:v>309.20100000000002</c:v>
                </c:pt>
                <c:pt idx="3428">
                  <c:v>309.22800000000001</c:v>
                </c:pt>
                <c:pt idx="3429">
                  <c:v>309.25400000000002</c:v>
                </c:pt>
                <c:pt idx="3430">
                  <c:v>309.27999999999997</c:v>
                </c:pt>
                <c:pt idx="3431">
                  <c:v>309.30700000000002</c:v>
                </c:pt>
                <c:pt idx="3432">
                  <c:v>309.33300000000003</c:v>
                </c:pt>
                <c:pt idx="3433">
                  <c:v>309.35899999999998</c:v>
                </c:pt>
                <c:pt idx="3434">
                  <c:v>309.38600000000002</c:v>
                </c:pt>
                <c:pt idx="3435">
                  <c:v>309.41199999999998</c:v>
                </c:pt>
                <c:pt idx="3436">
                  <c:v>309.43799999999999</c:v>
                </c:pt>
                <c:pt idx="3437">
                  <c:v>309.464</c:v>
                </c:pt>
                <c:pt idx="3438">
                  <c:v>309.49099999999999</c:v>
                </c:pt>
                <c:pt idx="3439">
                  <c:v>309.517</c:v>
                </c:pt>
                <c:pt idx="3440">
                  <c:v>309.54300000000001</c:v>
                </c:pt>
                <c:pt idx="3441">
                  <c:v>309.57</c:v>
                </c:pt>
                <c:pt idx="3442">
                  <c:v>309.596</c:v>
                </c:pt>
                <c:pt idx="3443">
                  <c:v>309.62200000000001</c:v>
                </c:pt>
                <c:pt idx="3444">
                  <c:v>309.649</c:v>
                </c:pt>
                <c:pt idx="3445">
                  <c:v>309.67500000000001</c:v>
                </c:pt>
                <c:pt idx="3446">
                  <c:v>309.70100000000002</c:v>
                </c:pt>
                <c:pt idx="3447">
                  <c:v>309.72800000000001</c:v>
                </c:pt>
                <c:pt idx="3448">
                  <c:v>309.75400000000002</c:v>
                </c:pt>
                <c:pt idx="3449">
                  <c:v>309.77999999999997</c:v>
                </c:pt>
                <c:pt idx="3450">
                  <c:v>309.80599999999998</c:v>
                </c:pt>
                <c:pt idx="3451">
                  <c:v>309.83300000000003</c:v>
                </c:pt>
                <c:pt idx="3452">
                  <c:v>309.85899999999998</c:v>
                </c:pt>
                <c:pt idx="3453">
                  <c:v>309.88499999999999</c:v>
                </c:pt>
                <c:pt idx="3454">
                  <c:v>309.91199999999998</c:v>
                </c:pt>
                <c:pt idx="3455">
                  <c:v>309.93799999999999</c:v>
                </c:pt>
                <c:pt idx="3456">
                  <c:v>309.964</c:v>
                </c:pt>
                <c:pt idx="3457">
                  <c:v>309.99</c:v>
                </c:pt>
                <c:pt idx="3458">
                  <c:v>310.017</c:v>
                </c:pt>
                <c:pt idx="3459">
                  <c:v>310.04300000000001</c:v>
                </c:pt>
                <c:pt idx="3460">
                  <c:v>310.06900000000002</c:v>
                </c:pt>
                <c:pt idx="3461">
                  <c:v>310.096</c:v>
                </c:pt>
                <c:pt idx="3462">
                  <c:v>310.12200000000001</c:v>
                </c:pt>
                <c:pt idx="3463">
                  <c:v>310.14800000000002</c:v>
                </c:pt>
                <c:pt idx="3464">
                  <c:v>310.17399999999998</c:v>
                </c:pt>
                <c:pt idx="3465">
                  <c:v>310.20100000000002</c:v>
                </c:pt>
                <c:pt idx="3466">
                  <c:v>310.22699999999998</c:v>
                </c:pt>
                <c:pt idx="3467">
                  <c:v>310.25299999999999</c:v>
                </c:pt>
                <c:pt idx="3468">
                  <c:v>310.279</c:v>
                </c:pt>
                <c:pt idx="3469">
                  <c:v>310.30599999999998</c:v>
                </c:pt>
                <c:pt idx="3470">
                  <c:v>310.33199999999999</c:v>
                </c:pt>
                <c:pt idx="3471">
                  <c:v>310.358</c:v>
                </c:pt>
                <c:pt idx="3472">
                  <c:v>310.38400000000001</c:v>
                </c:pt>
                <c:pt idx="3473">
                  <c:v>310.411</c:v>
                </c:pt>
                <c:pt idx="3474">
                  <c:v>310.43700000000001</c:v>
                </c:pt>
                <c:pt idx="3475">
                  <c:v>310.46300000000002</c:v>
                </c:pt>
                <c:pt idx="3476">
                  <c:v>310.48899999999998</c:v>
                </c:pt>
                <c:pt idx="3477">
                  <c:v>310.51600000000002</c:v>
                </c:pt>
                <c:pt idx="3478">
                  <c:v>310.54199999999997</c:v>
                </c:pt>
                <c:pt idx="3479">
                  <c:v>310.56799999999998</c:v>
                </c:pt>
                <c:pt idx="3480">
                  <c:v>310.59399999999999</c:v>
                </c:pt>
                <c:pt idx="3481">
                  <c:v>310.62099999999998</c:v>
                </c:pt>
                <c:pt idx="3482">
                  <c:v>310.64699999999999</c:v>
                </c:pt>
                <c:pt idx="3483">
                  <c:v>310.673</c:v>
                </c:pt>
                <c:pt idx="3484">
                  <c:v>310.69900000000001</c:v>
                </c:pt>
                <c:pt idx="3485">
                  <c:v>310.726</c:v>
                </c:pt>
                <c:pt idx="3486">
                  <c:v>310.75200000000001</c:v>
                </c:pt>
                <c:pt idx="3487">
                  <c:v>310.77800000000002</c:v>
                </c:pt>
                <c:pt idx="3488">
                  <c:v>310.80399999999997</c:v>
                </c:pt>
                <c:pt idx="3489">
                  <c:v>310.83</c:v>
                </c:pt>
                <c:pt idx="3490">
                  <c:v>310.85700000000003</c:v>
                </c:pt>
                <c:pt idx="3491">
                  <c:v>310.88299999999998</c:v>
                </c:pt>
                <c:pt idx="3492">
                  <c:v>310.90899999999999</c:v>
                </c:pt>
                <c:pt idx="3493">
                  <c:v>310.935</c:v>
                </c:pt>
                <c:pt idx="3494">
                  <c:v>310.96199999999999</c:v>
                </c:pt>
                <c:pt idx="3495">
                  <c:v>310.988</c:v>
                </c:pt>
                <c:pt idx="3496">
                  <c:v>311.01400000000001</c:v>
                </c:pt>
                <c:pt idx="3497">
                  <c:v>311.04000000000002</c:v>
                </c:pt>
                <c:pt idx="3498">
                  <c:v>311.06599999999997</c:v>
                </c:pt>
                <c:pt idx="3499">
                  <c:v>311.09300000000002</c:v>
                </c:pt>
                <c:pt idx="3500">
                  <c:v>311.11900000000003</c:v>
                </c:pt>
                <c:pt idx="3501">
                  <c:v>311.14499999999998</c:v>
                </c:pt>
                <c:pt idx="3502">
                  <c:v>311.17099999999999</c:v>
                </c:pt>
                <c:pt idx="3503">
                  <c:v>311.197</c:v>
                </c:pt>
                <c:pt idx="3504">
                  <c:v>311.22399999999999</c:v>
                </c:pt>
                <c:pt idx="3505">
                  <c:v>311.25</c:v>
                </c:pt>
                <c:pt idx="3506">
                  <c:v>311.27600000000001</c:v>
                </c:pt>
                <c:pt idx="3507">
                  <c:v>311.30200000000002</c:v>
                </c:pt>
                <c:pt idx="3508">
                  <c:v>311.32799999999997</c:v>
                </c:pt>
                <c:pt idx="3509">
                  <c:v>311.35500000000002</c:v>
                </c:pt>
                <c:pt idx="3510">
                  <c:v>311.38099999999997</c:v>
                </c:pt>
                <c:pt idx="3511">
                  <c:v>311.40699999999998</c:v>
                </c:pt>
                <c:pt idx="3512">
                  <c:v>311.43299999999999</c:v>
                </c:pt>
                <c:pt idx="3513">
                  <c:v>311.459</c:v>
                </c:pt>
                <c:pt idx="3514">
                  <c:v>311.48500000000001</c:v>
                </c:pt>
                <c:pt idx="3515">
                  <c:v>311.512</c:v>
                </c:pt>
                <c:pt idx="3516">
                  <c:v>311.53800000000001</c:v>
                </c:pt>
                <c:pt idx="3517">
                  <c:v>311.56400000000002</c:v>
                </c:pt>
                <c:pt idx="3518">
                  <c:v>311.58999999999997</c:v>
                </c:pt>
                <c:pt idx="3519">
                  <c:v>311.61599999999999</c:v>
                </c:pt>
                <c:pt idx="3520">
                  <c:v>311.642</c:v>
                </c:pt>
                <c:pt idx="3521">
                  <c:v>311.66899999999998</c:v>
                </c:pt>
                <c:pt idx="3522">
                  <c:v>311.69499999999999</c:v>
                </c:pt>
                <c:pt idx="3523">
                  <c:v>311.721</c:v>
                </c:pt>
                <c:pt idx="3524">
                  <c:v>311.74700000000001</c:v>
                </c:pt>
                <c:pt idx="3525">
                  <c:v>311.77300000000002</c:v>
                </c:pt>
                <c:pt idx="3526">
                  <c:v>311.79899999999998</c:v>
                </c:pt>
                <c:pt idx="3527">
                  <c:v>311.82600000000002</c:v>
                </c:pt>
                <c:pt idx="3528">
                  <c:v>311.85199999999998</c:v>
                </c:pt>
                <c:pt idx="3529">
                  <c:v>311.87799999999999</c:v>
                </c:pt>
                <c:pt idx="3530">
                  <c:v>311.904</c:v>
                </c:pt>
                <c:pt idx="3531">
                  <c:v>311.93</c:v>
                </c:pt>
                <c:pt idx="3532">
                  <c:v>311.95600000000002</c:v>
                </c:pt>
                <c:pt idx="3533">
                  <c:v>311.98200000000003</c:v>
                </c:pt>
                <c:pt idx="3534">
                  <c:v>312.00900000000001</c:v>
                </c:pt>
                <c:pt idx="3535">
                  <c:v>312.03500000000003</c:v>
                </c:pt>
                <c:pt idx="3536">
                  <c:v>312.06099999999998</c:v>
                </c:pt>
                <c:pt idx="3537">
                  <c:v>312.08699999999999</c:v>
                </c:pt>
                <c:pt idx="3538">
                  <c:v>312.113</c:v>
                </c:pt>
                <c:pt idx="3539">
                  <c:v>312.13900000000001</c:v>
                </c:pt>
                <c:pt idx="3540">
                  <c:v>312.16500000000002</c:v>
                </c:pt>
                <c:pt idx="3541">
                  <c:v>312.19099999999997</c:v>
                </c:pt>
                <c:pt idx="3542">
                  <c:v>312.21800000000002</c:v>
                </c:pt>
                <c:pt idx="3543">
                  <c:v>312.24400000000003</c:v>
                </c:pt>
                <c:pt idx="3544">
                  <c:v>312.27</c:v>
                </c:pt>
                <c:pt idx="3545">
                  <c:v>312.29599999999999</c:v>
                </c:pt>
                <c:pt idx="3546">
                  <c:v>312.322</c:v>
                </c:pt>
                <c:pt idx="3547">
                  <c:v>312.34800000000001</c:v>
                </c:pt>
                <c:pt idx="3548">
                  <c:v>312.37400000000002</c:v>
                </c:pt>
                <c:pt idx="3549">
                  <c:v>312.39999999999998</c:v>
                </c:pt>
                <c:pt idx="3550">
                  <c:v>312.42700000000002</c:v>
                </c:pt>
                <c:pt idx="3551">
                  <c:v>312.45299999999997</c:v>
                </c:pt>
                <c:pt idx="3552">
                  <c:v>312.47899999999998</c:v>
                </c:pt>
                <c:pt idx="3553">
                  <c:v>312.505</c:v>
                </c:pt>
                <c:pt idx="3554">
                  <c:v>312.53100000000001</c:v>
                </c:pt>
                <c:pt idx="3555">
                  <c:v>312.55700000000002</c:v>
                </c:pt>
                <c:pt idx="3556">
                  <c:v>312.58300000000003</c:v>
                </c:pt>
                <c:pt idx="3557">
                  <c:v>312.60899999999998</c:v>
                </c:pt>
                <c:pt idx="3558">
                  <c:v>312.63499999999999</c:v>
                </c:pt>
                <c:pt idx="3559">
                  <c:v>312.661</c:v>
                </c:pt>
                <c:pt idx="3560">
                  <c:v>312.68700000000001</c:v>
                </c:pt>
                <c:pt idx="3561">
                  <c:v>312.714</c:v>
                </c:pt>
                <c:pt idx="3562">
                  <c:v>312.74</c:v>
                </c:pt>
                <c:pt idx="3563">
                  <c:v>312.76600000000002</c:v>
                </c:pt>
                <c:pt idx="3564">
                  <c:v>312.79199999999997</c:v>
                </c:pt>
                <c:pt idx="3565">
                  <c:v>312.81799999999998</c:v>
                </c:pt>
                <c:pt idx="3566">
                  <c:v>312.84399999999999</c:v>
                </c:pt>
                <c:pt idx="3567">
                  <c:v>312.87</c:v>
                </c:pt>
                <c:pt idx="3568">
                  <c:v>312.89600000000002</c:v>
                </c:pt>
                <c:pt idx="3569">
                  <c:v>312.92200000000003</c:v>
                </c:pt>
                <c:pt idx="3570">
                  <c:v>312.94799999999998</c:v>
                </c:pt>
                <c:pt idx="3571">
                  <c:v>312.97399999999999</c:v>
                </c:pt>
                <c:pt idx="3572">
                  <c:v>313</c:v>
                </c:pt>
                <c:pt idx="3573">
                  <c:v>313.02600000000001</c:v>
                </c:pt>
                <c:pt idx="3574">
                  <c:v>313.053</c:v>
                </c:pt>
                <c:pt idx="3575">
                  <c:v>313.07900000000001</c:v>
                </c:pt>
                <c:pt idx="3576">
                  <c:v>313.10500000000002</c:v>
                </c:pt>
                <c:pt idx="3577">
                  <c:v>313.13099999999997</c:v>
                </c:pt>
                <c:pt idx="3578">
                  <c:v>313.15699999999998</c:v>
                </c:pt>
                <c:pt idx="3579">
                  <c:v>313.18299999999999</c:v>
                </c:pt>
                <c:pt idx="3580">
                  <c:v>313.209</c:v>
                </c:pt>
                <c:pt idx="3581">
                  <c:v>313.23500000000001</c:v>
                </c:pt>
                <c:pt idx="3582">
                  <c:v>313.26100000000002</c:v>
                </c:pt>
                <c:pt idx="3583">
                  <c:v>313.28699999999998</c:v>
                </c:pt>
                <c:pt idx="3584">
                  <c:v>313.31299999999999</c:v>
                </c:pt>
                <c:pt idx="3585">
                  <c:v>313.339</c:v>
                </c:pt>
                <c:pt idx="3586">
                  <c:v>313.36500000000001</c:v>
                </c:pt>
                <c:pt idx="3587">
                  <c:v>313.39100000000002</c:v>
                </c:pt>
                <c:pt idx="3588">
                  <c:v>313.41699999999997</c:v>
                </c:pt>
                <c:pt idx="3589">
                  <c:v>313.44299999999998</c:v>
                </c:pt>
                <c:pt idx="3590">
                  <c:v>313.46899999999999</c:v>
                </c:pt>
                <c:pt idx="3591">
                  <c:v>313.495</c:v>
                </c:pt>
                <c:pt idx="3592">
                  <c:v>313.52100000000002</c:v>
                </c:pt>
                <c:pt idx="3593">
                  <c:v>313.54700000000003</c:v>
                </c:pt>
                <c:pt idx="3594">
                  <c:v>313.57299999999998</c:v>
                </c:pt>
                <c:pt idx="3595">
                  <c:v>313.59899999999999</c:v>
                </c:pt>
                <c:pt idx="3596">
                  <c:v>313.625</c:v>
                </c:pt>
                <c:pt idx="3597">
                  <c:v>313.65199999999999</c:v>
                </c:pt>
                <c:pt idx="3598">
                  <c:v>313.678</c:v>
                </c:pt>
                <c:pt idx="3599">
                  <c:v>313.70400000000001</c:v>
                </c:pt>
                <c:pt idx="3600">
                  <c:v>313.73</c:v>
                </c:pt>
                <c:pt idx="3601">
                  <c:v>313.75599999999997</c:v>
                </c:pt>
                <c:pt idx="3602">
                  <c:v>313.78199999999998</c:v>
                </c:pt>
                <c:pt idx="3603">
                  <c:v>313.80799999999999</c:v>
                </c:pt>
                <c:pt idx="3604">
                  <c:v>313.834</c:v>
                </c:pt>
                <c:pt idx="3605">
                  <c:v>313.86</c:v>
                </c:pt>
                <c:pt idx="3606">
                  <c:v>313.88600000000002</c:v>
                </c:pt>
                <c:pt idx="3607">
                  <c:v>313.91199999999998</c:v>
                </c:pt>
                <c:pt idx="3608">
                  <c:v>313.93799999999999</c:v>
                </c:pt>
                <c:pt idx="3609">
                  <c:v>313.964</c:v>
                </c:pt>
                <c:pt idx="3610">
                  <c:v>313.99</c:v>
                </c:pt>
                <c:pt idx="3611">
                  <c:v>314.01600000000002</c:v>
                </c:pt>
                <c:pt idx="3612">
                  <c:v>314.04199999999997</c:v>
                </c:pt>
                <c:pt idx="3613">
                  <c:v>314.06799999999998</c:v>
                </c:pt>
                <c:pt idx="3614">
                  <c:v>314.09399999999999</c:v>
                </c:pt>
                <c:pt idx="3615">
                  <c:v>314.12</c:v>
                </c:pt>
                <c:pt idx="3616">
                  <c:v>314.14600000000002</c:v>
                </c:pt>
                <c:pt idx="3617">
                  <c:v>314.17200000000003</c:v>
                </c:pt>
                <c:pt idx="3618">
                  <c:v>314.19799999999998</c:v>
                </c:pt>
                <c:pt idx="3619">
                  <c:v>314.22300000000001</c:v>
                </c:pt>
                <c:pt idx="3620">
                  <c:v>314.24900000000002</c:v>
                </c:pt>
                <c:pt idx="3621">
                  <c:v>314.27499999999998</c:v>
                </c:pt>
                <c:pt idx="3622">
                  <c:v>314.30099999999999</c:v>
                </c:pt>
                <c:pt idx="3623">
                  <c:v>314.327</c:v>
                </c:pt>
                <c:pt idx="3624">
                  <c:v>314.35300000000001</c:v>
                </c:pt>
                <c:pt idx="3625">
                  <c:v>314.37900000000002</c:v>
                </c:pt>
                <c:pt idx="3626">
                  <c:v>314.40499999999997</c:v>
                </c:pt>
                <c:pt idx="3627">
                  <c:v>314.43099999999998</c:v>
                </c:pt>
                <c:pt idx="3628">
                  <c:v>314.45699999999999</c:v>
                </c:pt>
                <c:pt idx="3629">
                  <c:v>314.483</c:v>
                </c:pt>
                <c:pt idx="3630">
                  <c:v>314.50900000000001</c:v>
                </c:pt>
                <c:pt idx="3631">
                  <c:v>314.53500000000003</c:v>
                </c:pt>
                <c:pt idx="3632">
                  <c:v>314.56099999999998</c:v>
                </c:pt>
                <c:pt idx="3633">
                  <c:v>314.58699999999999</c:v>
                </c:pt>
                <c:pt idx="3634">
                  <c:v>314.613</c:v>
                </c:pt>
                <c:pt idx="3635">
                  <c:v>314.63900000000001</c:v>
                </c:pt>
                <c:pt idx="3636">
                  <c:v>314.66500000000002</c:v>
                </c:pt>
                <c:pt idx="3637">
                  <c:v>314.69099999999997</c:v>
                </c:pt>
                <c:pt idx="3638">
                  <c:v>314.71699999999998</c:v>
                </c:pt>
                <c:pt idx="3639">
                  <c:v>314.74299999999999</c:v>
                </c:pt>
                <c:pt idx="3640">
                  <c:v>314.76900000000001</c:v>
                </c:pt>
                <c:pt idx="3641">
                  <c:v>314.79500000000002</c:v>
                </c:pt>
                <c:pt idx="3642">
                  <c:v>314.82100000000003</c:v>
                </c:pt>
                <c:pt idx="3643">
                  <c:v>314.846</c:v>
                </c:pt>
                <c:pt idx="3644">
                  <c:v>314.87200000000001</c:v>
                </c:pt>
                <c:pt idx="3645">
                  <c:v>314.89800000000002</c:v>
                </c:pt>
                <c:pt idx="3646">
                  <c:v>314.92399999999998</c:v>
                </c:pt>
                <c:pt idx="3647">
                  <c:v>314.95</c:v>
                </c:pt>
              </c:numCache>
            </c:numRef>
          </c:xVal>
          <c:yVal>
            <c:numRef>
              <c:f>'Recap UV'!$J$2:$J$3649</c:f>
              <c:numCache>
                <c:formatCode>General</c:formatCode>
                <c:ptCount val="3648"/>
                <c:pt idx="0">
                  <c:v>2.3331120204667195E-3</c:v>
                </c:pt>
                <c:pt idx="1">
                  <c:v>2.3331120204667195E-3</c:v>
                </c:pt>
                <c:pt idx="2">
                  <c:v>2.3331120204667195E-3</c:v>
                </c:pt>
                <c:pt idx="3">
                  <c:v>2.3676561723836088E-3</c:v>
                </c:pt>
                <c:pt idx="4">
                  <c:v>2.9224352521688547E-4</c:v>
                </c:pt>
                <c:pt idx="5">
                  <c:v>1.5358329942249088E-3</c:v>
                </c:pt>
                <c:pt idx="6">
                  <c:v>1.568304497026785E-4</c:v>
                </c:pt>
                <c:pt idx="7">
                  <c:v>6.7499272845602143E-4</c:v>
                </c:pt>
                <c:pt idx="8">
                  <c:v>6.4044857653913192E-4</c:v>
                </c:pt>
                <c:pt idx="9">
                  <c:v>5.368161207884634E-4</c:v>
                </c:pt>
                <c:pt idx="10">
                  <c:v>4.6772781695468427E-4</c:v>
                </c:pt>
                <c:pt idx="11">
                  <c:v>8.7742145868899426E-5</c:v>
                </c:pt>
                <c:pt idx="12">
                  <c:v>3.2955120928712613E-4</c:v>
                </c:pt>
                <c:pt idx="13">
                  <c:v>1.2228629778578896E-4</c:v>
                </c:pt>
                <c:pt idx="14">
                  <c:v>1.1952276563243779E-4</c:v>
                </c:pt>
                <c:pt idx="15">
                  <c:v>4.6772781695468427E-4</c:v>
                </c:pt>
                <c:pt idx="16">
                  <c:v>1.0867590193053447E-3</c:v>
                </c:pt>
                <c:pt idx="17">
                  <c:v>7.4131750013644942E-4</c:v>
                </c:pt>
                <c:pt idx="18">
                  <c:v>5.3405258863511225E-4</c:v>
                </c:pt>
                <c:pt idx="19">
                  <c:v>2.9224352521688547E-4</c:v>
                </c:pt>
                <c:pt idx="20">
                  <c:v>3.6409536120401569E-4</c:v>
                </c:pt>
                <c:pt idx="21">
                  <c:v>3.6133182905066455E-4</c:v>
                </c:pt>
                <c:pt idx="22">
                  <c:v>9.1680179187424821E-4</c:v>
                </c:pt>
                <c:pt idx="23">
                  <c:v>3.9587598096755411E-4</c:v>
                </c:pt>
                <c:pt idx="24">
                  <c:v>9.831265635546762E-4</c:v>
                </c:pt>
                <c:pt idx="25">
                  <c:v>8.4978613715548255E-5</c:v>
                </c:pt>
                <c:pt idx="26">
                  <c:v>4.3318366503779476E-4</c:v>
                </c:pt>
                <c:pt idx="27">
                  <c:v>8.7742145868899426E-5</c:v>
                </c:pt>
                <c:pt idx="28">
                  <c:v>6.0590442462224242E-4</c:v>
                </c:pt>
                <c:pt idx="29">
                  <c:v>4.6496428480133318E-4</c:v>
                </c:pt>
                <c:pt idx="30">
                  <c:v>6.0314089246889127E-4</c:v>
                </c:pt>
                <c:pt idx="31">
                  <c:v>2.9500705737023662E-4</c:v>
                </c:pt>
                <c:pt idx="32">
                  <c:v>9.1680179187424821E-4</c:v>
                </c:pt>
                <c:pt idx="33">
                  <c:v>1.1952276563243779E-4</c:v>
                </c:pt>
                <c:pt idx="34">
                  <c:v>8.4978613715548255E-5</c:v>
                </c:pt>
                <c:pt idx="35">
                  <c:v>2.231552213831064E-4</c:v>
                </c:pt>
                <c:pt idx="36">
                  <c:v>2.6046290545334711E-4</c:v>
                </c:pt>
                <c:pt idx="37">
                  <c:v>2.231552213831064E-4</c:v>
                </c:pt>
                <c:pt idx="38">
                  <c:v>1.0204342476249169E-3</c:v>
                </c:pt>
                <c:pt idx="39">
                  <c:v>3.986395131209052E-4</c:v>
                </c:pt>
                <c:pt idx="40">
                  <c:v>1.1240667033755854E-3</c:v>
                </c:pt>
                <c:pt idx="41">
                  <c:v>1.5012888423080193E-3</c:v>
                </c:pt>
                <c:pt idx="42">
                  <c:v>6.3768504438578089E-4</c:v>
                </c:pt>
                <c:pt idx="43">
                  <c:v>2.3303484883133679E-3</c:v>
                </c:pt>
                <c:pt idx="44">
                  <c:v>1.5406691754932733E-4</c:v>
                </c:pt>
                <c:pt idx="45">
                  <c:v>1.1952276563243779E-4</c:v>
                </c:pt>
                <c:pt idx="46">
                  <c:v>4.6496428480133318E-4</c:v>
                </c:pt>
                <c:pt idx="47">
                  <c:v>3.6409536120401569E-4</c:v>
                </c:pt>
                <c:pt idx="48">
                  <c:v>1.865384203512035E-5</c:v>
                </c:pt>
                <c:pt idx="49">
                  <c:v>3.2955120928712613E-4</c:v>
                </c:pt>
                <c:pt idx="50">
                  <c:v>5.3197993952009883E-5</c:v>
                </c:pt>
                <c:pt idx="51">
                  <c:v>8.1040580397022854E-4</c:v>
                </c:pt>
                <c:pt idx="52">
                  <c:v>1.1952276563243779E-4</c:v>
                </c:pt>
                <c:pt idx="53">
                  <c:v>4.6496428480133318E-4</c:v>
                </c:pt>
                <c:pt idx="54">
                  <c:v>8.7742145868899426E-5</c:v>
                </c:pt>
                <c:pt idx="55">
                  <c:v>4.6772781695468427E-4</c:v>
                </c:pt>
                <c:pt idx="56">
                  <c:v>6.7499272845602143E-4</c:v>
                </c:pt>
                <c:pt idx="57">
                  <c:v>4.6496428480133318E-4</c:v>
                </c:pt>
                <c:pt idx="58">
                  <c:v>1.5890309881769186E-5</c:v>
                </c:pt>
                <c:pt idx="59">
                  <c:v>2.231552213831064E-4</c:v>
                </c:pt>
                <c:pt idx="60">
                  <c:v>8.4978613715548255E-5</c:v>
                </c:pt>
                <c:pt idx="61">
                  <c:v>2.5769937329999591E-4</c:v>
                </c:pt>
                <c:pt idx="62">
                  <c:v>2.5769937329999591E-4</c:v>
                </c:pt>
                <c:pt idx="63">
                  <c:v>9.831265635546762E-4</c:v>
                </c:pt>
                <c:pt idx="64">
                  <c:v>4.6496428480133318E-4</c:v>
                </c:pt>
                <c:pt idx="65">
                  <c:v>9.831265635546762E-4</c:v>
                </c:pt>
                <c:pt idx="66">
                  <c:v>7.0953688037291105E-4</c:v>
                </c:pt>
                <c:pt idx="67">
                  <c:v>2.231552213831064E-4</c:v>
                </c:pt>
                <c:pt idx="68">
                  <c:v>8.4494995588711805E-4</c:v>
                </c:pt>
                <c:pt idx="69">
                  <c:v>3.6409536120401569E-4</c:v>
                </c:pt>
                <c:pt idx="70">
                  <c:v>4.3042013288444362E-4</c:v>
                </c:pt>
                <c:pt idx="71">
                  <c:v>4.9950843671822274E-4</c:v>
                </c:pt>
                <c:pt idx="72">
                  <c:v>1.865384203512035E-5</c:v>
                </c:pt>
                <c:pt idx="73">
                  <c:v>9.1403825972089718E-4</c:v>
                </c:pt>
                <c:pt idx="74">
                  <c:v>6.4044857653913192E-4</c:v>
                </c:pt>
                <c:pt idx="75">
                  <c:v>3.2678767713377504E-4</c:v>
                </c:pt>
                <c:pt idx="76">
                  <c:v>9.831265635546762E-4</c:v>
                </c:pt>
                <c:pt idx="77">
                  <c:v>1.2228629778578896E-4</c:v>
                </c:pt>
                <c:pt idx="78">
                  <c:v>2.2591875353645757E-4</c:v>
                </c:pt>
                <c:pt idx="79">
                  <c:v>3.9587598096755411E-4</c:v>
                </c:pt>
                <c:pt idx="80">
                  <c:v>3.9587598096755411E-4</c:v>
                </c:pt>
                <c:pt idx="81">
                  <c:v>8.7742145868899426E-5</c:v>
                </c:pt>
                <c:pt idx="82">
                  <c:v>1.0549783995418064E-3</c:v>
                </c:pt>
                <c:pt idx="83">
                  <c:v>1.155847323139124E-3</c:v>
                </c:pt>
                <c:pt idx="84">
                  <c:v>3.2955120928712613E-4</c:v>
                </c:pt>
                <c:pt idx="85">
                  <c:v>7.7586165205333903E-4</c:v>
                </c:pt>
                <c:pt idx="86">
                  <c:v>2.0885394248951411E-3</c:v>
                </c:pt>
                <c:pt idx="87">
                  <c:v>1.6394654499755773E-3</c:v>
                </c:pt>
                <c:pt idx="88">
                  <c:v>5.0227196887157378E-4</c:v>
                </c:pt>
                <c:pt idx="89">
                  <c:v>1.568304497026785E-4</c:v>
                </c:pt>
                <c:pt idx="90">
                  <c:v>8.4978613715548255E-5</c:v>
                </c:pt>
                <c:pt idx="91">
                  <c:v>4.9950843671822274E-4</c:v>
                </c:pt>
                <c:pt idx="92">
                  <c:v>1.2228629778578896E-4</c:v>
                </c:pt>
                <c:pt idx="93">
                  <c:v>6.3768504438578089E-4</c:v>
                </c:pt>
                <c:pt idx="94">
                  <c:v>8.8225763995735871E-4</c:v>
                </c:pt>
                <c:pt idx="95">
                  <c:v>1.1952276563243779E-4</c:v>
                </c:pt>
                <c:pt idx="96">
                  <c:v>3.6409536120401569E-4</c:v>
                </c:pt>
                <c:pt idx="97">
                  <c:v>1.0176707154715657E-3</c:v>
                </c:pt>
                <c:pt idx="98">
                  <c:v>5.7136027270535291E-4</c:v>
                </c:pt>
                <c:pt idx="99">
                  <c:v>8.7742145868899426E-5</c:v>
                </c:pt>
                <c:pt idx="100">
                  <c:v>5.3197993952009883E-5</c:v>
                </c:pt>
                <c:pt idx="101">
                  <c:v>1.0522148673884552E-3</c:v>
                </c:pt>
                <c:pt idx="102">
                  <c:v>1.745861437879597E-3</c:v>
                </c:pt>
                <c:pt idx="103">
                  <c:v>6.0314089246889127E-4</c:v>
                </c:pt>
                <c:pt idx="104">
                  <c:v>4.3042013288444362E-4</c:v>
                </c:pt>
                <c:pt idx="105">
                  <c:v>1.1903914750560135E-3</c:v>
                </c:pt>
                <c:pt idx="106">
                  <c:v>2.2591875353645757E-4</c:v>
                </c:pt>
                <c:pt idx="107">
                  <c:v>2.231552213831064E-4</c:v>
                </c:pt>
                <c:pt idx="108">
                  <c:v>8.1040580397022854E-4</c:v>
                </c:pt>
                <c:pt idx="109">
                  <c:v>1.865384203512035E-5</c:v>
                </c:pt>
                <c:pt idx="110">
                  <c:v>6.0590442462224242E-4</c:v>
                </c:pt>
                <c:pt idx="111">
                  <c:v>8.7742145868899426E-5</c:v>
                </c:pt>
                <c:pt idx="112">
                  <c:v>1.4322005384742402E-3</c:v>
                </c:pt>
                <c:pt idx="113">
                  <c:v>4.3042013288444362E-4</c:v>
                </c:pt>
                <c:pt idx="114">
                  <c:v>4.9950843671822274E-4</c:v>
                </c:pt>
                <c:pt idx="115">
                  <c:v>1.6394654499755773E-3</c:v>
                </c:pt>
                <c:pt idx="116">
                  <c:v>8.1316933612357958E-4</c:v>
                </c:pt>
                <c:pt idx="117">
                  <c:v>1.8861106946621686E-4</c:v>
                </c:pt>
                <c:pt idx="118">
                  <c:v>1.5406691754932733E-4</c:v>
                </c:pt>
                <c:pt idx="119">
                  <c:v>5.0227196887157378E-4</c:v>
                </c:pt>
                <c:pt idx="120">
                  <c:v>6.3768504438578089E-4</c:v>
                </c:pt>
                <c:pt idx="121">
                  <c:v>1.0522148673884552E-3</c:v>
                </c:pt>
                <c:pt idx="122">
                  <c:v>8.1316933612357958E-4</c:v>
                </c:pt>
                <c:pt idx="123">
                  <c:v>2.5769937329999591E-4</c:v>
                </c:pt>
                <c:pt idx="124">
                  <c:v>1.5406691754932733E-4</c:v>
                </c:pt>
                <c:pt idx="125">
                  <c:v>5.0434461798658719E-5</c:v>
                </c:pt>
                <c:pt idx="126">
                  <c:v>2.9500705737023662E-4</c:v>
                </c:pt>
                <c:pt idx="127">
                  <c:v>6.0314089246889127E-4</c:v>
                </c:pt>
                <c:pt idx="128">
                  <c:v>4.6496428480133318E-4</c:v>
                </c:pt>
                <c:pt idx="129">
                  <c:v>2.5769937329999591E-4</c:v>
                </c:pt>
                <c:pt idx="130">
                  <c:v>3.9587598096755411E-4</c:v>
                </c:pt>
                <c:pt idx="131">
                  <c:v>2.5769937329999591E-4</c:v>
                </c:pt>
                <c:pt idx="132">
                  <c:v>4.3042013288444362E-4</c:v>
                </c:pt>
                <c:pt idx="133">
                  <c:v>7.7862518420669007E-4</c:v>
                </c:pt>
                <c:pt idx="134">
                  <c:v>8.7742145868899426E-5</c:v>
                </c:pt>
                <c:pt idx="135">
                  <c:v>2.231552213831064E-4</c:v>
                </c:pt>
                <c:pt idx="136">
                  <c:v>2.2591875353645757E-4</c:v>
                </c:pt>
                <c:pt idx="137">
                  <c:v>7.7586165205333903E-4</c:v>
                </c:pt>
                <c:pt idx="138">
                  <c:v>4.3318366503779476E-4</c:v>
                </c:pt>
                <c:pt idx="139">
                  <c:v>5.368161207884634E-4</c:v>
                </c:pt>
                <c:pt idx="140">
                  <c:v>1.9137460161956803E-4</c:v>
                </c:pt>
                <c:pt idx="141">
                  <c:v>9.1680179187424821E-4</c:v>
                </c:pt>
                <c:pt idx="142">
                  <c:v>3.2955120928712613E-4</c:v>
                </c:pt>
                <c:pt idx="143">
                  <c:v>1.1903914750560135E-3</c:v>
                </c:pt>
                <c:pt idx="144">
                  <c:v>5.3197993952009883E-5</c:v>
                </c:pt>
                <c:pt idx="145">
                  <c:v>1.8861106946621686E-4</c:v>
                </c:pt>
                <c:pt idx="146">
                  <c:v>2.9500705737023662E-4</c:v>
                </c:pt>
                <c:pt idx="147">
                  <c:v>5.0227196887157378E-4</c:v>
                </c:pt>
                <c:pt idx="148">
                  <c:v>7.0677334821955991E-4</c:v>
                </c:pt>
                <c:pt idx="149">
                  <c:v>9.1680179187424821E-4</c:v>
                </c:pt>
                <c:pt idx="150">
                  <c:v>1.0549783995418064E-3</c:v>
                </c:pt>
                <c:pt idx="151">
                  <c:v>1.5406691754932733E-4</c:v>
                </c:pt>
                <c:pt idx="152">
                  <c:v>3.9587598096755411E-4</c:v>
                </c:pt>
                <c:pt idx="153">
                  <c:v>5.6859674055200176E-4</c:v>
                </c:pt>
                <c:pt idx="154">
                  <c:v>1.8861106946621686E-4</c:v>
                </c:pt>
                <c:pt idx="155">
                  <c:v>6.7499272845602143E-4</c:v>
                </c:pt>
                <c:pt idx="156">
                  <c:v>2.2591875353645757E-4</c:v>
                </c:pt>
                <c:pt idx="157">
                  <c:v>9.831265635546762E-4</c:v>
                </c:pt>
                <c:pt idx="158">
                  <c:v>2.231552213831064E-4</c:v>
                </c:pt>
                <c:pt idx="159">
                  <c:v>1.294023930806682E-3</c:v>
                </c:pt>
                <c:pt idx="160">
                  <c:v>8.7949410780400756E-4</c:v>
                </c:pt>
                <c:pt idx="161">
                  <c:v>1.2594797788897925E-3</c:v>
                </c:pt>
                <c:pt idx="162">
                  <c:v>7.7586165205333903E-4</c:v>
                </c:pt>
                <c:pt idx="163">
                  <c:v>8.7949410780400756E-4</c:v>
                </c:pt>
                <c:pt idx="164">
                  <c:v>4.3042013288444362E-4</c:v>
                </c:pt>
                <c:pt idx="165">
                  <c:v>1.4667446903911298E-3</c:v>
                </c:pt>
                <c:pt idx="166">
                  <c:v>9.1403825972089718E-4</c:v>
                </c:pt>
                <c:pt idx="167">
                  <c:v>2.6046290545334711E-4</c:v>
                </c:pt>
                <c:pt idx="168">
                  <c:v>3.2955120928712613E-4</c:v>
                </c:pt>
                <c:pt idx="169">
                  <c:v>4.3042013288444362E-4</c:v>
                </c:pt>
                <c:pt idx="170">
                  <c:v>5.0227196887157378E-4</c:v>
                </c:pt>
                <c:pt idx="171">
                  <c:v>5.6859674055200176E-4</c:v>
                </c:pt>
                <c:pt idx="172">
                  <c:v>7.4131750013644942E-4</c:v>
                </c:pt>
                <c:pt idx="173">
                  <c:v>7.0677334821955991E-4</c:v>
                </c:pt>
                <c:pt idx="174">
                  <c:v>8.477134880404692E-4</c:v>
                </c:pt>
                <c:pt idx="175">
                  <c:v>7.0677334821955991E-4</c:v>
                </c:pt>
                <c:pt idx="176">
                  <c:v>4.9950843671822274E-4</c:v>
                </c:pt>
                <c:pt idx="177">
                  <c:v>8.1040580397022854E-4</c:v>
                </c:pt>
                <c:pt idx="178">
                  <c:v>2.231552213831064E-4</c:v>
                </c:pt>
                <c:pt idx="179">
                  <c:v>4.6496428480133318E-4</c:v>
                </c:pt>
                <c:pt idx="180">
                  <c:v>3.986395131209052E-4</c:v>
                </c:pt>
                <c:pt idx="181">
                  <c:v>6.0590442462224242E-4</c:v>
                </c:pt>
                <c:pt idx="182">
                  <c:v>5.0434461798658719E-5</c:v>
                </c:pt>
                <c:pt idx="183">
                  <c:v>5.0434461798658719E-5</c:v>
                </c:pt>
                <c:pt idx="184">
                  <c:v>1.1952276563243779E-4</c:v>
                </c:pt>
                <c:pt idx="185">
                  <c:v>8.1316933612357958E-4</c:v>
                </c:pt>
                <c:pt idx="186">
                  <c:v>1.8861106946621686E-4</c:v>
                </c:pt>
                <c:pt idx="187">
                  <c:v>8.7742145868899426E-5</c:v>
                </c:pt>
                <c:pt idx="188">
                  <c:v>4.3042013288444362E-4</c:v>
                </c:pt>
                <c:pt idx="189">
                  <c:v>7.4131750013644942E-4</c:v>
                </c:pt>
                <c:pt idx="190">
                  <c:v>8.7742145868899426E-5</c:v>
                </c:pt>
                <c:pt idx="191">
                  <c:v>4.6772781695468427E-4</c:v>
                </c:pt>
                <c:pt idx="192">
                  <c:v>3.986395131209052E-4</c:v>
                </c:pt>
                <c:pt idx="193">
                  <c:v>2.231552213831064E-4</c:v>
                </c:pt>
                <c:pt idx="194">
                  <c:v>1.568304497026785E-4</c:v>
                </c:pt>
                <c:pt idx="195">
                  <c:v>6.722291963026704E-4</c:v>
                </c:pt>
                <c:pt idx="196">
                  <c:v>1.3658757667938122E-3</c:v>
                </c:pt>
                <c:pt idx="197">
                  <c:v>3.6133182905066455E-4</c:v>
                </c:pt>
                <c:pt idx="198">
                  <c:v>2.9224352521688547E-4</c:v>
                </c:pt>
                <c:pt idx="199">
                  <c:v>1.8861106946621686E-4</c:v>
                </c:pt>
                <c:pt idx="200">
                  <c:v>6.722291963026704E-4</c:v>
                </c:pt>
                <c:pt idx="201">
                  <c:v>1.8812745133938041E-3</c:v>
                </c:pt>
                <c:pt idx="202">
                  <c:v>5.0434461798658719E-5</c:v>
                </c:pt>
                <c:pt idx="203">
                  <c:v>8.4494995588711805E-4</c:v>
                </c:pt>
                <c:pt idx="204">
                  <c:v>3.2678767713377504E-4</c:v>
                </c:pt>
                <c:pt idx="205">
                  <c:v>6.722291963026704E-4</c:v>
                </c:pt>
                <c:pt idx="206">
                  <c:v>9.5134594379113772E-4</c:v>
                </c:pt>
                <c:pt idx="207">
                  <c:v>1.2594797788897925E-3</c:v>
                </c:pt>
                <c:pt idx="208">
                  <c:v>8.4494995588711805E-4</c:v>
                </c:pt>
                <c:pt idx="209">
                  <c:v>3.2955120928712613E-4</c:v>
                </c:pt>
                <c:pt idx="210">
                  <c:v>3.6409536120401569E-4</c:v>
                </c:pt>
                <c:pt idx="211">
                  <c:v>3.6133182905066455E-4</c:v>
                </c:pt>
                <c:pt idx="212">
                  <c:v>2.231552213831064E-4</c:v>
                </c:pt>
                <c:pt idx="213">
                  <c:v>3.2678767713377504E-4</c:v>
                </c:pt>
                <c:pt idx="214">
                  <c:v>1.865384203512035E-5</c:v>
                </c:pt>
                <c:pt idx="215">
                  <c:v>5.6859674055200176E-4</c:v>
                </c:pt>
                <c:pt idx="216">
                  <c:v>3.6133182905066455E-4</c:v>
                </c:pt>
                <c:pt idx="217">
                  <c:v>6.722291963026704E-4</c:v>
                </c:pt>
                <c:pt idx="218">
                  <c:v>3.9587598096755411E-4</c:v>
                </c:pt>
                <c:pt idx="219">
                  <c:v>4.3042013288444362E-4</c:v>
                </c:pt>
                <c:pt idx="220">
                  <c:v>2.231552213831064E-4</c:v>
                </c:pt>
                <c:pt idx="221">
                  <c:v>3.6133182905066455E-4</c:v>
                </c:pt>
                <c:pt idx="222">
                  <c:v>2.9224352521688547E-4</c:v>
                </c:pt>
                <c:pt idx="223">
                  <c:v>4.6496428480133318E-4</c:v>
                </c:pt>
                <c:pt idx="224">
                  <c:v>1.224935626972903E-3</c:v>
                </c:pt>
                <c:pt idx="225">
                  <c:v>9.4858241163778669E-4</c:v>
                </c:pt>
                <c:pt idx="226">
                  <c:v>3.2678767713377504E-4</c:v>
                </c:pt>
                <c:pt idx="227">
                  <c:v>4.9950843671822274E-4</c:v>
                </c:pt>
                <c:pt idx="228">
                  <c:v>8.4978613715548255E-5</c:v>
                </c:pt>
                <c:pt idx="229">
                  <c:v>1.5040523744613704E-3</c:v>
                </c:pt>
                <c:pt idx="230">
                  <c:v>6.722291963026704E-4</c:v>
                </c:pt>
                <c:pt idx="231">
                  <c:v>4.3042013288444362E-4</c:v>
                </c:pt>
                <c:pt idx="232">
                  <c:v>1.0204342476249169E-3</c:v>
                </c:pt>
                <c:pt idx="233">
                  <c:v>3.6133182905066455E-4</c:v>
                </c:pt>
                <c:pt idx="234">
                  <c:v>5.6859674055200176E-4</c:v>
                </c:pt>
                <c:pt idx="235">
                  <c:v>5.0227196887157378E-4</c:v>
                </c:pt>
                <c:pt idx="236">
                  <c:v>2.231552213831064E-4</c:v>
                </c:pt>
                <c:pt idx="237">
                  <c:v>8.1316933612357958E-4</c:v>
                </c:pt>
                <c:pt idx="238">
                  <c:v>2.2591875353645757E-4</c:v>
                </c:pt>
                <c:pt idx="239">
                  <c:v>4.9950843671822274E-4</c:v>
                </c:pt>
                <c:pt idx="240">
                  <c:v>3.986395131209052E-4</c:v>
                </c:pt>
                <c:pt idx="241">
                  <c:v>1.0176707154715657E-3</c:v>
                </c:pt>
                <c:pt idx="242">
                  <c:v>9.8589009570802734E-4</c:v>
                </c:pt>
                <c:pt idx="243">
                  <c:v>8.7742145868899426E-5</c:v>
                </c:pt>
                <c:pt idx="244">
                  <c:v>1.0204342476249169E-3</c:v>
                </c:pt>
                <c:pt idx="245">
                  <c:v>8.4494995588711805E-4</c:v>
                </c:pt>
                <c:pt idx="246">
                  <c:v>1.2228629778578896E-4</c:v>
                </c:pt>
                <c:pt idx="247">
                  <c:v>5.3405258863511225E-4</c:v>
                </c:pt>
                <c:pt idx="248">
                  <c:v>5.3405258863511225E-4</c:v>
                </c:pt>
                <c:pt idx="249">
                  <c:v>1.8861106946621686E-4</c:v>
                </c:pt>
                <c:pt idx="250">
                  <c:v>2.5769937329999591E-4</c:v>
                </c:pt>
                <c:pt idx="251">
                  <c:v>2.2591875353645757E-4</c:v>
                </c:pt>
                <c:pt idx="252">
                  <c:v>3.6133182905066455E-4</c:v>
                </c:pt>
                <c:pt idx="253">
                  <c:v>1.1213031712222342E-3</c:v>
                </c:pt>
                <c:pt idx="254">
                  <c:v>2.2591875353645757E-4</c:v>
                </c:pt>
                <c:pt idx="255">
                  <c:v>1.1952276563243779E-4</c:v>
                </c:pt>
                <c:pt idx="256">
                  <c:v>2.2591875353645757E-4</c:v>
                </c:pt>
                <c:pt idx="257">
                  <c:v>1.1952276563243779E-4</c:v>
                </c:pt>
                <c:pt idx="258">
                  <c:v>3.6133182905066455E-4</c:v>
                </c:pt>
                <c:pt idx="259">
                  <c:v>8.4978613715548255E-5</c:v>
                </c:pt>
                <c:pt idx="260">
                  <c:v>3.2678767713377504E-4</c:v>
                </c:pt>
                <c:pt idx="261">
                  <c:v>6.0314089246889127E-4</c:v>
                </c:pt>
                <c:pt idx="262">
                  <c:v>8.8225763995735871E-4</c:v>
                </c:pt>
                <c:pt idx="263">
                  <c:v>3.2678767713377504E-4</c:v>
                </c:pt>
                <c:pt idx="264">
                  <c:v>8.4494995588711805E-4</c:v>
                </c:pt>
                <c:pt idx="265">
                  <c:v>6.0590442462224242E-4</c:v>
                </c:pt>
                <c:pt idx="266">
                  <c:v>1.1213031712222342E-3</c:v>
                </c:pt>
                <c:pt idx="267">
                  <c:v>9.8589009570802734E-4</c:v>
                </c:pt>
                <c:pt idx="268">
                  <c:v>2.2591875353645757E-4</c:v>
                </c:pt>
                <c:pt idx="269">
                  <c:v>6.0314089246889127E-4</c:v>
                </c:pt>
                <c:pt idx="270">
                  <c:v>2.2591875353645757E-4</c:v>
                </c:pt>
                <c:pt idx="271">
                  <c:v>4.6772781695468427E-4</c:v>
                </c:pt>
                <c:pt idx="272">
                  <c:v>1.2594797788897925E-3</c:v>
                </c:pt>
                <c:pt idx="273">
                  <c:v>1.568304497026785E-4</c:v>
                </c:pt>
                <c:pt idx="274">
                  <c:v>2.231552213831064E-4</c:v>
                </c:pt>
                <c:pt idx="275">
                  <c:v>1.5890309881769186E-5</c:v>
                </c:pt>
                <c:pt idx="276">
                  <c:v>5.0434461798658719E-5</c:v>
                </c:pt>
                <c:pt idx="277">
                  <c:v>3.6409536120401569E-4</c:v>
                </c:pt>
                <c:pt idx="278">
                  <c:v>2.2591875353645757E-4</c:v>
                </c:pt>
                <c:pt idx="279">
                  <c:v>6.0314089246889127E-4</c:v>
                </c:pt>
                <c:pt idx="280">
                  <c:v>1.9137460161956803E-4</c:v>
                </c:pt>
                <c:pt idx="281">
                  <c:v>5.368161207884634E-4</c:v>
                </c:pt>
                <c:pt idx="282">
                  <c:v>1.0176707154715657E-3</c:v>
                </c:pt>
                <c:pt idx="283">
                  <c:v>2.231552213831064E-4</c:v>
                </c:pt>
                <c:pt idx="284">
                  <c:v>3.2678767713377504E-4</c:v>
                </c:pt>
                <c:pt idx="285">
                  <c:v>7.4131750013644942E-4</c:v>
                </c:pt>
                <c:pt idx="286">
                  <c:v>3.986395131209052E-4</c:v>
                </c:pt>
                <c:pt idx="287">
                  <c:v>1.2228629778578896E-4</c:v>
                </c:pt>
                <c:pt idx="288">
                  <c:v>1.5406691754932733E-4</c:v>
                </c:pt>
                <c:pt idx="289">
                  <c:v>4.6496428480133318E-4</c:v>
                </c:pt>
                <c:pt idx="290">
                  <c:v>4.6772781695468427E-4</c:v>
                </c:pt>
                <c:pt idx="291">
                  <c:v>1.363112234640461E-3</c:v>
                </c:pt>
                <c:pt idx="292">
                  <c:v>1.0204342476249169E-3</c:v>
                </c:pt>
                <c:pt idx="293">
                  <c:v>3.6409536120401569E-4</c:v>
                </c:pt>
                <c:pt idx="294">
                  <c:v>1.9137460161956803E-4</c:v>
                </c:pt>
                <c:pt idx="295">
                  <c:v>1.5012888423080193E-3</c:v>
                </c:pt>
                <c:pt idx="296">
                  <c:v>1.3658757667938122E-3</c:v>
                </c:pt>
                <c:pt idx="297">
                  <c:v>6.722291963026704E-4</c:v>
                </c:pt>
                <c:pt idx="298">
                  <c:v>4.3318366503779476E-4</c:v>
                </c:pt>
                <c:pt idx="299">
                  <c:v>3.9587598096755411E-4</c:v>
                </c:pt>
                <c:pt idx="300">
                  <c:v>1.1931550072093646E-3</c:v>
                </c:pt>
                <c:pt idx="301">
                  <c:v>2.9224352521688547E-4</c:v>
                </c:pt>
                <c:pt idx="302">
                  <c:v>4.6772781695468427E-4</c:v>
                </c:pt>
                <c:pt idx="303">
                  <c:v>3.6409536120401569E-4</c:v>
                </c:pt>
                <c:pt idx="304">
                  <c:v>3.9587598096755411E-4</c:v>
                </c:pt>
                <c:pt idx="305">
                  <c:v>1.568304497026785E-4</c:v>
                </c:pt>
                <c:pt idx="306">
                  <c:v>7.0677334821955991E-4</c:v>
                </c:pt>
                <c:pt idx="307">
                  <c:v>2.9500705737023662E-4</c:v>
                </c:pt>
                <c:pt idx="308">
                  <c:v>2.2591875353645757E-4</c:v>
                </c:pt>
                <c:pt idx="309">
                  <c:v>8.7742145868899426E-5</c:v>
                </c:pt>
                <c:pt idx="310">
                  <c:v>1.8861106946621686E-4</c:v>
                </c:pt>
                <c:pt idx="311">
                  <c:v>1.568304497026785E-4</c:v>
                </c:pt>
                <c:pt idx="312">
                  <c:v>7.4131750013644942E-4</c:v>
                </c:pt>
                <c:pt idx="313">
                  <c:v>7.0677334821955991E-4</c:v>
                </c:pt>
                <c:pt idx="314">
                  <c:v>1.8861106946621686E-4</c:v>
                </c:pt>
                <c:pt idx="315">
                  <c:v>1.5358329942249088E-3</c:v>
                </c:pt>
                <c:pt idx="316">
                  <c:v>1.8149497417133762E-3</c:v>
                </c:pt>
                <c:pt idx="317">
                  <c:v>3.2678767713377504E-4</c:v>
                </c:pt>
                <c:pt idx="318">
                  <c:v>5.3197993952009883E-5</c:v>
                </c:pt>
                <c:pt idx="319">
                  <c:v>4.6496428480133318E-4</c:v>
                </c:pt>
                <c:pt idx="320">
                  <c:v>8.8225763995735871E-4</c:v>
                </c:pt>
                <c:pt idx="321">
                  <c:v>8.4978613715548255E-5</c:v>
                </c:pt>
                <c:pt idx="322">
                  <c:v>4.6772781695468427E-4</c:v>
                </c:pt>
                <c:pt idx="323">
                  <c:v>5.3405258863511225E-4</c:v>
                </c:pt>
                <c:pt idx="324">
                  <c:v>5.3197993952009883E-5</c:v>
                </c:pt>
                <c:pt idx="325">
                  <c:v>3.2678767713377504E-4</c:v>
                </c:pt>
                <c:pt idx="326">
                  <c:v>6.4044857653913192E-4</c:v>
                </c:pt>
                <c:pt idx="327">
                  <c:v>2.231552213831064E-4</c:v>
                </c:pt>
                <c:pt idx="328">
                  <c:v>2.2591875353645757E-4</c:v>
                </c:pt>
                <c:pt idx="329">
                  <c:v>1.155847323139124E-3</c:v>
                </c:pt>
                <c:pt idx="330">
                  <c:v>7.7862518420669007E-4</c:v>
                </c:pt>
                <c:pt idx="331">
                  <c:v>1.1952276563243779E-4</c:v>
                </c:pt>
                <c:pt idx="332">
                  <c:v>5.0227196887157378E-4</c:v>
                </c:pt>
                <c:pt idx="333">
                  <c:v>1.0549783995418064E-3</c:v>
                </c:pt>
                <c:pt idx="334">
                  <c:v>2.9500705737023662E-4</c:v>
                </c:pt>
                <c:pt idx="335">
                  <c:v>9.831265635546762E-4</c:v>
                </c:pt>
                <c:pt idx="336">
                  <c:v>8.7742145868899426E-5</c:v>
                </c:pt>
                <c:pt idx="337">
                  <c:v>1.224935626972903E-3</c:v>
                </c:pt>
                <c:pt idx="338">
                  <c:v>3.2955120928712613E-4</c:v>
                </c:pt>
                <c:pt idx="339">
                  <c:v>6.0314089246889127E-4</c:v>
                </c:pt>
                <c:pt idx="340">
                  <c:v>7.7586165205333903E-4</c:v>
                </c:pt>
                <c:pt idx="341">
                  <c:v>6.0314089246889127E-4</c:v>
                </c:pt>
                <c:pt idx="342">
                  <c:v>8.8225763995735871E-4</c:v>
                </c:pt>
                <c:pt idx="343">
                  <c:v>1.568304497026785E-4</c:v>
                </c:pt>
                <c:pt idx="344">
                  <c:v>2.9500705737023662E-4</c:v>
                </c:pt>
                <c:pt idx="345">
                  <c:v>8.4978613715548255E-5</c:v>
                </c:pt>
                <c:pt idx="346">
                  <c:v>8.4978613715548255E-5</c:v>
                </c:pt>
                <c:pt idx="347">
                  <c:v>1.2228629778578896E-4</c:v>
                </c:pt>
                <c:pt idx="348">
                  <c:v>6.3768504438578089E-4</c:v>
                </c:pt>
                <c:pt idx="349">
                  <c:v>1.5890309881769186E-5</c:v>
                </c:pt>
                <c:pt idx="350">
                  <c:v>1.568304497026785E-4</c:v>
                </c:pt>
                <c:pt idx="351">
                  <c:v>1.0204342476249169E-3</c:v>
                </c:pt>
                <c:pt idx="352">
                  <c:v>3.6409536120401569E-4</c:v>
                </c:pt>
                <c:pt idx="353">
                  <c:v>8.1040580397022854E-4</c:v>
                </c:pt>
                <c:pt idx="354">
                  <c:v>1.7085537538093565E-3</c:v>
                </c:pt>
                <c:pt idx="355">
                  <c:v>7.0677334821955991E-4</c:v>
                </c:pt>
                <c:pt idx="356">
                  <c:v>7.0953688037291105E-4</c:v>
                </c:pt>
                <c:pt idx="357">
                  <c:v>1.0867590193053447E-3</c:v>
                </c:pt>
                <c:pt idx="358">
                  <c:v>1.1952276563243779E-4</c:v>
                </c:pt>
                <c:pt idx="359">
                  <c:v>1.568304497026785E-4</c:v>
                </c:pt>
                <c:pt idx="360">
                  <c:v>4.3318366503779476E-4</c:v>
                </c:pt>
                <c:pt idx="361">
                  <c:v>1.2228629778578896E-4</c:v>
                </c:pt>
                <c:pt idx="362">
                  <c:v>5.3405258863511225E-4</c:v>
                </c:pt>
                <c:pt idx="363">
                  <c:v>2.9224352521688547E-4</c:v>
                </c:pt>
                <c:pt idx="364">
                  <c:v>3.9587598096755411E-4</c:v>
                </c:pt>
                <c:pt idx="365">
                  <c:v>4.3042013288444362E-4</c:v>
                </c:pt>
                <c:pt idx="366">
                  <c:v>3.6133182905066455E-4</c:v>
                </c:pt>
                <c:pt idx="367">
                  <c:v>1.9137460161956803E-4</c:v>
                </c:pt>
                <c:pt idx="368">
                  <c:v>8.7742145868899426E-5</c:v>
                </c:pt>
                <c:pt idx="369">
                  <c:v>1.2594797788897925E-3</c:v>
                </c:pt>
                <c:pt idx="370">
                  <c:v>1.5890309881769186E-5</c:v>
                </c:pt>
                <c:pt idx="371">
                  <c:v>8.1316933612357958E-4</c:v>
                </c:pt>
                <c:pt idx="372">
                  <c:v>7.4408103228980056E-4</c:v>
                </c:pt>
                <c:pt idx="373">
                  <c:v>8.7949410780400756E-4</c:v>
                </c:pt>
                <c:pt idx="374">
                  <c:v>3.2678767713377504E-4</c:v>
                </c:pt>
                <c:pt idx="375">
                  <c:v>6.3768504438578089E-4</c:v>
                </c:pt>
                <c:pt idx="376">
                  <c:v>1.0204342476249169E-3</c:v>
                </c:pt>
                <c:pt idx="377">
                  <c:v>3.986395131209052E-4</c:v>
                </c:pt>
                <c:pt idx="378">
                  <c:v>5.0227196887157378E-4</c:v>
                </c:pt>
                <c:pt idx="379">
                  <c:v>2.231552213831064E-4</c:v>
                </c:pt>
                <c:pt idx="380">
                  <c:v>5.3405258863511225E-4</c:v>
                </c:pt>
                <c:pt idx="381">
                  <c:v>6.0590442462224242E-4</c:v>
                </c:pt>
                <c:pt idx="382">
                  <c:v>5.3405258863511225E-4</c:v>
                </c:pt>
                <c:pt idx="383">
                  <c:v>2.231552213831064E-4</c:v>
                </c:pt>
                <c:pt idx="384">
                  <c:v>4.6496428480133318E-4</c:v>
                </c:pt>
                <c:pt idx="385">
                  <c:v>5.6859674055200176E-4</c:v>
                </c:pt>
                <c:pt idx="386">
                  <c:v>3.6409536120401569E-4</c:v>
                </c:pt>
                <c:pt idx="387">
                  <c:v>2.5769937329999591E-4</c:v>
                </c:pt>
                <c:pt idx="388">
                  <c:v>5.0227196887157378E-4</c:v>
                </c:pt>
                <c:pt idx="389">
                  <c:v>1.2276991591262541E-3</c:v>
                </c:pt>
                <c:pt idx="390">
                  <c:v>8.4978613715548255E-5</c:v>
                </c:pt>
                <c:pt idx="391">
                  <c:v>8.1316933612357958E-4</c:v>
                </c:pt>
                <c:pt idx="392">
                  <c:v>6.7499272845602143E-4</c:v>
                </c:pt>
                <c:pt idx="393">
                  <c:v>2.6046290545334711E-4</c:v>
                </c:pt>
                <c:pt idx="394">
                  <c:v>3.6133182905066455E-4</c:v>
                </c:pt>
                <c:pt idx="395">
                  <c:v>1.8861106946621686E-4</c:v>
                </c:pt>
                <c:pt idx="396">
                  <c:v>1.5890309881769186E-5</c:v>
                </c:pt>
                <c:pt idx="397">
                  <c:v>8.1316933612357958E-4</c:v>
                </c:pt>
                <c:pt idx="398">
                  <c:v>7.0953688037291105E-4</c:v>
                </c:pt>
                <c:pt idx="399">
                  <c:v>8.4978613715548255E-5</c:v>
                </c:pt>
                <c:pt idx="400">
                  <c:v>1.5406691754932733E-4</c:v>
                </c:pt>
                <c:pt idx="401">
                  <c:v>7.0953688037291105E-4</c:v>
                </c:pt>
                <c:pt idx="402">
                  <c:v>1.6394654499755773E-3</c:v>
                </c:pt>
                <c:pt idx="403">
                  <c:v>5.6859674055200176E-4</c:v>
                </c:pt>
                <c:pt idx="404">
                  <c:v>5.0227196887157378E-4</c:v>
                </c:pt>
                <c:pt idx="405">
                  <c:v>4.6772781695468427E-4</c:v>
                </c:pt>
                <c:pt idx="406">
                  <c:v>9.1680179187424821E-4</c:v>
                </c:pt>
                <c:pt idx="407">
                  <c:v>4.3042013288444362E-4</c:v>
                </c:pt>
                <c:pt idx="408">
                  <c:v>1.4004199187107017E-3</c:v>
                </c:pt>
                <c:pt idx="409">
                  <c:v>2.231552213831064E-4</c:v>
                </c:pt>
                <c:pt idx="410">
                  <c:v>1.865384203512035E-5</c:v>
                </c:pt>
                <c:pt idx="411">
                  <c:v>1.5406691754932733E-4</c:v>
                </c:pt>
                <c:pt idx="412">
                  <c:v>4.3318366503779476E-4</c:v>
                </c:pt>
                <c:pt idx="413">
                  <c:v>6.0590442462224242E-4</c:v>
                </c:pt>
                <c:pt idx="414">
                  <c:v>6.0590442462224242E-4</c:v>
                </c:pt>
                <c:pt idx="415">
                  <c:v>3.6409536120401569E-4</c:v>
                </c:pt>
                <c:pt idx="416">
                  <c:v>2.6046290545334711E-4</c:v>
                </c:pt>
                <c:pt idx="417">
                  <c:v>6.4044857653913192E-4</c:v>
                </c:pt>
                <c:pt idx="418">
                  <c:v>4.3318366503779476E-4</c:v>
                </c:pt>
                <c:pt idx="419">
                  <c:v>8.4978613715548255E-5</c:v>
                </c:pt>
                <c:pt idx="420">
                  <c:v>9.5134594379113772E-4</c:v>
                </c:pt>
                <c:pt idx="421">
                  <c:v>1.1240667033755854E-3</c:v>
                </c:pt>
                <c:pt idx="422">
                  <c:v>3.6409536120401569E-4</c:v>
                </c:pt>
                <c:pt idx="423">
                  <c:v>1.568304497026785E-4</c:v>
                </c:pt>
                <c:pt idx="424">
                  <c:v>1.5406691754932733E-4</c:v>
                </c:pt>
                <c:pt idx="425">
                  <c:v>8.4494995588711805E-4</c:v>
                </c:pt>
                <c:pt idx="426">
                  <c:v>3.6409536120401569E-4</c:v>
                </c:pt>
                <c:pt idx="427">
                  <c:v>2.2591875353645757E-4</c:v>
                </c:pt>
                <c:pt idx="428">
                  <c:v>2.9224352521688547E-4</c:v>
                </c:pt>
                <c:pt idx="429">
                  <c:v>2.9224352521688547E-4</c:v>
                </c:pt>
                <c:pt idx="430">
                  <c:v>1.5890309881769186E-5</c:v>
                </c:pt>
                <c:pt idx="431">
                  <c:v>2.231552213831064E-4</c:v>
                </c:pt>
                <c:pt idx="432">
                  <c:v>3.6409536120401569E-4</c:v>
                </c:pt>
                <c:pt idx="433">
                  <c:v>6.4044857653913192E-4</c:v>
                </c:pt>
                <c:pt idx="434">
                  <c:v>2.9500705737023662E-4</c:v>
                </c:pt>
                <c:pt idx="435">
                  <c:v>1.5890309881769186E-5</c:v>
                </c:pt>
                <c:pt idx="436">
                  <c:v>2.2591875353645757E-4</c:v>
                </c:pt>
                <c:pt idx="437">
                  <c:v>2.9500705737023662E-4</c:v>
                </c:pt>
                <c:pt idx="438">
                  <c:v>1.568304497026785E-4</c:v>
                </c:pt>
                <c:pt idx="439">
                  <c:v>4.6772781695468427E-4</c:v>
                </c:pt>
                <c:pt idx="440">
                  <c:v>9.8589009570802734E-4</c:v>
                </c:pt>
                <c:pt idx="441">
                  <c:v>1.9137460161956803E-4</c:v>
                </c:pt>
                <c:pt idx="442">
                  <c:v>5.6859674055200176E-4</c:v>
                </c:pt>
                <c:pt idx="443">
                  <c:v>2.9224352521688547E-4</c:v>
                </c:pt>
                <c:pt idx="444">
                  <c:v>2.6046290545334711E-4</c:v>
                </c:pt>
                <c:pt idx="445">
                  <c:v>7.0677334821955991E-4</c:v>
                </c:pt>
                <c:pt idx="446">
                  <c:v>5.368161207884634E-4</c:v>
                </c:pt>
                <c:pt idx="447">
                  <c:v>4.3318366503779476E-4</c:v>
                </c:pt>
                <c:pt idx="448">
                  <c:v>6.0590442462224242E-4</c:v>
                </c:pt>
                <c:pt idx="449">
                  <c:v>3.2955120928712613E-4</c:v>
                </c:pt>
                <c:pt idx="450">
                  <c:v>1.363112234640461E-3</c:v>
                </c:pt>
                <c:pt idx="451">
                  <c:v>9.4858241163778669E-4</c:v>
                </c:pt>
                <c:pt idx="452">
                  <c:v>6.0590442462224242E-4</c:v>
                </c:pt>
                <c:pt idx="453">
                  <c:v>3.2955120928712613E-4</c:v>
                </c:pt>
                <c:pt idx="454">
                  <c:v>7.0677334821955991E-4</c:v>
                </c:pt>
                <c:pt idx="455">
                  <c:v>1.0176707154715657E-3</c:v>
                </c:pt>
                <c:pt idx="456">
                  <c:v>4.3318366503779476E-4</c:v>
                </c:pt>
                <c:pt idx="457">
                  <c:v>4.3318366503779476E-4</c:v>
                </c:pt>
                <c:pt idx="458">
                  <c:v>1.568304497026785E-4</c:v>
                </c:pt>
                <c:pt idx="459">
                  <c:v>1.5890309881769186E-5</c:v>
                </c:pt>
                <c:pt idx="460">
                  <c:v>6.0314089246889127E-4</c:v>
                </c:pt>
                <c:pt idx="461">
                  <c:v>5.3197993952009883E-5</c:v>
                </c:pt>
                <c:pt idx="462">
                  <c:v>2.231552213831064E-4</c:v>
                </c:pt>
                <c:pt idx="463">
                  <c:v>3.2955120928712613E-4</c:v>
                </c:pt>
                <c:pt idx="464">
                  <c:v>4.6772781695468427E-4</c:v>
                </c:pt>
                <c:pt idx="465">
                  <c:v>8.7742145868899426E-5</c:v>
                </c:pt>
                <c:pt idx="466">
                  <c:v>7.7862518420669007E-4</c:v>
                </c:pt>
                <c:pt idx="467">
                  <c:v>1.5406691754932733E-4</c:v>
                </c:pt>
                <c:pt idx="468">
                  <c:v>1.9137460161956803E-4</c:v>
                </c:pt>
                <c:pt idx="469">
                  <c:v>2.231552213831064E-4</c:v>
                </c:pt>
                <c:pt idx="470">
                  <c:v>1.2228629778578896E-4</c:v>
                </c:pt>
                <c:pt idx="471">
                  <c:v>7.4408103228980056E-4</c:v>
                </c:pt>
                <c:pt idx="472">
                  <c:v>6.0314089246889127E-4</c:v>
                </c:pt>
                <c:pt idx="473">
                  <c:v>5.368161207884634E-4</c:v>
                </c:pt>
                <c:pt idx="474">
                  <c:v>1.0549783995418064E-3</c:v>
                </c:pt>
                <c:pt idx="475">
                  <c:v>5.0227196887157378E-4</c:v>
                </c:pt>
                <c:pt idx="476">
                  <c:v>2.5769937329999591E-4</c:v>
                </c:pt>
                <c:pt idx="477">
                  <c:v>2.6046290545334711E-4</c:v>
                </c:pt>
                <c:pt idx="478">
                  <c:v>1.6422289821289284E-3</c:v>
                </c:pt>
                <c:pt idx="479">
                  <c:v>1.8861106946621686E-4</c:v>
                </c:pt>
                <c:pt idx="480">
                  <c:v>3.9587598096755411E-4</c:v>
                </c:pt>
                <c:pt idx="481">
                  <c:v>1.2228629778578896E-4</c:v>
                </c:pt>
                <c:pt idx="482">
                  <c:v>8.1316933612357958E-4</c:v>
                </c:pt>
                <c:pt idx="483">
                  <c:v>8.7742145868899426E-5</c:v>
                </c:pt>
                <c:pt idx="484">
                  <c:v>2.6046290545334711E-4</c:v>
                </c:pt>
                <c:pt idx="485">
                  <c:v>8.4978613715548255E-5</c:v>
                </c:pt>
                <c:pt idx="486">
                  <c:v>8.1316933612357958E-4</c:v>
                </c:pt>
                <c:pt idx="487">
                  <c:v>9.8589009570802734E-4</c:v>
                </c:pt>
                <c:pt idx="488">
                  <c:v>6.7499272845602143E-4</c:v>
                </c:pt>
                <c:pt idx="489">
                  <c:v>1.2228629778578896E-4</c:v>
                </c:pt>
                <c:pt idx="490">
                  <c:v>8.4978613715548255E-5</c:v>
                </c:pt>
                <c:pt idx="491">
                  <c:v>4.6772781695468427E-4</c:v>
                </c:pt>
                <c:pt idx="492">
                  <c:v>1.865384203512035E-5</c:v>
                </c:pt>
                <c:pt idx="493">
                  <c:v>8.477134880404692E-4</c:v>
                </c:pt>
                <c:pt idx="494">
                  <c:v>1.5890309881769186E-5</c:v>
                </c:pt>
                <c:pt idx="495">
                  <c:v>5.6859674055200176E-4</c:v>
                </c:pt>
                <c:pt idx="496">
                  <c:v>5.0434461798658719E-5</c:v>
                </c:pt>
                <c:pt idx="497">
                  <c:v>3.6409536120401569E-4</c:v>
                </c:pt>
                <c:pt idx="498">
                  <c:v>2.9224352521688547E-4</c:v>
                </c:pt>
                <c:pt idx="499">
                  <c:v>1.3313316148769226E-3</c:v>
                </c:pt>
                <c:pt idx="500">
                  <c:v>2.5769937329999591E-4</c:v>
                </c:pt>
                <c:pt idx="501">
                  <c:v>2.6046290545334711E-4</c:v>
                </c:pt>
                <c:pt idx="502">
                  <c:v>2.231552213831064E-4</c:v>
                </c:pt>
                <c:pt idx="503">
                  <c:v>9.831265635546762E-4</c:v>
                </c:pt>
                <c:pt idx="504">
                  <c:v>2.9224352521688547E-4</c:v>
                </c:pt>
                <c:pt idx="505">
                  <c:v>5.6859674055200176E-4</c:v>
                </c:pt>
                <c:pt idx="506">
                  <c:v>1.1586108552924749E-3</c:v>
                </c:pt>
                <c:pt idx="507">
                  <c:v>1.568304497026785E-4</c:v>
                </c:pt>
                <c:pt idx="508">
                  <c:v>4.3042013288444362E-4</c:v>
                </c:pt>
                <c:pt idx="509">
                  <c:v>4.9950843671822274E-4</c:v>
                </c:pt>
                <c:pt idx="510">
                  <c:v>3.6409536120401569E-4</c:v>
                </c:pt>
                <c:pt idx="511">
                  <c:v>4.6496428480133318E-4</c:v>
                </c:pt>
                <c:pt idx="512">
                  <c:v>1.5406691754932733E-4</c:v>
                </c:pt>
                <c:pt idx="513">
                  <c:v>1.1931550072093646E-3</c:v>
                </c:pt>
                <c:pt idx="514">
                  <c:v>1.5890309881769186E-5</c:v>
                </c:pt>
                <c:pt idx="515">
                  <c:v>8.1040580397022854E-4</c:v>
                </c:pt>
                <c:pt idx="516">
                  <c:v>5.6859674055200176E-4</c:v>
                </c:pt>
                <c:pt idx="517">
                  <c:v>1.0176707154715657E-3</c:v>
                </c:pt>
                <c:pt idx="518">
                  <c:v>3.6133182905066455E-4</c:v>
                </c:pt>
                <c:pt idx="519">
                  <c:v>9.4858241163778669E-4</c:v>
                </c:pt>
                <c:pt idx="520">
                  <c:v>1.5040523744613704E-3</c:v>
                </c:pt>
                <c:pt idx="521">
                  <c:v>1.3313316148769226E-3</c:v>
                </c:pt>
                <c:pt idx="522">
                  <c:v>7.7586165205333903E-4</c:v>
                </c:pt>
                <c:pt idx="523">
                  <c:v>1.3285680827235715E-3</c:v>
                </c:pt>
                <c:pt idx="524">
                  <c:v>1.2228629778578896E-4</c:v>
                </c:pt>
                <c:pt idx="525">
                  <c:v>3.6133182905066455E-4</c:v>
                </c:pt>
                <c:pt idx="526">
                  <c:v>6.4044857653913192E-4</c:v>
                </c:pt>
                <c:pt idx="527">
                  <c:v>1.8861106946621686E-4</c:v>
                </c:pt>
                <c:pt idx="528">
                  <c:v>4.6772781695468427E-4</c:v>
                </c:pt>
                <c:pt idx="529">
                  <c:v>1.5890309881769186E-5</c:v>
                </c:pt>
                <c:pt idx="530">
                  <c:v>4.6496428480133318E-4</c:v>
                </c:pt>
                <c:pt idx="531">
                  <c:v>9.1680179187424821E-4</c:v>
                </c:pt>
                <c:pt idx="532">
                  <c:v>2.6046290545334711E-4</c:v>
                </c:pt>
                <c:pt idx="533">
                  <c:v>2.9224352521688547E-4</c:v>
                </c:pt>
                <c:pt idx="534">
                  <c:v>2.6046290545334711E-4</c:v>
                </c:pt>
                <c:pt idx="535">
                  <c:v>9.5134594379113772E-4</c:v>
                </c:pt>
                <c:pt idx="536">
                  <c:v>3.2955120928712613E-4</c:v>
                </c:pt>
                <c:pt idx="537">
                  <c:v>1.568304497026785E-4</c:v>
                </c:pt>
                <c:pt idx="538">
                  <c:v>2.9224352521688547E-4</c:v>
                </c:pt>
                <c:pt idx="539">
                  <c:v>3.2955120928712613E-4</c:v>
                </c:pt>
                <c:pt idx="540">
                  <c:v>7.7586165205333903E-4</c:v>
                </c:pt>
                <c:pt idx="541">
                  <c:v>8.4978613715548255E-5</c:v>
                </c:pt>
                <c:pt idx="542">
                  <c:v>4.6772781695468427E-4</c:v>
                </c:pt>
                <c:pt idx="543">
                  <c:v>6.3768504438578089E-4</c:v>
                </c:pt>
                <c:pt idx="544">
                  <c:v>1.5890309881769186E-5</c:v>
                </c:pt>
                <c:pt idx="545">
                  <c:v>1.5406691754932733E-4</c:v>
                </c:pt>
                <c:pt idx="546">
                  <c:v>7.4408103228980056E-4</c:v>
                </c:pt>
                <c:pt idx="547">
                  <c:v>1.7776420576431356E-3</c:v>
                </c:pt>
                <c:pt idx="548">
                  <c:v>8.7742145868899426E-5</c:v>
                </c:pt>
                <c:pt idx="549">
                  <c:v>7.4131750013644942E-4</c:v>
                </c:pt>
                <c:pt idx="550">
                  <c:v>1.1586108552924749E-3</c:v>
                </c:pt>
                <c:pt idx="551">
                  <c:v>1.0867590193053447E-3</c:v>
                </c:pt>
                <c:pt idx="552">
                  <c:v>4.3318366503779476E-4</c:v>
                </c:pt>
                <c:pt idx="553">
                  <c:v>1.1952276563243779E-4</c:v>
                </c:pt>
                <c:pt idx="554">
                  <c:v>1.3658757667938122E-3</c:v>
                </c:pt>
                <c:pt idx="555">
                  <c:v>3.986395131209052E-4</c:v>
                </c:pt>
                <c:pt idx="556">
                  <c:v>8.7949410780400756E-4</c:v>
                </c:pt>
                <c:pt idx="557">
                  <c:v>2.9224352521688547E-4</c:v>
                </c:pt>
                <c:pt idx="558">
                  <c:v>4.6772781695468427E-4</c:v>
                </c:pt>
                <c:pt idx="559">
                  <c:v>2.6046290545334711E-4</c:v>
                </c:pt>
                <c:pt idx="560">
                  <c:v>1.865384203512035E-5</c:v>
                </c:pt>
                <c:pt idx="561">
                  <c:v>1.9137460161956803E-4</c:v>
                </c:pt>
                <c:pt idx="562">
                  <c:v>3.6133182905066455E-4</c:v>
                </c:pt>
                <c:pt idx="563">
                  <c:v>1.155847323139124E-3</c:v>
                </c:pt>
                <c:pt idx="564">
                  <c:v>3.986395131209052E-4</c:v>
                </c:pt>
                <c:pt idx="565">
                  <c:v>8.8225763995735871E-4</c:v>
                </c:pt>
                <c:pt idx="566">
                  <c:v>5.7136027270535291E-4</c:v>
                </c:pt>
                <c:pt idx="567">
                  <c:v>2.9500705737023662E-4</c:v>
                </c:pt>
                <c:pt idx="568">
                  <c:v>1.155847323139124E-3</c:v>
                </c:pt>
                <c:pt idx="569">
                  <c:v>4.3042013288444362E-4</c:v>
                </c:pt>
                <c:pt idx="570">
                  <c:v>3.2955120928712613E-4</c:v>
                </c:pt>
                <c:pt idx="571">
                  <c:v>9.1680179187424821E-4</c:v>
                </c:pt>
                <c:pt idx="572">
                  <c:v>6.0314089246889127E-4</c:v>
                </c:pt>
                <c:pt idx="573">
                  <c:v>7.7586165205333903E-4</c:v>
                </c:pt>
                <c:pt idx="574">
                  <c:v>1.5890309881769186E-5</c:v>
                </c:pt>
                <c:pt idx="575">
                  <c:v>8.1040580397022854E-4</c:v>
                </c:pt>
                <c:pt idx="576">
                  <c:v>5.0434461798658719E-5</c:v>
                </c:pt>
                <c:pt idx="577">
                  <c:v>8.7742145868899426E-5</c:v>
                </c:pt>
                <c:pt idx="578">
                  <c:v>3.2955120928712613E-4</c:v>
                </c:pt>
                <c:pt idx="579">
                  <c:v>6.0314089246889127E-4</c:v>
                </c:pt>
                <c:pt idx="580">
                  <c:v>5.0227196887157378E-4</c:v>
                </c:pt>
                <c:pt idx="581">
                  <c:v>1.865384203512035E-5</c:v>
                </c:pt>
                <c:pt idx="582">
                  <c:v>1.2967874629600331E-3</c:v>
                </c:pt>
                <c:pt idx="583">
                  <c:v>2.9224352521688547E-4</c:v>
                </c:pt>
                <c:pt idx="584">
                  <c:v>6.4044857653913192E-4</c:v>
                </c:pt>
                <c:pt idx="585">
                  <c:v>1.865384203512035E-5</c:v>
                </c:pt>
                <c:pt idx="586">
                  <c:v>1.9137460161956803E-4</c:v>
                </c:pt>
                <c:pt idx="587">
                  <c:v>1.865384203512035E-5</c:v>
                </c:pt>
                <c:pt idx="588">
                  <c:v>7.4408103228980056E-4</c:v>
                </c:pt>
                <c:pt idx="589">
                  <c:v>4.6496428480133318E-4</c:v>
                </c:pt>
                <c:pt idx="590">
                  <c:v>4.6772781695468427E-4</c:v>
                </c:pt>
                <c:pt idx="591">
                  <c:v>1.5890309881769186E-5</c:v>
                </c:pt>
                <c:pt idx="592">
                  <c:v>1.5890309881769186E-5</c:v>
                </c:pt>
                <c:pt idx="593">
                  <c:v>3.9587598096755411E-4</c:v>
                </c:pt>
                <c:pt idx="594">
                  <c:v>2.6046290545334711E-4</c:v>
                </c:pt>
                <c:pt idx="595">
                  <c:v>9.831265635546762E-4</c:v>
                </c:pt>
                <c:pt idx="596">
                  <c:v>6.7499272845602143E-4</c:v>
                </c:pt>
                <c:pt idx="597">
                  <c:v>1.2228629778578896E-4</c:v>
                </c:pt>
                <c:pt idx="598">
                  <c:v>7.4408103228980056E-4</c:v>
                </c:pt>
                <c:pt idx="599">
                  <c:v>7.7586165205333903E-4</c:v>
                </c:pt>
                <c:pt idx="600">
                  <c:v>4.6772781695468427E-4</c:v>
                </c:pt>
                <c:pt idx="601">
                  <c:v>1.1952276563243779E-4</c:v>
                </c:pt>
                <c:pt idx="602">
                  <c:v>1.865384203512035E-5</c:v>
                </c:pt>
                <c:pt idx="603">
                  <c:v>5.3405258863511225E-4</c:v>
                </c:pt>
                <c:pt idx="604">
                  <c:v>8.1040580397022854E-4</c:v>
                </c:pt>
                <c:pt idx="605">
                  <c:v>2.5769937329999591E-4</c:v>
                </c:pt>
                <c:pt idx="606">
                  <c:v>1.1240667033755854E-3</c:v>
                </c:pt>
                <c:pt idx="607">
                  <c:v>8.7742145868899426E-5</c:v>
                </c:pt>
                <c:pt idx="608">
                  <c:v>6.4044857653913192E-4</c:v>
                </c:pt>
                <c:pt idx="609">
                  <c:v>1.5406691754932733E-4</c:v>
                </c:pt>
                <c:pt idx="610">
                  <c:v>8.1316933612357958E-4</c:v>
                </c:pt>
                <c:pt idx="611">
                  <c:v>1.0204342476249169E-3</c:v>
                </c:pt>
                <c:pt idx="612">
                  <c:v>9.5134594379113772E-4</c:v>
                </c:pt>
                <c:pt idx="613">
                  <c:v>8.4978613715548255E-5</c:v>
                </c:pt>
                <c:pt idx="614">
                  <c:v>2.2591875353645757E-4</c:v>
                </c:pt>
                <c:pt idx="615">
                  <c:v>6.722291963026704E-4</c:v>
                </c:pt>
                <c:pt idx="616">
                  <c:v>2.231552213831064E-4</c:v>
                </c:pt>
                <c:pt idx="617">
                  <c:v>8.7742145868899426E-5</c:v>
                </c:pt>
                <c:pt idx="618">
                  <c:v>1.3658757667938122E-3</c:v>
                </c:pt>
                <c:pt idx="619">
                  <c:v>1.9137460161956803E-4</c:v>
                </c:pt>
                <c:pt idx="620">
                  <c:v>1.8861106946621686E-4</c:v>
                </c:pt>
                <c:pt idx="621">
                  <c:v>8.4494995588711805E-4</c:v>
                </c:pt>
                <c:pt idx="622">
                  <c:v>5.7136027270535291E-4</c:v>
                </c:pt>
                <c:pt idx="623">
                  <c:v>5.0227196887157378E-4</c:v>
                </c:pt>
                <c:pt idx="624">
                  <c:v>7.0953688037291105E-4</c:v>
                </c:pt>
                <c:pt idx="625">
                  <c:v>8.4978613715548255E-5</c:v>
                </c:pt>
                <c:pt idx="626">
                  <c:v>8.477134880404692E-4</c:v>
                </c:pt>
                <c:pt idx="627">
                  <c:v>3.9587598096755411E-4</c:v>
                </c:pt>
                <c:pt idx="628">
                  <c:v>1.2228629778578896E-4</c:v>
                </c:pt>
                <c:pt idx="629">
                  <c:v>7.7586165205333903E-4</c:v>
                </c:pt>
                <c:pt idx="630">
                  <c:v>9.5134594379113772E-4</c:v>
                </c:pt>
                <c:pt idx="631">
                  <c:v>1.1586108552924749E-3</c:v>
                </c:pt>
                <c:pt idx="632">
                  <c:v>8.7949410780400756E-4</c:v>
                </c:pt>
                <c:pt idx="633">
                  <c:v>5.368161207884634E-4</c:v>
                </c:pt>
                <c:pt idx="634">
                  <c:v>8.4978613715548255E-5</c:v>
                </c:pt>
                <c:pt idx="635">
                  <c:v>8.4494995588711805E-4</c:v>
                </c:pt>
                <c:pt idx="636">
                  <c:v>1.5406691754932733E-4</c:v>
                </c:pt>
                <c:pt idx="637">
                  <c:v>7.0677334821955991E-4</c:v>
                </c:pt>
                <c:pt idx="638">
                  <c:v>1.8861106946621686E-4</c:v>
                </c:pt>
                <c:pt idx="639">
                  <c:v>1.9158186653106936E-3</c:v>
                </c:pt>
                <c:pt idx="640">
                  <c:v>3.2678767713377504E-4</c:v>
                </c:pt>
                <c:pt idx="641">
                  <c:v>7.7586165205333903E-4</c:v>
                </c:pt>
                <c:pt idx="642">
                  <c:v>8.7742145868899426E-5</c:v>
                </c:pt>
                <c:pt idx="643">
                  <c:v>1.5406691754932733E-4</c:v>
                </c:pt>
                <c:pt idx="644">
                  <c:v>1.865384203512035E-5</c:v>
                </c:pt>
                <c:pt idx="645">
                  <c:v>1.1952276563243779E-4</c:v>
                </c:pt>
                <c:pt idx="646">
                  <c:v>7.4131750013644942E-4</c:v>
                </c:pt>
                <c:pt idx="647">
                  <c:v>8.1316933612357958E-4</c:v>
                </c:pt>
                <c:pt idx="648">
                  <c:v>3.9587598096755411E-4</c:v>
                </c:pt>
                <c:pt idx="649">
                  <c:v>1.0176707154715657E-3</c:v>
                </c:pt>
                <c:pt idx="650">
                  <c:v>8.4494995588711805E-4</c:v>
                </c:pt>
                <c:pt idx="651">
                  <c:v>4.3042013288444362E-4</c:v>
                </c:pt>
                <c:pt idx="652">
                  <c:v>6.0590442462224242E-4</c:v>
                </c:pt>
                <c:pt idx="653">
                  <c:v>7.0677334821955991E-4</c:v>
                </c:pt>
                <c:pt idx="654">
                  <c:v>2.9500705737023662E-4</c:v>
                </c:pt>
                <c:pt idx="655">
                  <c:v>7.4408103228980056E-4</c:v>
                </c:pt>
                <c:pt idx="656">
                  <c:v>9.8589009570802734E-4</c:v>
                </c:pt>
                <c:pt idx="657">
                  <c:v>6.3768504438578089E-4</c:v>
                </c:pt>
                <c:pt idx="658">
                  <c:v>3.986395131209052E-4</c:v>
                </c:pt>
                <c:pt idx="659">
                  <c:v>6.3768504438578089E-4</c:v>
                </c:pt>
                <c:pt idx="660">
                  <c:v>1.5890309881769186E-5</c:v>
                </c:pt>
                <c:pt idx="661">
                  <c:v>8.7949410780400756E-4</c:v>
                </c:pt>
                <c:pt idx="662">
                  <c:v>1.865384203512035E-5</c:v>
                </c:pt>
                <c:pt idx="663">
                  <c:v>1.5890309881769186E-5</c:v>
                </c:pt>
                <c:pt idx="664">
                  <c:v>3.2678767713377504E-4</c:v>
                </c:pt>
                <c:pt idx="665">
                  <c:v>5.3197993952009883E-5</c:v>
                </c:pt>
                <c:pt idx="666">
                  <c:v>1.0895225514586959E-3</c:v>
                </c:pt>
                <c:pt idx="667">
                  <c:v>6.3768504438578089E-4</c:v>
                </c:pt>
                <c:pt idx="668">
                  <c:v>7.0953688037291105E-4</c:v>
                </c:pt>
                <c:pt idx="669">
                  <c:v>2.9500705737023662E-4</c:v>
                </c:pt>
                <c:pt idx="670">
                  <c:v>8.7742145868899426E-5</c:v>
                </c:pt>
                <c:pt idx="671">
                  <c:v>5.7136027270535291E-4</c:v>
                </c:pt>
                <c:pt idx="672">
                  <c:v>5.3405258863511225E-4</c:v>
                </c:pt>
                <c:pt idx="673">
                  <c:v>1.5406691754932733E-4</c:v>
                </c:pt>
                <c:pt idx="674">
                  <c:v>9.1680179187424821E-4</c:v>
                </c:pt>
                <c:pt idx="675">
                  <c:v>4.9950843671822274E-4</c:v>
                </c:pt>
                <c:pt idx="676">
                  <c:v>3.9587598096755411E-4</c:v>
                </c:pt>
                <c:pt idx="677">
                  <c:v>5.368161207884634E-4</c:v>
                </c:pt>
                <c:pt idx="678">
                  <c:v>1.865384203512035E-5</c:v>
                </c:pt>
                <c:pt idx="679">
                  <c:v>2.231552213831064E-4</c:v>
                </c:pt>
                <c:pt idx="680">
                  <c:v>4.9950843671822274E-4</c:v>
                </c:pt>
                <c:pt idx="681">
                  <c:v>7.4131750013644942E-4</c:v>
                </c:pt>
                <c:pt idx="682">
                  <c:v>5.3197993952009883E-5</c:v>
                </c:pt>
                <c:pt idx="683">
                  <c:v>3.2678767713377504E-4</c:v>
                </c:pt>
                <c:pt idx="684">
                  <c:v>3.6409536120401569E-4</c:v>
                </c:pt>
                <c:pt idx="685">
                  <c:v>6.3768504438578089E-4</c:v>
                </c:pt>
                <c:pt idx="686">
                  <c:v>1.1213031712222342E-3</c:v>
                </c:pt>
                <c:pt idx="687">
                  <c:v>1.0204342476249169E-3</c:v>
                </c:pt>
                <c:pt idx="688">
                  <c:v>4.3318366503779476E-4</c:v>
                </c:pt>
                <c:pt idx="689">
                  <c:v>3.6409536120401569E-4</c:v>
                </c:pt>
                <c:pt idx="690">
                  <c:v>2.9500705737023662E-4</c:v>
                </c:pt>
                <c:pt idx="691">
                  <c:v>4.3042013288444362E-4</c:v>
                </c:pt>
                <c:pt idx="692">
                  <c:v>1.9137460161956803E-4</c:v>
                </c:pt>
                <c:pt idx="693">
                  <c:v>2.9500705737023662E-4</c:v>
                </c:pt>
                <c:pt idx="694">
                  <c:v>8.1040580397022854E-4</c:v>
                </c:pt>
                <c:pt idx="695">
                  <c:v>4.9950843671822274E-4</c:v>
                </c:pt>
                <c:pt idx="696">
                  <c:v>5.0434461798658719E-5</c:v>
                </c:pt>
                <c:pt idx="697">
                  <c:v>1.568304497026785E-4</c:v>
                </c:pt>
                <c:pt idx="698">
                  <c:v>5.3197993952009883E-5</c:v>
                </c:pt>
                <c:pt idx="699">
                  <c:v>1.568304497026785E-4</c:v>
                </c:pt>
                <c:pt idx="700">
                  <c:v>6.722291963026704E-4</c:v>
                </c:pt>
                <c:pt idx="701">
                  <c:v>6.7499272845602143E-4</c:v>
                </c:pt>
                <c:pt idx="702">
                  <c:v>1.5890309881769186E-5</c:v>
                </c:pt>
                <c:pt idx="703">
                  <c:v>3.9587598096755411E-4</c:v>
                </c:pt>
                <c:pt idx="704">
                  <c:v>7.7586165205333903E-4</c:v>
                </c:pt>
                <c:pt idx="705">
                  <c:v>8.7742145868899426E-5</c:v>
                </c:pt>
                <c:pt idx="706">
                  <c:v>1.155847323139124E-3</c:v>
                </c:pt>
                <c:pt idx="707">
                  <c:v>7.4131750013644942E-4</c:v>
                </c:pt>
                <c:pt idx="708">
                  <c:v>9.1680179187424821E-4</c:v>
                </c:pt>
                <c:pt idx="709">
                  <c:v>2.6046290545334711E-4</c:v>
                </c:pt>
                <c:pt idx="710">
                  <c:v>1.865384203512035E-5</c:v>
                </c:pt>
                <c:pt idx="711">
                  <c:v>5.6859674055200176E-4</c:v>
                </c:pt>
                <c:pt idx="712">
                  <c:v>5.3405258863511225E-4</c:v>
                </c:pt>
                <c:pt idx="713">
                  <c:v>1.8467303614769146E-3</c:v>
                </c:pt>
                <c:pt idx="714">
                  <c:v>5.0227196887157378E-4</c:v>
                </c:pt>
                <c:pt idx="715">
                  <c:v>2.9224352521688547E-4</c:v>
                </c:pt>
                <c:pt idx="716">
                  <c:v>1.0549783995418064E-3</c:v>
                </c:pt>
                <c:pt idx="717">
                  <c:v>1.865384203512035E-5</c:v>
                </c:pt>
                <c:pt idx="718">
                  <c:v>6.4044857653913192E-4</c:v>
                </c:pt>
                <c:pt idx="719">
                  <c:v>2.9224352521688547E-4</c:v>
                </c:pt>
                <c:pt idx="720">
                  <c:v>1.8861106946621686E-4</c:v>
                </c:pt>
                <c:pt idx="721">
                  <c:v>1.0549783995418064E-3</c:v>
                </c:pt>
                <c:pt idx="722">
                  <c:v>1.4004199187107017E-3</c:v>
                </c:pt>
                <c:pt idx="723">
                  <c:v>5.0434461798658719E-5</c:v>
                </c:pt>
                <c:pt idx="724">
                  <c:v>2.9500705737023662E-4</c:v>
                </c:pt>
                <c:pt idx="725">
                  <c:v>7.7586165205333903E-4</c:v>
                </c:pt>
                <c:pt idx="726">
                  <c:v>8.8225763995735871E-4</c:v>
                </c:pt>
                <c:pt idx="727">
                  <c:v>1.9137460161956803E-4</c:v>
                </c:pt>
                <c:pt idx="728">
                  <c:v>1.5890309881769186E-5</c:v>
                </c:pt>
                <c:pt idx="729">
                  <c:v>4.3318366503779476E-4</c:v>
                </c:pt>
                <c:pt idx="730">
                  <c:v>1.9137460161956803E-4</c:v>
                </c:pt>
                <c:pt idx="731">
                  <c:v>7.0953688037291105E-4</c:v>
                </c:pt>
                <c:pt idx="732">
                  <c:v>6.0314089246889127E-4</c:v>
                </c:pt>
                <c:pt idx="733">
                  <c:v>5.3197993952009883E-5</c:v>
                </c:pt>
                <c:pt idx="734">
                  <c:v>6.0314089246889127E-4</c:v>
                </c:pt>
                <c:pt idx="735">
                  <c:v>3.986395131209052E-4</c:v>
                </c:pt>
                <c:pt idx="736">
                  <c:v>4.6496428480133318E-4</c:v>
                </c:pt>
                <c:pt idx="737">
                  <c:v>1.0895225514586959E-3</c:v>
                </c:pt>
                <c:pt idx="738">
                  <c:v>5.3197993952009883E-5</c:v>
                </c:pt>
                <c:pt idx="739">
                  <c:v>6.0314089246889127E-4</c:v>
                </c:pt>
                <c:pt idx="740">
                  <c:v>1.9137460161956803E-4</c:v>
                </c:pt>
                <c:pt idx="741">
                  <c:v>4.3318366503779476E-4</c:v>
                </c:pt>
                <c:pt idx="742">
                  <c:v>5.7136027270535291E-4</c:v>
                </c:pt>
                <c:pt idx="743">
                  <c:v>1.1952276563243779E-4</c:v>
                </c:pt>
                <c:pt idx="744">
                  <c:v>1.4695082225444807E-3</c:v>
                </c:pt>
                <c:pt idx="745">
                  <c:v>8.4978613715548255E-5</c:v>
                </c:pt>
                <c:pt idx="746">
                  <c:v>6.0590442462224242E-4</c:v>
                </c:pt>
                <c:pt idx="747">
                  <c:v>1.5890309881769186E-5</c:v>
                </c:pt>
                <c:pt idx="748">
                  <c:v>2.231552213831064E-4</c:v>
                </c:pt>
                <c:pt idx="749">
                  <c:v>4.3318366503779476E-4</c:v>
                </c:pt>
                <c:pt idx="750">
                  <c:v>9.831265635546762E-4</c:v>
                </c:pt>
                <c:pt idx="751">
                  <c:v>5.0434461798658719E-5</c:v>
                </c:pt>
                <c:pt idx="752">
                  <c:v>2.5769937329999591E-4</c:v>
                </c:pt>
                <c:pt idx="753">
                  <c:v>4.9950843671822274E-4</c:v>
                </c:pt>
                <c:pt idx="754">
                  <c:v>3.986395131209052E-4</c:v>
                </c:pt>
                <c:pt idx="755">
                  <c:v>7.0953688037291105E-4</c:v>
                </c:pt>
                <c:pt idx="756">
                  <c:v>8.7742145868899426E-5</c:v>
                </c:pt>
                <c:pt idx="757">
                  <c:v>2.231552213831064E-4</c:v>
                </c:pt>
                <c:pt idx="758">
                  <c:v>8.4978613715548255E-5</c:v>
                </c:pt>
                <c:pt idx="759">
                  <c:v>7.0953688037291105E-4</c:v>
                </c:pt>
                <c:pt idx="760">
                  <c:v>1.1931550072093646E-3</c:v>
                </c:pt>
                <c:pt idx="761">
                  <c:v>3.9587598096755411E-4</c:v>
                </c:pt>
                <c:pt idx="762">
                  <c:v>1.5406691754932733E-4</c:v>
                </c:pt>
                <c:pt idx="763">
                  <c:v>2.6046290545334711E-4</c:v>
                </c:pt>
                <c:pt idx="764">
                  <c:v>4.3318366503779476E-4</c:v>
                </c:pt>
                <c:pt idx="765">
                  <c:v>3.2678767713377504E-4</c:v>
                </c:pt>
                <c:pt idx="766">
                  <c:v>6.722291963026704E-4</c:v>
                </c:pt>
                <c:pt idx="767">
                  <c:v>3.2955120928712613E-4</c:v>
                </c:pt>
                <c:pt idx="768">
                  <c:v>6.3768504438578089E-4</c:v>
                </c:pt>
                <c:pt idx="769">
                  <c:v>1.865384203512035E-5</c:v>
                </c:pt>
                <c:pt idx="770">
                  <c:v>3.2678767713377504E-4</c:v>
                </c:pt>
                <c:pt idx="771">
                  <c:v>6.3768504438578089E-4</c:v>
                </c:pt>
                <c:pt idx="772">
                  <c:v>3.9587598096755411E-4</c:v>
                </c:pt>
                <c:pt idx="773">
                  <c:v>8.4978613715548255E-5</c:v>
                </c:pt>
                <c:pt idx="774">
                  <c:v>1.2967874629600331E-3</c:v>
                </c:pt>
                <c:pt idx="775">
                  <c:v>2.9224352521688547E-4</c:v>
                </c:pt>
                <c:pt idx="776">
                  <c:v>3.6133182905066455E-4</c:v>
                </c:pt>
                <c:pt idx="777">
                  <c:v>1.0867590193053447E-3</c:v>
                </c:pt>
                <c:pt idx="778">
                  <c:v>8.1040580397022854E-4</c:v>
                </c:pt>
                <c:pt idx="779">
                  <c:v>2.2591875353645757E-4</c:v>
                </c:pt>
                <c:pt idx="780">
                  <c:v>1.2228629778578896E-4</c:v>
                </c:pt>
                <c:pt idx="781">
                  <c:v>3.6133182905066455E-4</c:v>
                </c:pt>
                <c:pt idx="782">
                  <c:v>7.4408103228980056E-4</c:v>
                </c:pt>
                <c:pt idx="783">
                  <c:v>1.0549783995418064E-3</c:v>
                </c:pt>
                <c:pt idx="784">
                  <c:v>3.986395131209052E-4</c:v>
                </c:pt>
                <c:pt idx="785">
                  <c:v>4.3042013288444362E-4</c:v>
                </c:pt>
                <c:pt idx="786">
                  <c:v>1.1952276563243779E-4</c:v>
                </c:pt>
                <c:pt idx="787">
                  <c:v>3.6133182905066455E-4</c:v>
                </c:pt>
                <c:pt idx="788">
                  <c:v>5.0227196887157378E-4</c:v>
                </c:pt>
                <c:pt idx="789">
                  <c:v>1.568304497026785E-4</c:v>
                </c:pt>
                <c:pt idx="790">
                  <c:v>6.4044857653913192E-4</c:v>
                </c:pt>
                <c:pt idx="791">
                  <c:v>7.4131750013644942E-4</c:v>
                </c:pt>
                <c:pt idx="792">
                  <c:v>5.6859674055200176E-4</c:v>
                </c:pt>
                <c:pt idx="793">
                  <c:v>2.2591875353645757E-4</c:v>
                </c:pt>
                <c:pt idx="794">
                  <c:v>8.1316933612357958E-4</c:v>
                </c:pt>
                <c:pt idx="795">
                  <c:v>3.986395131209052E-4</c:v>
                </c:pt>
                <c:pt idx="796">
                  <c:v>1.1952276563243779E-4</c:v>
                </c:pt>
                <c:pt idx="797">
                  <c:v>9.4858241163778669E-4</c:v>
                </c:pt>
                <c:pt idx="798">
                  <c:v>4.9950843671822274E-4</c:v>
                </c:pt>
                <c:pt idx="799">
                  <c:v>1.1213031712222342E-3</c:v>
                </c:pt>
                <c:pt idx="800">
                  <c:v>7.0953688037291105E-4</c:v>
                </c:pt>
                <c:pt idx="801">
                  <c:v>5.0434461798658719E-5</c:v>
                </c:pt>
                <c:pt idx="802">
                  <c:v>1.5406691754932733E-4</c:v>
                </c:pt>
                <c:pt idx="803">
                  <c:v>5.6859674055200176E-4</c:v>
                </c:pt>
                <c:pt idx="804">
                  <c:v>2.9224352521688547E-4</c:v>
                </c:pt>
                <c:pt idx="805">
                  <c:v>3.986395131209052E-4</c:v>
                </c:pt>
                <c:pt idx="806">
                  <c:v>1.2228629778578896E-4</c:v>
                </c:pt>
                <c:pt idx="807">
                  <c:v>7.7586165205333903E-4</c:v>
                </c:pt>
                <c:pt idx="808">
                  <c:v>2.231552213831064E-4</c:v>
                </c:pt>
                <c:pt idx="809">
                  <c:v>2.231552213831064E-4</c:v>
                </c:pt>
                <c:pt idx="810">
                  <c:v>1.4695082225444807E-3</c:v>
                </c:pt>
                <c:pt idx="811">
                  <c:v>2.9500705737023662E-4</c:v>
                </c:pt>
                <c:pt idx="812">
                  <c:v>2.5769937329999591E-4</c:v>
                </c:pt>
                <c:pt idx="813">
                  <c:v>7.7586165205333903E-4</c:v>
                </c:pt>
                <c:pt idx="814">
                  <c:v>2.9500705737023662E-4</c:v>
                </c:pt>
                <c:pt idx="815">
                  <c:v>5.7136027270535291E-4</c:v>
                </c:pt>
                <c:pt idx="816">
                  <c:v>4.9950843671822274E-4</c:v>
                </c:pt>
                <c:pt idx="817">
                  <c:v>9.5134594379113772E-4</c:v>
                </c:pt>
                <c:pt idx="818">
                  <c:v>2.9224352521688547E-4</c:v>
                </c:pt>
                <c:pt idx="819">
                  <c:v>2.2591875353645757E-4</c:v>
                </c:pt>
                <c:pt idx="820">
                  <c:v>3.6409536120401569E-4</c:v>
                </c:pt>
                <c:pt idx="821">
                  <c:v>8.4978613715548255E-5</c:v>
                </c:pt>
                <c:pt idx="822">
                  <c:v>3.6133182905066455E-4</c:v>
                </c:pt>
                <c:pt idx="823">
                  <c:v>4.9950843671822274E-4</c:v>
                </c:pt>
                <c:pt idx="824">
                  <c:v>6.722291963026704E-4</c:v>
                </c:pt>
                <c:pt idx="825">
                  <c:v>6.7499272845602143E-4</c:v>
                </c:pt>
                <c:pt idx="826">
                  <c:v>5.3197993952009883E-5</c:v>
                </c:pt>
                <c:pt idx="827">
                  <c:v>4.3318366503779476E-4</c:v>
                </c:pt>
                <c:pt idx="828">
                  <c:v>1.5406691754932733E-4</c:v>
                </c:pt>
                <c:pt idx="829">
                  <c:v>6.0590442462224242E-4</c:v>
                </c:pt>
                <c:pt idx="830">
                  <c:v>1.0895225514586959E-3</c:v>
                </c:pt>
                <c:pt idx="831">
                  <c:v>8.477134880404692E-4</c:v>
                </c:pt>
                <c:pt idx="832">
                  <c:v>7.7586165205333903E-4</c:v>
                </c:pt>
                <c:pt idx="833">
                  <c:v>8.4978613715548255E-5</c:v>
                </c:pt>
                <c:pt idx="834">
                  <c:v>2.5769937329999591E-4</c:v>
                </c:pt>
                <c:pt idx="835">
                  <c:v>1.9137460161956803E-4</c:v>
                </c:pt>
                <c:pt idx="836">
                  <c:v>1.9849069691444728E-3</c:v>
                </c:pt>
                <c:pt idx="837">
                  <c:v>8.4978613715548255E-5</c:v>
                </c:pt>
                <c:pt idx="838">
                  <c:v>6.3768504438578089E-4</c:v>
                </c:pt>
                <c:pt idx="839">
                  <c:v>7.7586165205333903E-4</c:v>
                </c:pt>
                <c:pt idx="840">
                  <c:v>1.865384203512035E-5</c:v>
                </c:pt>
                <c:pt idx="841">
                  <c:v>4.6772781695468427E-4</c:v>
                </c:pt>
                <c:pt idx="842">
                  <c:v>3.9587598096755411E-4</c:v>
                </c:pt>
                <c:pt idx="843">
                  <c:v>3.2955120928712613E-4</c:v>
                </c:pt>
                <c:pt idx="844">
                  <c:v>5.7136027270535291E-4</c:v>
                </c:pt>
                <c:pt idx="845">
                  <c:v>4.9950843671822274E-4</c:v>
                </c:pt>
                <c:pt idx="846">
                  <c:v>5.7136027270535291E-4</c:v>
                </c:pt>
                <c:pt idx="847">
                  <c:v>9.1680179187424821E-4</c:v>
                </c:pt>
                <c:pt idx="848">
                  <c:v>2.2591875353645757E-4</c:v>
                </c:pt>
                <c:pt idx="849">
                  <c:v>1.0204342476249169E-3</c:v>
                </c:pt>
                <c:pt idx="850">
                  <c:v>6.0590442462224242E-4</c:v>
                </c:pt>
                <c:pt idx="851">
                  <c:v>8.477134880404692E-4</c:v>
                </c:pt>
                <c:pt idx="852">
                  <c:v>8.7742145868899426E-5</c:v>
                </c:pt>
                <c:pt idx="853">
                  <c:v>2.9224352521688547E-4</c:v>
                </c:pt>
                <c:pt idx="854">
                  <c:v>2.6046290545334711E-4</c:v>
                </c:pt>
                <c:pt idx="855">
                  <c:v>2.6046290545334711E-4</c:v>
                </c:pt>
                <c:pt idx="856">
                  <c:v>1.865384203512035E-5</c:v>
                </c:pt>
                <c:pt idx="857">
                  <c:v>9.5134594379113772E-4</c:v>
                </c:pt>
                <c:pt idx="858">
                  <c:v>3.2955120928712613E-4</c:v>
                </c:pt>
                <c:pt idx="859">
                  <c:v>8.7742145868899426E-5</c:v>
                </c:pt>
                <c:pt idx="860">
                  <c:v>1.5890309881769186E-5</c:v>
                </c:pt>
                <c:pt idx="861">
                  <c:v>1.2228629778578896E-4</c:v>
                </c:pt>
                <c:pt idx="862">
                  <c:v>7.7862518420669007E-4</c:v>
                </c:pt>
                <c:pt idx="863">
                  <c:v>2.9500705737023662E-4</c:v>
                </c:pt>
                <c:pt idx="864">
                  <c:v>2.9500705737023662E-4</c:v>
                </c:pt>
                <c:pt idx="865">
                  <c:v>1.568304497026785E-4</c:v>
                </c:pt>
                <c:pt idx="866">
                  <c:v>1.1586108552924749E-3</c:v>
                </c:pt>
                <c:pt idx="867">
                  <c:v>4.6496428480133318E-4</c:v>
                </c:pt>
                <c:pt idx="868">
                  <c:v>7.0677334821955991E-4</c:v>
                </c:pt>
                <c:pt idx="869">
                  <c:v>2.231552213831064E-4</c:v>
                </c:pt>
                <c:pt idx="870">
                  <c:v>9.1680179187424821E-4</c:v>
                </c:pt>
                <c:pt idx="871">
                  <c:v>2.2591875353645757E-4</c:v>
                </c:pt>
                <c:pt idx="872">
                  <c:v>7.7862518420669007E-4</c:v>
                </c:pt>
                <c:pt idx="873">
                  <c:v>5.368161207884634E-4</c:v>
                </c:pt>
                <c:pt idx="874">
                  <c:v>4.3318366503779476E-4</c:v>
                </c:pt>
                <c:pt idx="875">
                  <c:v>3.6409536120401569E-4</c:v>
                </c:pt>
                <c:pt idx="876">
                  <c:v>5.6859674055200176E-4</c:v>
                </c:pt>
                <c:pt idx="877">
                  <c:v>5.6859674055200176E-4</c:v>
                </c:pt>
                <c:pt idx="878">
                  <c:v>6.0314089246889127E-4</c:v>
                </c:pt>
                <c:pt idx="879">
                  <c:v>6.4044857653913192E-4</c:v>
                </c:pt>
                <c:pt idx="880">
                  <c:v>1.2228629778578896E-4</c:v>
                </c:pt>
                <c:pt idx="881">
                  <c:v>3.2678767713377504E-4</c:v>
                </c:pt>
                <c:pt idx="882">
                  <c:v>1.6422289821289284E-3</c:v>
                </c:pt>
                <c:pt idx="883">
                  <c:v>7.7862518420669007E-4</c:v>
                </c:pt>
                <c:pt idx="884">
                  <c:v>4.3318366503779476E-4</c:v>
                </c:pt>
                <c:pt idx="885">
                  <c:v>1.9137460161956803E-4</c:v>
                </c:pt>
                <c:pt idx="886">
                  <c:v>3.9587598096755411E-4</c:v>
                </c:pt>
                <c:pt idx="887">
                  <c:v>7.4408103228980056E-4</c:v>
                </c:pt>
                <c:pt idx="888">
                  <c:v>1.5890309881769186E-5</c:v>
                </c:pt>
                <c:pt idx="889">
                  <c:v>7.7586165205333903E-4</c:v>
                </c:pt>
                <c:pt idx="890">
                  <c:v>2.9224352521688547E-4</c:v>
                </c:pt>
                <c:pt idx="891">
                  <c:v>5.3197993952009883E-5</c:v>
                </c:pt>
                <c:pt idx="892">
                  <c:v>5.3197993952009883E-5</c:v>
                </c:pt>
                <c:pt idx="893">
                  <c:v>3.9587598096755411E-4</c:v>
                </c:pt>
                <c:pt idx="894">
                  <c:v>6.4044857653913192E-4</c:v>
                </c:pt>
                <c:pt idx="895">
                  <c:v>9.5134594379113772E-4</c:v>
                </c:pt>
                <c:pt idx="896">
                  <c:v>1.568304497026785E-4</c:v>
                </c:pt>
                <c:pt idx="897">
                  <c:v>8.1040580397022854E-4</c:v>
                </c:pt>
                <c:pt idx="898">
                  <c:v>8.7742145868899426E-5</c:v>
                </c:pt>
                <c:pt idx="899">
                  <c:v>4.6496428480133318E-4</c:v>
                </c:pt>
                <c:pt idx="900">
                  <c:v>3.6409536120401569E-4</c:v>
                </c:pt>
                <c:pt idx="901">
                  <c:v>8.4494995588711805E-4</c:v>
                </c:pt>
                <c:pt idx="902">
                  <c:v>8.1316933612357958E-4</c:v>
                </c:pt>
                <c:pt idx="903">
                  <c:v>5.368161207884634E-4</c:v>
                </c:pt>
                <c:pt idx="904">
                  <c:v>6.722291963026704E-4</c:v>
                </c:pt>
                <c:pt idx="905">
                  <c:v>1.0522148673884552E-3</c:v>
                </c:pt>
                <c:pt idx="906">
                  <c:v>5.0434461798658719E-5</c:v>
                </c:pt>
                <c:pt idx="907">
                  <c:v>5.0227196887157378E-4</c:v>
                </c:pt>
                <c:pt idx="908">
                  <c:v>6.0590442462224242E-4</c:v>
                </c:pt>
                <c:pt idx="909">
                  <c:v>2.9500705737023662E-4</c:v>
                </c:pt>
                <c:pt idx="910">
                  <c:v>2.2591875353645757E-4</c:v>
                </c:pt>
                <c:pt idx="911">
                  <c:v>3.2678767713377504E-4</c:v>
                </c:pt>
                <c:pt idx="912">
                  <c:v>5.3197993952009883E-5</c:v>
                </c:pt>
                <c:pt idx="913">
                  <c:v>6.7499272845602143E-4</c:v>
                </c:pt>
                <c:pt idx="914">
                  <c:v>1.0204342476249169E-3</c:v>
                </c:pt>
                <c:pt idx="915">
                  <c:v>3.2955120928712613E-4</c:v>
                </c:pt>
                <c:pt idx="916">
                  <c:v>3.986395131209052E-4</c:v>
                </c:pt>
                <c:pt idx="917">
                  <c:v>3.9587598096755411E-4</c:v>
                </c:pt>
                <c:pt idx="918">
                  <c:v>5.3197993952009883E-5</c:v>
                </c:pt>
                <c:pt idx="919">
                  <c:v>1.5406691754932733E-4</c:v>
                </c:pt>
                <c:pt idx="920">
                  <c:v>4.9950843671822274E-4</c:v>
                </c:pt>
                <c:pt idx="921">
                  <c:v>1.568304497026785E-4</c:v>
                </c:pt>
                <c:pt idx="922">
                  <c:v>4.6772781695468427E-4</c:v>
                </c:pt>
                <c:pt idx="923">
                  <c:v>1.1240667033755854E-3</c:v>
                </c:pt>
                <c:pt idx="924">
                  <c:v>1.8861106946621686E-4</c:v>
                </c:pt>
                <c:pt idx="925">
                  <c:v>4.3318366503779476E-4</c:v>
                </c:pt>
                <c:pt idx="926">
                  <c:v>4.6772781695468427E-4</c:v>
                </c:pt>
                <c:pt idx="927">
                  <c:v>4.6772781695468427E-4</c:v>
                </c:pt>
                <c:pt idx="928">
                  <c:v>7.0953688037291105E-4</c:v>
                </c:pt>
                <c:pt idx="929">
                  <c:v>2.6046290545334711E-4</c:v>
                </c:pt>
                <c:pt idx="930">
                  <c:v>1.5890309881769186E-5</c:v>
                </c:pt>
                <c:pt idx="931">
                  <c:v>4.3042013288444362E-4</c:v>
                </c:pt>
                <c:pt idx="932">
                  <c:v>8.1040580397022854E-4</c:v>
                </c:pt>
                <c:pt idx="933">
                  <c:v>5.3197993952009883E-5</c:v>
                </c:pt>
                <c:pt idx="934">
                  <c:v>2.6046290545334711E-4</c:v>
                </c:pt>
                <c:pt idx="935">
                  <c:v>1.3313316148769226E-3</c:v>
                </c:pt>
                <c:pt idx="936">
                  <c:v>7.0953688037291105E-4</c:v>
                </c:pt>
                <c:pt idx="937">
                  <c:v>6.0314089246889127E-4</c:v>
                </c:pt>
                <c:pt idx="938">
                  <c:v>8.1316933612357958E-4</c:v>
                </c:pt>
                <c:pt idx="939">
                  <c:v>3.6409536120401569E-4</c:v>
                </c:pt>
                <c:pt idx="940">
                  <c:v>2.6046290545334711E-4</c:v>
                </c:pt>
                <c:pt idx="941">
                  <c:v>2.5769937329999591E-4</c:v>
                </c:pt>
                <c:pt idx="942">
                  <c:v>1.1240667033755854E-3</c:v>
                </c:pt>
                <c:pt idx="943">
                  <c:v>1.568304497026785E-4</c:v>
                </c:pt>
                <c:pt idx="944">
                  <c:v>5.7136027270535291E-4</c:v>
                </c:pt>
                <c:pt idx="945">
                  <c:v>4.6772781695468427E-4</c:v>
                </c:pt>
                <c:pt idx="946">
                  <c:v>7.0953688037291105E-4</c:v>
                </c:pt>
                <c:pt idx="947">
                  <c:v>2.9500705737023662E-4</c:v>
                </c:pt>
                <c:pt idx="948">
                  <c:v>2.9500705737023662E-4</c:v>
                </c:pt>
                <c:pt idx="949">
                  <c:v>1.2228629778578896E-4</c:v>
                </c:pt>
                <c:pt idx="950">
                  <c:v>8.1316933612357958E-4</c:v>
                </c:pt>
                <c:pt idx="951">
                  <c:v>4.6772781695468427E-4</c:v>
                </c:pt>
                <c:pt idx="952">
                  <c:v>5.6859674055200176E-4</c:v>
                </c:pt>
                <c:pt idx="953">
                  <c:v>3.986395131209052E-4</c:v>
                </c:pt>
                <c:pt idx="954">
                  <c:v>6.7499272845602143E-4</c:v>
                </c:pt>
                <c:pt idx="955">
                  <c:v>1.568304497026785E-4</c:v>
                </c:pt>
                <c:pt idx="956">
                  <c:v>6.0314089246889127E-4</c:v>
                </c:pt>
                <c:pt idx="957">
                  <c:v>4.3042013288444362E-4</c:v>
                </c:pt>
                <c:pt idx="958">
                  <c:v>8.7742145868899426E-5</c:v>
                </c:pt>
                <c:pt idx="959">
                  <c:v>1.5406691754932733E-4</c:v>
                </c:pt>
                <c:pt idx="960">
                  <c:v>1.3313316148769226E-3</c:v>
                </c:pt>
                <c:pt idx="961">
                  <c:v>4.3042013288444362E-4</c:v>
                </c:pt>
                <c:pt idx="962">
                  <c:v>8.4978613715548255E-5</c:v>
                </c:pt>
                <c:pt idx="963">
                  <c:v>8.7742145868899426E-5</c:v>
                </c:pt>
                <c:pt idx="964">
                  <c:v>4.6772781695468427E-4</c:v>
                </c:pt>
                <c:pt idx="965">
                  <c:v>1.8861106946621686E-4</c:v>
                </c:pt>
                <c:pt idx="966">
                  <c:v>2.9500705737023662E-4</c:v>
                </c:pt>
                <c:pt idx="967">
                  <c:v>8.4978613715548255E-5</c:v>
                </c:pt>
                <c:pt idx="968">
                  <c:v>5.0227196887157378E-4</c:v>
                </c:pt>
                <c:pt idx="969">
                  <c:v>6.0314089246889127E-4</c:v>
                </c:pt>
                <c:pt idx="970">
                  <c:v>1.568304497026785E-4</c:v>
                </c:pt>
                <c:pt idx="971">
                  <c:v>5.3197993952009883E-5</c:v>
                </c:pt>
                <c:pt idx="972">
                  <c:v>6.0590442462224242E-4</c:v>
                </c:pt>
                <c:pt idx="973">
                  <c:v>1.4667446903911298E-3</c:v>
                </c:pt>
                <c:pt idx="974">
                  <c:v>6.0590442462224242E-4</c:v>
                </c:pt>
                <c:pt idx="975">
                  <c:v>4.3042013288444362E-4</c:v>
                </c:pt>
                <c:pt idx="976">
                  <c:v>2.5769937329999591E-4</c:v>
                </c:pt>
                <c:pt idx="977">
                  <c:v>7.7586165205333903E-4</c:v>
                </c:pt>
                <c:pt idx="978">
                  <c:v>8.4494995588711805E-4</c:v>
                </c:pt>
                <c:pt idx="979">
                  <c:v>2.2591875353645757E-4</c:v>
                </c:pt>
                <c:pt idx="980">
                  <c:v>5.7136027270535291E-4</c:v>
                </c:pt>
                <c:pt idx="981">
                  <c:v>8.7949410780400756E-4</c:v>
                </c:pt>
                <c:pt idx="982">
                  <c:v>1.568304497026785E-4</c:v>
                </c:pt>
                <c:pt idx="983">
                  <c:v>1.8861106946621686E-4</c:v>
                </c:pt>
                <c:pt idx="984">
                  <c:v>8.477134880404692E-4</c:v>
                </c:pt>
                <c:pt idx="985">
                  <c:v>3.2678767713377504E-4</c:v>
                </c:pt>
                <c:pt idx="986">
                  <c:v>8.8225763995735871E-4</c:v>
                </c:pt>
                <c:pt idx="987">
                  <c:v>2.231552213831064E-4</c:v>
                </c:pt>
                <c:pt idx="988">
                  <c:v>7.0677334821955991E-4</c:v>
                </c:pt>
                <c:pt idx="989">
                  <c:v>1.6049212980586878E-3</c:v>
                </c:pt>
                <c:pt idx="990">
                  <c:v>1.9137460161956803E-4</c:v>
                </c:pt>
                <c:pt idx="991">
                  <c:v>1.1952276563243779E-4</c:v>
                </c:pt>
                <c:pt idx="992">
                  <c:v>5.0227196887157378E-4</c:v>
                </c:pt>
                <c:pt idx="993">
                  <c:v>2.5769937329999591E-4</c:v>
                </c:pt>
                <c:pt idx="994">
                  <c:v>6.4044857653913192E-4</c:v>
                </c:pt>
                <c:pt idx="995">
                  <c:v>5.0227196887157378E-4</c:v>
                </c:pt>
                <c:pt idx="996">
                  <c:v>6.4044857653913192E-4</c:v>
                </c:pt>
                <c:pt idx="997">
                  <c:v>4.6772781695468427E-4</c:v>
                </c:pt>
                <c:pt idx="998">
                  <c:v>8.1316933612357958E-4</c:v>
                </c:pt>
                <c:pt idx="999">
                  <c:v>2.6046290545334711E-4</c:v>
                </c:pt>
                <c:pt idx="1000">
                  <c:v>1.3658757667938122E-3</c:v>
                </c:pt>
                <c:pt idx="1001">
                  <c:v>5.6859674055200176E-4</c:v>
                </c:pt>
                <c:pt idx="1002">
                  <c:v>1.3313316148769226E-3</c:v>
                </c:pt>
                <c:pt idx="1003">
                  <c:v>6.4044857653913192E-4</c:v>
                </c:pt>
                <c:pt idx="1004">
                  <c:v>2.5769937329999591E-4</c:v>
                </c:pt>
                <c:pt idx="1005">
                  <c:v>2.6046290545334711E-4</c:v>
                </c:pt>
                <c:pt idx="1006">
                  <c:v>1.1952276563243779E-4</c:v>
                </c:pt>
                <c:pt idx="1007">
                  <c:v>2.2591875353645757E-4</c:v>
                </c:pt>
                <c:pt idx="1008">
                  <c:v>3.2678767713377504E-4</c:v>
                </c:pt>
                <c:pt idx="1009">
                  <c:v>9.4858241163778669E-4</c:v>
                </c:pt>
                <c:pt idx="1010">
                  <c:v>5.0227196887157378E-4</c:v>
                </c:pt>
                <c:pt idx="1011">
                  <c:v>1.2276991591262541E-3</c:v>
                </c:pt>
                <c:pt idx="1012">
                  <c:v>8.8225763995735871E-4</c:v>
                </c:pt>
                <c:pt idx="1013">
                  <c:v>2.9500705737023662E-4</c:v>
                </c:pt>
                <c:pt idx="1014">
                  <c:v>9.8589009570802734E-4</c:v>
                </c:pt>
                <c:pt idx="1015">
                  <c:v>1.4004199187107017E-3</c:v>
                </c:pt>
                <c:pt idx="1016">
                  <c:v>5.7136027270535291E-4</c:v>
                </c:pt>
                <c:pt idx="1017">
                  <c:v>2.5769937329999591E-4</c:v>
                </c:pt>
                <c:pt idx="1018">
                  <c:v>1.0204342476249169E-3</c:v>
                </c:pt>
                <c:pt idx="1019">
                  <c:v>1.1952276563243779E-4</c:v>
                </c:pt>
                <c:pt idx="1020">
                  <c:v>6.0590442462224242E-4</c:v>
                </c:pt>
                <c:pt idx="1021">
                  <c:v>1.568304497026785E-4</c:v>
                </c:pt>
                <c:pt idx="1022">
                  <c:v>7.4408103228980056E-4</c:v>
                </c:pt>
                <c:pt idx="1023">
                  <c:v>6.0314089246889127E-4</c:v>
                </c:pt>
                <c:pt idx="1024">
                  <c:v>6.7499272845602143E-4</c:v>
                </c:pt>
                <c:pt idx="1025">
                  <c:v>8.7742145868899426E-5</c:v>
                </c:pt>
                <c:pt idx="1026">
                  <c:v>1.2228629778578896E-4</c:v>
                </c:pt>
                <c:pt idx="1027">
                  <c:v>4.3042013288444362E-4</c:v>
                </c:pt>
                <c:pt idx="1028">
                  <c:v>1.568304497026785E-4</c:v>
                </c:pt>
                <c:pt idx="1029">
                  <c:v>1.8861106946621686E-4</c:v>
                </c:pt>
                <c:pt idx="1030">
                  <c:v>5.3197993952009883E-5</c:v>
                </c:pt>
                <c:pt idx="1031">
                  <c:v>2.231552213831064E-4</c:v>
                </c:pt>
                <c:pt idx="1032">
                  <c:v>4.3042013288444362E-4</c:v>
                </c:pt>
                <c:pt idx="1033">
                  <c:v>1.8861106946621686E-4</c:v>
                </c:pt>
                <c:pt idx="1034">
                  <c:v>9.8589009570802734E-4</c:v>
                </c:pt>
                <c:pt idx="1035">
                  <c:v>1.1586108552924749E-3</c:v>
                </c:pt>
                <c:pt idx="1036">
                  <c:v>3.6409536120401569E-4</c:v>
                </c:pt>
                <c:pt idx="1037">
                  <c:v>3.986395131209052E-4</c:v>
                </c:pt>
                <c:pt idx="1038">
                  <c:v>3.9587598096755411E-4</c:v>
                </c:pt>
                <c:pt idx="1039">
                  <c:v>1.1903914750560135E-3</c:v>
                </c:pt>
                <c:pt idx="1040">
                  <c:v>6.0590442462224242E-4</c:v>
                </c:pt>
                <c:pt idx="1041">
                  <c:v>1.1931550072093646E-3</c:v>
                </c:pt>
                <c:pt idx="1042">
                  <c:v>1.2228629778578896E-4</c:v>
                </c:pt>
                <c:pt idx="1043">
                  <c:v>7.4131750013644942E-4</c:v>
                </c:pt>
                <c:pt idx="1044">
                  <c:v>4.3042013288444362E-4</c:v>
                </c:pt>
                <c:pt idx="1045">
                  <c:v>8.8225763995735871E-4</c:v>
                </c:pt>
                <c:pt idx="1046">
                  <c:v>3.6133182905066455E-4</c:v>
                </c:pt>
                <c:pt idx="1047">
                  <c:v>5.6859674055200176E-4</c:v>
                </c:pt>
                <c:pt idx="1048">
                  <c:v>7.0677334821955991E-4</c:v>
                </c:pt>
                <c:pt idx="1049">
                  <c:v>6.722291963026704E-4</c:v>
                </c:pt>
                <c:pt idx="1050">
                  <c:v>4.3042013288444362E-4</c:v>
                </c:pt>
                <c:pt idx="1051">
                  <c:v>6.722291963026704E-4</c:v>
                </c:pt>
                <c:pt idx="1052">
                  <c:v>8.1040580397022854E-4</c:v>
                </c:pt>
                <c:pt idx="1053">
                  <c:v>5.0434461798658719E-5</c:v>
                </c:pt>
                <c:pt idx="1054">
                  <c:v>6.722291963026704E-4</c:v>
                </c:pt>
                <c:pt idx="1055">
                  <c:v>7.7586165205333903E-4</c:v>
                </c:pt>
                <c:pt idx="1056">
                  <c:v>5.6859674055200176E-4</c:v>
                </c:pt>
                <c:pt idx="1057">
                  <c:v>1.1952276563243779E-4</c:v>
                </c:pt>
                <c:pt idx="1058">
                  <c:v>7.7862518420669007E-4</c:v>
                </c:pt>
                <c:pt idx="1059">
                  <c:v>4.6496428480133318E-4</c:v>
                </c:pt>
                <c:pt idx="1060">
                  <c:v>1.8861106946621686E-4</c:v>
                </c:pt>
                <c:pt idx="1061">
                  <c:v>2.231552213831064E-4</c:v>
                </c:pt>
                <c:pt idx="1062">
                  <c:v>5.0434461798658719E-5</c:v>
                </c:pt>
                <c:pt idx="1063">
                  <c:v>6.722291963026704E-4</c:v>
                </c:pt>
                <c:pt idx="1064">
                  <c:v>2.2591875353645757E-4</c:v>
                </c:pt>
                <c:pt idx="1065">
                  <c:v>5.3197993952009883E-5</c:v>
                </c:pt>
                <c:pt idx="1066">
                  <c:v>5.7136027270535291E-4</c:v>
                </c:pt>
                <c:pt idx="1067">
                  <c:v>2.9224352521688547E-4</c:v>
                </c:pt>
                <c:pt idx="1068">
                  <c:v>4.9950843671822274E-4</c:v>
                </c:pt>
                <c:pt idx="1069">
                  <c:v>5.3197993952009883E-5</c:v>
                </c:pt>
                <c:pt idx="1070">
                  <c:v>4.3318366503779476E-4</c:v>
                </c:pt>
                <c:pt idx="1071">
                  <c:v>1.0204342476249169E-3</c:v>
                </c:pt>
                <c:pt idx="1072">
                  <c:v>1.5406691754932733E-4</c:v>
                </c:pt>
                <c:pt idx="1073">
                  <c:v>3.2678767713377504E-4</c:v>
                </c:pt>
                <c:pt idx="1074">
                  <c:v>5.6859674055200176E-4</c:v>
                </c:pt>
                <c:pt idx="1075">
                  <c:v>3.2678767713377504E-4</c:v>
                </c:pt>
                <c:pt idx="1076">
                  <c:v>3.6409536120401569E-4</c:v>
                </c:pt>
                <c:pt idx="1077">
                  <c:v>5.7136027270535291E-4</c:v>
                </c:pt>
                <c:pt idx="1078">
                  <c:v>9.4858241163778669E-4</c:v>
                </c:pt>
                <c:pt idx="1079">
                  <c:v>3.6133182905066455E-4</c:v>
                </c:pt>
                <c:pt idx="1080">
                  <c:v>1.6049212980586878E-3</c:v>
                </c:pt>
                <c:pt idx="1081">
                  <c:v>8.4494995588711805E-4</c:v>
                </c:pt>
                <c:pt idx="1082">
                  <c:v>5.3197993952009883E-5</c:v>
                </c:pt>
                <c:pt idx="1083">
                  <c:v>2.231552213831064E-4</c:v>
                </c:pt>
                <c:pt idx="1084">
                  <c:v>8.7742145868899426E-5</c:v>
                </c:pt>
                <c:pt idx="1085">
                  <c:v>4.6772781695468427E-4</c:v>
                </c:pt>
                <c:pt idx="1086">
                  <c:v>9.1680179187424821E-4</c:v>
                </c:pt>
                <c:pt idx="1087">
                  <c:v>9.831265635546762E-4</c:v>
                </c:pt>
                <c:pt idx="1088">
                  <c:v>4.3318366503779476E-4</c:v>
                </c:pt>
                <c:pt idx="1089">
                  <c:v>1.1952276563243779E-4</c:v>
                </c:pt>
                <c:pt idx="1090">
                  <c:v>3.2678767713377504E-4</c:v>
                </c:pt>
                <c:pt idx="1091">
                  <c:v>1.1952276563243779E-4</c:v>
                </c:pt>
                <c:pt idx="1092">
                  <c:v>1.2622433110431436E-3</c:v>
                </c:pt>
                <c:pt idx="1093">
                  <c:v>8.4494995588711805E-4</c:v>
                </c:pt>
                <c:pt idx="1094">
                  <c:v>6.4044857653913192E-4</c:v>
                </c:pt>
                <c:pt idx="1095">
                  <c:v>2.231552213831064E-4</c:v>
                </c:pt>
                <c:pt idx="1096">
                  <c:v>8.1040580397022854E-4</c:v>
                </c:pt>
                <c:pt idx="1097">
                  <c:v>2.9224352521688547E-4</c:v>
                </c:pt>
                <c:pt idx="1098">
                  <c:v>4.3318366503779476E-4</c:v>
                </c:pt>
                <c:pt idx="1099">
                  <c:v>3.2955120928712613E-4</c:v>
                </c:pt>
                <c:pt idx="1100">
                  <c:v>1.9137460161956803E-4</c:v>
                </c:pt>
                <c:pt idx="1101">
                  <c:v>1.2594797788897925E-3</c:v>
                </c:pt>
                <c:pt idx="1102">
                  <c:v>3.986395131209052E-4</c:v>
                </c:pt>
                <c:pt idx="1103">
                  <c:v>3.986395131209052E-4</c:v>
                </c:pt>
                <c:pt idx="1104">
                  <c:v>1.0895225514586959E-3</c:v>
                </c:pt>
                <c:pt idx="1105">
                  <c:v>1.2228629778578896E-4</c:v>
                </c:pt>
                <c:pt idx="1106">
                  <c:v>7.7586165205333903E-4</c:v>
                </c:pt>
                <c:pt idx="1107">
                  <c:v>1.9158186653106936E-3</c:v>
                </c:pt>
                <c:pt idx="1108">
                  <c:v>7.4408103228980056E-4</c:v>
                </c:pt>
                <c:pt idx="1109">
                  <c:v>1.155847323139124E-3</c:v>
                </c:pt>
                <c:pt idx="1110">
                  <c:v>8.4494995588711805E-4</c:v>
                </c:pt>
                <c:pt idx="1111">
                  <c:v>3.6409536120401569E-4</c:v>
                </c:pt>
                <c:pt idx="1112">
                  <c:v>1.5406691754932733E-4</c:v>
                </c:pt>
                <c:pt idx="1113">
                  <c:v>1.4667446903911298E-3</c:v>
                </c:pt>
                <c:pt idx="1114">
                  <c:v>3.9587598096755411E-4</c:v>
                </c:pt>
                <c:pt idx="1115">
                  <c:v>3.2955120928712613E-4</c:v>
                </c:pt>
                <c:pt idx="1116">
                  <c:v>1.2228629778578896E-4</c:v>
                </c:pt>
                <c:pt idx="1117">
                  <c:v>3.986395131209052E-4</c:v>
                </c:pt>
                <c:pt idx="1118">
                  <c:v>6.0314089246889127E-4</c:v>
                </c:pt>
                <c:pt idx="1119">
                  <c:v>1.4349640706275912E-3</c:v>
                </c:pt>
                <c:pt idx="1120">
                  <c:v>3.986395131209052E-4</c:v>
                </c:pt>
                <c:pt idx="1121">
                  <c:v>1.0204342476249169E-3</c:v>
                </c:pt>
                <c:pt idx="1122">
                  <c:v>2.6046290545334711E-4</c:v>
                </c:pt>
                <c:pt idx="1123">
                  <c:v>3.2955120928712613E-4</c:v>
                </c:pt>
                <c:pt idx="1124">
                  <c:v>8.7742145868899426E-5</c:v>
                </c:pt>
                <c:pt idx="1125">
                  <c:v>1.1903914750560135E-3</c:v>
                </c:pt>
                <c:pt idx="1126">
                  <c:v>6.0590442462224242E-4</c:v>
                </c:pt>
                <c:pt idx="1127">
                  <c:v>2.2591875353645757E-4</c:v>
                </c:pt>
                <c:pt idx="1128">
                  <c:v>9.8589009570802734E-4</c:v>
                </c:pt>
                <c:pt idx="1129">
                  <c:v>1.8861106946621686E-4</c:v>
                </c:pt>
                <c:pt idx="1130">
                  <c:v>4.3318366503779476E-4</c:v>
                </c:pt>
                <c:pt idx="1131">
                  <c:v>3.6409536120401569E-4</c:v>
                </c:pt>
                <c:pt idx="1132">
                  <c:v>1.5890309881769186E-5</c:v>
                </c:pt>
                <c:pt idx="1133">
                  <c:v>2.231552213831064E-4</c:v>
                </c:pt>
                <c:pt idx="1134">
                  <c:v>1.1952276563243779E-4</c:v>
                </c:pt>
                <c:pt idx="1135">
                  <c:v>5.368161207884634E-4</c:v>
                </c:pt>
                <c:pt idx="1136">
                  <c:v>2.2591875353645757E-4</c:v>
                </c:pt>
                <c:pt idx="1137">
                  <c:v>4.3318366503779476E-4</c:v>
                </c:pt>
                <c:pt idx="1138">
                  <c:v>1.1213031712222342E-3</c:v>
                </c:pt>
                <c:pt idx="1139">
                  <c:v>2.231552213831064E-4</c:v>
                </c:pt>
                <c:pt idx="1140">
                  <c:v>1.865384203512035E-5</c:v>
                </c:pt>
                <c:pt idx="1141">
                  <c:v>1.568304497026785E-4</c:v>
                </c:pt>
                <c:pt idx="1142">
                  <c:v>3.986395131209052E-4</c:v>
                </c:pt>
                <c:pt idx="1143">
                  <c:v>1.8861106946621686E-4</c:v>
                </c:pt>
                <c:pt idx="1144">
                  <c:v>2.6046290545334711E-4</c:v>
                </c:pt>
                <c:pt idx="1145">
                  <c:v>1.1952276563243779E-4</c:v>
                </c:pt>
                <c:pt idx="1146">
                  <c:v>8.1040580397022854E-4</c:v>
                </c:pt>
                <c:pt idx="1147">
                  <c:v>3.9587598096755411E-4</c:v>
                </c:pt>
                <c:pt idx="1148">
                  <c:v>1.5406691754932733E-4</c:v>
                </c:pt>
                <c:pt idx="1149">
                  <c:v>5.7136027270535291E-4</c:v>
                </c:pt>
                <c:pt idx="1150">
                  <c:v>9.5134594379113772E-4</c:v>
                </c:pt>
                <c:pt idx="1151">
                  <c:v>1.2228629778578896E-4</c:v>
                </c:pt>
                <c:pt idx="1152">
                  <c:v>1.9137460161956803E-4</c:v>
                </c:pt>
                <c:pt idx="1153">
                  <c:v>1.865384203512035E-5</c:v>
                </c:pt>
                <c:pt idx="1154">
                  <c:v>3.6133182905066455E-4</c:v>
                </c:pt>
                <c:pt idx="1155">
                  <c:v>5.6859674055200176E-4</c:v>
                </c:pt>
                <c:pt idx="1156">
                  <c:v>2.9224352521688547E-4</c:v>
                </c:pt>
                <c:pt idx="1157">
                  <c:v>1.2622433110431436E-3</c:v>
                </c:pt>
                <c:pt idx="1158">
                  <c:v>7.4408103228980056E-4</c:v>
                </c:pt>
                <c:pt idx="1159">
                  <c:v>5.7136027270535291E-4</c:v>
                </c:pt>
                <c:pt idx="1160">
                  <c:v>3.6409536120401569E-4</c:v>
                </c:pt>
                <c:pt idx="1161">
                  <c:v>3.6133182905066455E-4</c:v>
                </c:pt>
                <c:pt idx="1162">
                  <c:v>5.6859674055200176E-4</c:v>
                </c:pt>
                <c:pt idx="1163">
                  <c:v>5.6859674055200176E-4</c:v>
                </c:pt>
                <c:pt idx="1164">
                  <c:v>8.4978613715548255E-5</c:v>
                </c:pt>
                <c:pt idx="1165">
                  <c:v>8.7742145868899426E-5</c:v>
                </c:pt>
                <c:pt idx="1166">
                  <c:v>1.2622433110431436E-3</c:v>
                </c:pt>
                <c:pt idx="1167">
                  <c:v>5.0227196887157378E-4</c:v>
                </c:pt>
                <c:pt idx="1168">
                  <c:v>3.2955120928712613E-4</c:v>
                </c:pt>
                <c:pt idx="1169">
                  <c:v>9.4858241163778669E-4</c:v>
                </c:pt>
                <c:pt idx="1170">
                  <c:v>1.8861106946621686E-4</c:v>
                </c:pt>
                <c:pt idx="1171">
                  <c:v>2.5721575517315947E-3</c:v>
                </c:pt>
                <c:pt idx="1172">
                  <c:v>4.6772781695468427E-4</c:v>
                </c:pt>
                <c:pt idx="1173">
                  <c:v>8.8225763995735871E-4</c:v>
                </c:pt>
                <c:pt idx="1174">
                  <c:v>1.8861106946621686E-4</c:v>
                </c:pt>
                <c:pt idx="1175">
                  <c:v>5.0227196887157378E-4</c:v>
                </c:pt>
                <c:pt idx="1176">
                  <c:v>2.2591875353645757E-4</c:v>
                </c:pt>
                <c:pt idx="1177">
                  <c:v>5.6859674055200176E-4</c:v>
                </c:pt>
                <c:pt idx="1178">
                  <c:v>3.2678767713377504E-4</c:v>
                </c:pt>
                <c:pt idx="1179">
                  <c:v>3.986395131209052E-4</c:v>
                </c:pt>
                <c:pt idx="1180">
                  <c:v>4.9950843671822274E-4</c:v>
                </c:pt>
                <c:pt idx="1181">
                  <c:v>5.0227196887157378E-4</c:v>
                </c:pt>
                <c:pt idx="1182">
                  <c:v>1.568304497026785E-4</c:v>
                </c:pt>
                <c:pt idx="1183">
                  <c:v>2.6046290545334711E-4</c:v>
                </c:pt>
                <c:pt idx="1184">
                  <c:v>4.3318366503779476E-4</c:v>
                </c:pt>
                <c:pt idx="1185">
                  <c:v>1.5406691754932733E-4</c:v>
                </c:pt>
                <c:pt idx="1186">
                  <c:v>5.0434461798658719E-5</c:v>
                </c:pt>
                <c:pt idx="1187">
                  <c:v>9.1403825972089718E-4</c:v>
                </c:pt>
                <c:pt idx="1188">
                  <c:v>1.0204342476249169E-3</c:v>
                </c:pt>
                <c:pt idx="1189">
                  <c:v>2.6046290545334711E-4</c:v>
                </c:pt>
                <c:pt idx="1190">
                  <c:v>5.0434461798658719E-5</c:v>
                </c:pt>
                <c:pt idx="1191">
                  <c:v>1.8861106946621686E-4</c:v>
                </c:pt>
                <c:pt idx="1192">
                  <c:v>3.6133182905066455E-4</c:v>
                </c:pt>
                <c:pt idx="1193">
                  <c:v>1.5406691754932733E-4</c:v>
                </c:pt>
                <c:pt idx="1194">
                  <c:v>1.2967874629600331E-3</c:v>
                </c:pt>
                <c:pt idx="1195">
                  <c:v>3.2678767713377504E-4</c:v>
                </c:pt>
                <c:pt idx="1196">
                  <c:v>4.3042013288444362E-4</c:v>
                </c:pt>
                <c:pt idx="1197">
                  <c:v>1.2228629778578896E-4</c:v>
                </c:pt>
                <c:pt idx="1198">
                  <c:v>1.5890309881769186E-5</c:v>
                </c:pt>
                <c:pt idx="1199">
                  <c:v>7.0953688037291105E-4</c:v>
                </c:pt>
                <c:pt idx="1200">
                  <c:v>2.5769937329999591E-4</c:v>
                </c:pt>
                <c:pt idx="1201">
                  <c:v>5.368161207884634E-4</c:v>
                </c:pt>
                <c:pt idx="1202">
                  <c:v>7.4408103228980056E-4</c:v>
                </c:pt>
                <c:pt idx="1203">
                  <c:v>9.1680179187424821E-4</c:v>
                </c:pt>
                <c:pt idx="1204">
                  <c:v>8.7742145868899426E-5</c:v>
                </c:pt>
                <c:pt idx="1205">
                  <c:v>6.722291963026704E-4</c:v>
                </c:pt>
                <c:pt idx="1206">
                  <c:v>2.231552213831064E-4</c:v>
                </c:pt>
                <c:pt idx="1207">
                  <c:v>3.6133182905066455E-4</c:v>
                </c:pt>
                <c:pt idx="1208">
                  <c:v>2.2591875353645757E-4</c:v>
                </c:pt>
                <c:pt idx="1209">
                  <c:v>3.9587598096755411E-4</c:v>
                </c:pt>
                <c:pt idx="1210">
                  <c:v>4.3318366503779476E-4</c:v>
                </c:pt>
                <c:pt idx="1211">
                  <c:v>1.568304497026785E-4</c:v>
                </c:pt>
                <c:pt idx="1212">
                  <c:v>8.4978613715548255E-5</c:v>
                </c:pt>
                <c:pt idx="1213">
                  <c:v>4.3042013288444362E-4</c:v>
                </c:pt>
                <c:pt idx="1214">
                  <c:v>4.9950843671822274E-4</c:v>
                </c:pt>
                <c:pt idx="1215">
                  <c:v>1.1931550072093646E-3</c:v>
                </c:pt>
                <c:pt idx="1216">
                  <c:v>1.2228629778578896E-4</c:v>
                </c:pt>
                <c:pt idx="1217">
                  <c:v>8.4978613715548255E-5</c:v>
                </c:pt>
                <c:pt idx="1218">
                  <c:v>8.8225763995735871E-4</c:v>
                </c:pt>
                <c:pt idx="1219">
                  <c:v>2.2591875353645757E-4</c:v>
                </c:pt>
                <c:pt idx="1220">
                  <c:v>3.2955120928712613E-4</c:v>
                </c:pt>
                <c:pt idx="1221">
                  <c:v>8.7949410780400756E-4</c:v>
                </c:pt>
                <c:pt idx="1222">
                  <c:v>1.3658757667938122E-3</c:v>
                </c:pt>
                <c:pt idx="1223">
                  <c:v>5.3197993952009883E-5</c:v>
                </c:pt>
                <c:pt idx="1224">
                  <c:v>1.9137460161956803E-4</c:v>
                </c:pt>
                <c:pt idx="1225">
                  <c:v>7.7862518420669007E-4</c:v>
                </c:pt>
                <c:pt idx="1226">
                  <c:v>5.6859674055200176E-4</c:v>
                </c:pt>
                <c:pt idx="1227">
                  <c:v>2.231552213831064E-4</c:v>
                </c:pt>
                <c:pt idx="1228">
                  <c:v>4.9950843671822274E-4</c:v>
                </c:pt>
                <c:pt idx="1229">
                  <c:v>1.2228629778578896E-4</c:v>
                </c:pt>
                <c:pt idx="1230">
                  <c:v>1.5406691754932733E-4</c:v>
                </c:pt>
                <c:pt idx="1231">
                  <c:v>2.9224352521688547E-4</c:v>
                </c:pt>
                <c:pt idx="1232">
                  <c:v>8.4978613715548255E-5</c:v>
                </c:pt>
                <c:pt idx="1233">
                  <c:v>1.294023930806682E-3</c:v>
                </c:pt>
                <c:pt idx="1234">
                  <c:v>2.9500705737023662E-4</c:v>
                </c:pt>
                <c:pt idx="1235">
                  <c:v>6.4044857653913192E-4</c:v>
                </c:pt>
                <c:pt idx="1236">
                  <c:v>6.4044857653913192E-4</c:v>
                </c:pt>
                <c:pt idx="1237">
                  <c:v>2.2591875353645757E-4</c:v>
                </c:pt>
                <c:pt idx="1238">
                  <c:v>4.3042013288444362E-4</c:v>
                </c:pt>
                <c:pt idx="1239">
                  <c:v>2.231552213831064E-4</c:v>
                </c:pt>
                <c:pt idx="1240">
                  <c:v>8.8225763995735871E-4</c:v>
                </c:pt>
                <c:pt idx="1241">
                  <c:v>1.5406691754932733E-4</c:v>
                </c:pt>
                <c:pt idx="1242">
                  <c:v>8.477134880404692E-4</c:v>
                </c:pt>
                <c:pt idx="1243">
                  <c:v>5.0227196887157378E-4</c:v>
                </c:pt>
                <c:pt idx="1244">
                  <c:v>1.2228629778578896E-4</c:v>
                </c:pt>
                <c:pt idx="1245">
                  <c:v>2.9224352521688547E-4</c:v>
                </c:pt>
                <c:pt idx="1246">
                  <c:v>7.0677334821955991E-4</c:v>
                </c:pt>
                <c:pt idx="1247">
                  <c:v>1.155847323139124E-3</c:v>
                </c:pt>
                <c:pt idx="1248">
                  <c:v>2.0885394248951411E-3</c:v>
                </c:pt>
                <c:pt idx="1249">
                  <c:v>3.6133182905066455E-4</c:v>
                </c:pt>
                <c:pt idx="1250">
                  <c:v>1.5406691754932733E-4</c:v>
                </c:pt>
                <c:pt idx="1251">
                  <c:v>3.2955120928712613E-4</c:v>
                </c:pt>
                <c:pt idx="1252">
                  <c:v>6.722291963026704E-4</c:v>
                </c:pt>
                <c:pt idx="1253">
                  <c:v>5.6859674055200176E-4</c:v>
                </c:pt>
                <c:pt idx="1254">
                  <c:v>2.2591875353645757E-4</c:v>
                </c:pt>
                <c:pt idx="1255">
                  <c:v>1.5890309881769186E-5</c:v>
                </c:pt>
                <c:pt idx="1256">
                  <c:v>2.231552213831064E-4</c:v>
                </c:pt>
                <c:pt idx="1257">
                  <c:v>5.0227196887157378E-4</c:v>
                </c:pt>
                <c:pt idx="1258">
                  <c:v>5.3197993952009883E-5</c:v>
                </c:pt>
                <c:pt idx="1259">
                  <c:v>3.6409536120401569E-4</c:v>
                </c:pt>
                <c:pt idx="1260">
                  <c:v>1.865384203512035E-5</c:v>
                </c:pt>
                <c:pt idx="1261">
                  <c:v>3.9587598096755411E-4</c:v>
                </c:pt>
                <c:pt idx="1262">
                  <c:v>5.6859674055200176E-4</c:v>
                </c:pt>
                <c:pt idx="1263">
                  <c:v>5.0227196887157378E-4</c:v>
                </c:pt>
                <c:pt idx="1264">
                  <c:v>2.5769937329999591E-4</c:v>
                </c:pt>
                <c:pt idx="1265">
                  <c:v>1.6740096018924668E-3</c:v>
                </c:pt>
                <c:pt idx="1266">
                  <c:v>9.1680179187424821E-4</c:v>
                </c:pt>
                <c:pt idx="1267">
                  <c:v>8.7949410780400756E-4</c:v>
                </c:pt>
                <c:pt idx="1268">
                  <c:v>3.9587598096755411E-4</c:v>
                </c:pt>
                <c:pt idx="1269">
                  <c:v>7.0677334821955991E-4</c:v>
                </c:pt>
                <c:pt idx="1270">
                  <c:v>1.6422289821289284E-3</c:v>
                </c:pt>
                <c:pt idx="1271">
                  <c:v>1.865384203512035E-5</c:v>
                </c:pt>
                <c:pt idx="1272">
                  <c:v>9.4858241163778669E-4</c:v>
                </c:pt>
                <c:pt idx="1273">
                  <c:v>5.0434461798658719E-5</c:v>
                </c:pt>
                <c:pt idx="1274">
                  <c:v>7.4408103228980056E-4</c:v>
                </c:pt>
                <c:pt idx="1275">
                  <c:v>5.0434461798658719E-5</c:v>
                </c:pt>
                <c:pt idx="1276">
                  <c:v>3.6409536120401569E-4</c:v>
                </c:pt>
                <c:pt idx="1277">
                  <c:v>2.5769937329999591E-4</c:v>
                </c:pt>
                <c:pt idx="1278">
                  <c:v>1.568304497026785E-4</c:v>
                </c:pt>
                <c:pt idx="1279">
                  <c:v>8.7949410780400756E-4</c:v>
                </c:pt>
                <c:pt idx="1280">
                  <c:v>2.9500705737023662E-4</c:v>
                </c:pt>
                <c:pt idx="1281">
                  <c:v>8.4978613715548255E-5</c:v>
                </c:pt>
                <c:pt idx="1282">
                  <c:v>2.2591875353645757E-4</c:v>
                </c:pt>
                <c:pt idx="1283">
                  <c:v>8.4978613715548255E-5</c:v>
                </c:pt>
                <c:pt idx="1284">
                  <c:v>3.6133182905066455E-4</c:v>
                </c:pt>
                <c:pt idx="1285">
                  <c:v>5.3405258863511225E-4</c:v>
                </c:pt>
                <c:pt idx="1286">
                  <c:v>2.231552213831064E-4</c:v>
                </c:pt>
                <c:pt idx="1287">
                  <c:v>2.9224352521688547E-4</c:v>
                </c:pt>
                <c:pt idx="1288">
                  <c:v>4.6772781695468427E-4</c:v>
                </c:pt>
                <c:pt idx="1289">
                  <c:v>8.1040580397022854E-4</c:v>
                </c:pt>
                <c:pt idx="1290">
                  <c:v>1.1931550072093646E-3</c:v>
                </c:pt>
                <c:pt idx="1291">
                  <c:v>6.7499272845602143E-4</c:v>
                </c:pt>
                <c:pt idx="1292">
                  <c:v>4.9950843671822274E-4</c:v>
                </c:pt>
                <c:pt idx="1293">
                  <c:v>1.4667446903911298E-3</c:v>
                </c:pt>
                <c:pt idx="1294">
                  <c:v>5.6859674055200176E-4</c:v>
                </c:pt>
                <c:pt idx="1295">
                  <c:v>1.1213031712222342E-3</c:v>
                </c:pt>
                <c:pt idx="1296">
                  <c:v>7.4131750013644942E-4</c:v>
                </c:pt>
                <c:pt idx="1297">
                  <c:v>4.3042013288444362E-4</c:v>
                </c:pt>
                <c:pt idx="1298">
                  <c:v>2.6046290545334711E-4</c:v>
                </c:pt>
                <c:pt idx="1299">
                  <c:v>1.363112234640461E-3</c:v>
                </c:pt>
                <c:pt idx="1300">
                  <c:v>2.231552213831064E-4</c:v>
                </c:pt>
                <c:pt idx="1301">
                  <c:v>2.0194511210613621E-3</c:v>
                </c:pt>
                <c:pt idx="1302">
                  <c:v>9.831265635546762E-4</c:v>
                </c:pt>
                <c:pt idx="1303">
                  <c:v>1.2276991591262541E-3</c:v>
                </c:pt>
                <c:pt idx="1304">
                  <c:v>1.2228629778578896E-4</c:v>
                </c:pt>
                <c:pt idx="1305">
                  <c:v>1.363112234640461E-3</c:v>
                </c:pt>
                <c:pt idx="1306">
                  <c:v>1.5890309881769186E-5</c:v>
                </c:pt>
                <c:pt idx="1307">
                  <c:v>1.9137460161956803E-4</c:v>
                </c:pt>
                <c:pt idx="1308">
                  <c:v>2.9500705737023662E-4</c:v>
                </c:pt>
                <c:pt idx="1309">
                  <c:v>1.865384203512035E-5</c:v>
                </c:pt>
                <c:pt idx="1310">
                  <c:v>8.4978613715548255E-5</c:v>
                </c:pt>
                <c:pt idx="1311">
                  <c:v>2.6046290545334711E-4</c:v>
                </c:pt>
                <c:pt idx="1312">
                  <c:v>5.0434461798658719E-5</c:v>
                </c:pt>
                <c:pt idx="1313">
                  <c:v>2.9500705737023662E-4</c:v>
                </c:pt>
                <c:pt idx="1314">
                  <c:v>5.0227196887157378E-4</c:v>
                </c:pt>
                <c:pt idx="1315">
                  <c:v>1.1952276563243779E-4</c:v>
                </c:pt>
                <c:pt idx="1316">
                  <c:v>1.5406691754932733E-4</c:v>
                </c:pt>
                <c:pt idx="1317">
                  <c:v>2.5769937329999591E-4</c:v>
                </c:pt>
                <c:pt idx="1318">
                  <c:v>2.2591875353645757E-4</c:v>
                </c:pt>
                <c:pt idx="1319">
                  <c:v>1.3976563865573505E-3</c:v>
                </c:pt>
                <c:pt idx="1320">
                  <c:v>5.0227196887157378E-4</c:v>
                </c:pt>
                <c:pt idx="1321">
                  <c:v>5.6859674055200176E-4</c:v>
                </c:pt>
                <c:pt idx="1322">
                  <c:v>2.9224352521688547E-4</c:v>
                </c:pt>
                <c:pt idx="1323">
                  <c:v>9.8589009570802734E-4</c:v>
                </c:pt>
                <c:pt idx="1324">
                  <c:v>1.8861106946621686E-4</c:v>
                </c:pt>
                <c:pt idx="1325">
                  <c:v>8.4978613715548255E-5</c:v>
                </c:pt>
                <c:pt idx="1326">
                  <c:v>2.2591875353645757E-4</c:v>
                </c:pt>
                <c:pt idx="1327">
                  <c:v>8.4978613715548255E-5</c:v>
                </c:pt>
                <c:pt idx="1328">
                  <c:v>1.5406691754932733E-4</c:v>
                </c:pt>
                <c:pt idx="1329">
                  <c:v>1.1952276563243779E-4</c:v>
                </c:pt>
                <c:pt idx="1330">
                  <c:v>8.4978613715548255E-5</c:v>
                </c:pt>
                <c:pt idx="1331">
                  <c:v>1.0176707154715657E-3</c:v>
                </c:pt>
                <c:pt idx="1332">
                  <c:v>2.231552213831064E-4</c:v>
                </c:pt>
                <c:pt idx="1333">
                  <c:v>1.0549783995418064E-3</c:v>
                </c:pt>
                <c:pt idx="1334">
                  <c:v>6.0314089246889127E-4</c:v>
                </c:pt>
                <c:pt idx="1335">
                  <c:v>8.4978613715548255E-5</c:v>
                </c:pt>
                <c:pt idx="1336">
                  <c:v>1.5731406782951494E-3</c:v>
                </c:pt>
                <c:pt idx="1337">
                  <c:v>3.2678767713377504E-4</c:v>
                </c:pt>
                <c:pt idx="1338">
                  <c:v>4.3042013288444362E-4</c:v>
                </c:pt>
                <c:pt idx="1339">
                  <c:v>4.6772781695468427E-4</c:v>
                </c:pt>
                <c:pt idx="1340">
                  <c:v>2.2591875353645757E-4</c:v>
                </c:pt>
                <c:pt idx="1341">
                  <c:v>7.4408103228980056E-4</c:v>
                </c:pt>
                <c:pt idx="1342">
                  <c:v>3.9587598096755411E-4</c:v>
                </c:pt>
                <c:pt idx="1343">
                  <c:v>1.1952276563243779E-4</c:v>
                </c:pt>
                <c:pt idx="1344">
                  <c:v>8.7742145868899426E-5</c:v>
                </c:pt>
                <c:pt idx="1345">
                  <c:v>1.5703771461417983E-3</c:v>
                </c:pt>
                <c:pt idx="1346">
                  <c:v>7.7862518420669007E-4</c:v>
                </c:pt>
                <c:pt idx="1347">
                  <c:v>6.722291963026704E-4</c:v>
                </c:pt>
                <c:pt idx="1348">
                  <c:v>8.4494995588711805E-4</c:v>
                </c:pt>
                <c:pt idx="1349">
                  <c:v>9.1403825972089718E-4</c:v>
                </c:pt>
                <c:pt idx="1350">
                  <c:v>4.6772781695468427E-4</c:v>
                </c:pt>
                <c:pt idx="1351">
                  <c:v>6.7499272845602143E-4</c:v>
                </c:pt>
                <c:pt idx="1352">
                  <c:v>9.5134594379113772E-4</c:v>
                </c:pt>
                <c:pt idx="1353">
                  <c:v>5.3405258863511225E-4</c:v>
                </c:pt>
                <c:pt idx="1354">
                  <c:v>2.231552213831064E-4</c:v>
                </c:pt>
                <c:pt idx="1355">
                  <c:v>3.6409536120401569E-4</c:v>
                </c:pt>
                <c:pt idx="1356">
                  <c:v>5.0227196887157378E-4</c:v>
                </c:pt>
                <c:pt idx="1357">
                  <c:v>2.9224352521688547E-4</c:v>
                </c:pt>
                <c:pt idx="1358">
                  <c:v>2.231552213831064E-4</c:v>
                </c:pt>
                <c:pt idx="1359">
                  <c:v>6.0314089246889127E-4</c:v>
                </c:pt>
                <c:pt idx="1360">
                  <c:v>2.5769937329999591E-4</c:v>
                </c:pt>
                <c:pt idx="1361">
                  <c:v>1.865384203512035E-5</c:v>
                </c:pt>
                <c:pt idx="1362">
                  <c:v>6.0314089246889127E-4</c:v>
                </c:pt>
                <c:pt idx="1363">
                  <c:v>2.231552213831064E-4</c:v>
                </c:pt>
                <c:pt idx="1364">
                  <c:v>5.0434461798658719E-5</c:v>
                </c:pt>
                <c:pt idx="1365">
                  <c:v>7.7862518420669007E-4</c:v>
                </c:pt>
                <c:pt idx="1366">
                  <c:v>7.0953688037291105E-4</c:v>
                </c:pt>
                <c:pt idx="1367">
                  <c:v>4.3318366503779476E-4</c:v>
                </c:pt>
                <c:pt idx="1368">
                  <c:v>3.2955120928712613E-4</c:v>
                </c:pt>
                <c:pt idx="1369">
                  <c:v>2.6046290545334711E-4</c:v>
                </c:pt>
                <c:pt idx="1370">
                  <c:v>2.2591875353645757E-4</c:v>
                </c:pt>
                <c:pt idx="1371">
                  <c:v>1.4004199187107017E-3</c:v>
                </c:pt>
                <c:pt idx="1372">
                  <c:v>1.1240667033755854E-3</c:v>
                </c:pt>
                <c:pt idx="1373">
                  <c:v>4.9950843671822274E-4</c:v>
                </c:pt>
                <c:pt idx="1374">
                  <c:v>2.6046290545334711E-4</c:v>
                </c:pt>
                <c:pt idx="1375">
                  <c:v>5.3197993952009883E-5</c:v>
                </c:pt>
                <c:pt idx="1376">
                  <c:v>2.6046290545334711E-4</c:v>
                </c:pt>
                <c:pt idx="1377">
                  <c:v>2.5769937329999591E-4</c:v>
                </c:pt>
                <c:pt idx="1378">
                  <c:v>8.4978613715548255E-5</c:v>
                </c:pt>
                <c:pt idx="1379">
                  <c:v>2.9224352521688547E-4</c:v>
                </c:pt>
                <c:pt idx="1380">
                  <c:v>3.6409536120401569E-4</c:v>
                </c:pt>
                <c:pt idx="1381">
                  <c:v>4.3042013288444362E-4</c:v>
                </c:pt>
                <c:pt idx="1382">
                  <c:v>5.0227196887157378E-4</c:v>
                </c:pt>
                <c:pt idx="1383">
                  <c:v>1.5385965263782599E-3</c:v>
                </c:pt>
                <c:pt idx="1384">
                  <c:v>1.9137460161956803E-4</c:v>
                </c:pt>
                <c:pt idx="1385">
                  <c:v>3.6409536120401569E-4</c:v>
                </c:pt>
                <c:pt idx="1386">
                  <c:v>5.368161207884634E-4</c:v>
                </c:pt>
                <c:pt idx="1387">
                  <c:v>5.3197993952009883E-5</c:v>
                </c:pt>
                <c:pt idx="1388">
                  <c:v>6.722291963026704E-4</c:v>
                </c:pt>
                <c:pt idx="1389">
                  <c:v>3.9587598096755411E-4</c:v>
                </c:pt>
                <c:pt idx="1390">
                  <c:v>1.2228629778578896E-4</c:v>
                </c:pt>
                <c:pt idx="1391">
                  <c:v>9.831265635546762E-4</c:v>
                </c:pt>
                <c:pt idx="1392">
                  <c:v>3.2678767713377504E-4</c:v>
                </c:pt>
                <c:pt idx="1393">
                  <c:v>9.8589009570802734E-4</c:v>
                </c:pt>
                <c:pt idx="1394">
                  <c:v>1.568304497026785E-4</c:v>
                </c:pt>
                <c:pt idx="1395">
                  <c:v>4.6496428480133318E-4</c:v>
                </c:pt>
                <c:pt idx="1396">
                  <c:v>2.9500705737023662E-4</c:v>
                </c:pt>
                <c:pt idx="1397">
                  <c:v>5.7136027270535291E-4</c:v>
                </c:pt>
                <c:pt idx="1398">
                  <c:v>9.831265635546762E-4</c:v>
                </c:pt>
                <c:pt idx="1399">
                  <c:v>5.0434461798658719E-5</c:v>
                </c:pt>
                <c:pt idx="1400">
                  <c:v>2.9224352521688547E-4</c:v>
                </c:pt>
                <c:pt idx="1401">
                  <c:v>8.7742145868899426E-5</c:v>
                </c:pt>
                <c:pt idx="1402">
                  <c:v>6.4044857653913192E-4</c:v>
                </c:pt>
                <c:pt idx="1403">
                  <c:v>8.1040580397022854E-4</c:v>
                </c:pt>
                <c:pt idx="1404">
                  <c:v>7.4408103228980056E-4</c:v>
                </c:pt>
                <c:pt idx="1405">
                  <c:v>3.6409536120401569E-4</c:v>
                </c:pt>
                <c:pt idx="1406">
                  <c:v>1.5406691754932733E-4</c:v>
                </c:pt>
                <c:pt idx="1407">
                  <c:v>4.3318366503779476E-4</c:v>
                </c:pt>
                <c:pt idx="1408">
                  <c:v>7.0953688037291105E-4</c:v>
                </c:pt>
                <c:pt idx="1409">
                  <c:v>6.7499272845602143E-4</c:v>
                </c:pt>
                <c:pt idx="1410">
                  <c:v>1.5358329942249088E-3</c:v>
                </c:pt>
                <c:pt idx="1411">
                  <c:v>7.0953688037291105E-4</c:v>
                </c:pt>
                <c:pt idx="1412">
                  <c:v>1.5890309881769186E-5</c:v>
                </c:pt>
                <c:pt idx="1413">
                  <c:v>1.363112234640461E-3</c:v>
                </c:pt>
                <c:pt idx="1414">
                  <c:v>1.5406691754932733E-4</c:v>
                </c:pt>
                <c:pt idx="1415">
                  <c:v>6.4044857653913192E-4</c:v>
                </c:pt>
                <c:pt idx="1416">
                  <c:v>9.8589009570802734E-4</c:v>
                </c:pt>
                <c:pt idx="1417">
                  <c:v>3.986395131209052E-4</c:v>
                </c:pt>
                <c:pt idx="1418">
                  <c:v>4.9950843671822274E-4</c:v>
                </c:pt>
                <c:pt idx="1419">
                  <c:v>1.1952276563243779E-4</c:v>
                </c:pt>
                <c:pt idx="1420">
                  <c:v>4.6772781695468427E-4</c:v>
                </c:pt>
                <c:pt idx="1421">
                  <c:v>1.9137460161956803E-4</c:v>
                </c:pt>
                <c:pt idx="1422">
                  <c:v>8.7949410780400756E-4</c:v>
                </c:pt>
                <c:pt idx="1423">
                  <c:v>5.368161207884634E-4</c:v>
                </c:pt>
                <c:pt idx="1424">
                  <c:v>2.231552213831064E-4</c:v>
                </c:pt>
                <c:pt idx="1425">
                  <c:v>3.2955120928712613E-4</c:v>
                </c:pt>
                <c:pt idx="1426">
                  <c:v>1.0176707154715657E-3</c:v>
                </c:pt>
                <c:pt idx="1427">
                  <c:v>3.986395131209052E-4</c:v>
                </c:pt>
                <c:pt idx="1428">
                  <c:v>4.3042013288444362E-4</c:v>
                </c:pt>
                <c:pt idx="1429">
                  <c:v>2.231552213831064E-4</c:v>
                </c:pt>
                <c:pt idx="1430">
                  <c:v>3.2678767713377504E-4</c:v>
                </c:pt>
                <c:pt idx="1431">
                  <c:v>1.2228629778578896E-4</c:v>
                </c:pt>
                <c:pt idx="1432">
                  <c:v>6.0590442462224242E-4</c:v>
                </c:pt>
                <c:pt idx="1433">
                  <c:v>6.3768504438578089E-4</c:v>
                </c:pt>
                <c:pt idx="1434">
                  <c:v>6.4044857653913192E-4</c:v>
                </c:pt>
                <c:pt idx="1435">
                  <c:v>4.3318366503779476E-4</c:v>
                </c:pt>
                <c:pt idx="1436">
                  <c:v>7.7862518420669007E-4</c:v>
                </c:pt>
                <c:pt idx="1437">
                  <c:v>1.3976563865573505E-3</c:v>
                </c:pt>
                <c:pt idx="1438">
                  <c:v>8.4494995588711805E-4</c:v>
                </c:pt>
                <c:pt idx="1439">
                  <c:v>1.865384203512035E-5</c:v>
                </c:pt>
                <c:pt idx="1440">
                  <c:v>6.3768504438578089E-4</c:v>
                </c:pt>
                <c:pt idx="1441">
                  <c:v>1.0895225514586959E-3</c:v>
                </c:pt>
                <c:pt idx="1442">
                  <c:v>2.9224352521688547E-4</c:v>
                </c:pt>
                <c:pt idx="1443">
                  <c:v>1.5406691754932733E-4</c:v>
                </c:pt>
                <c:pt idx="1444">
                  <c:v>8.7742145868899426E-5</c:v>
                </c:pt>
                <c:pt idx="1445">
                  <c:v>6.0590442462224242E-4</c:v>
                </c:pt>
                <c:pt idx="1446">
                  <c:v>3.2955120928712613E-4</c:v>
                </c:pt>
                <c:pt idx="1447">
                  <c:v>1.8861106946621686E-4</c:v>
                </c:pt>
                <c:pt idx="1448">
                  <c:v>5.368161207884634E-4</c:v>
                </c:pt>
                <c:pt idx="1449">
                  <c:v>6.722291963026704E-4</c:v>
                </c:pt>
                <c:pt idx="1450">
                  <c:v>1.2228629778578896E-4</c:v>
                </c:pt>
                <c:pt idx="1451">
                  <c:v>1.1952276563243779E-4</c:v>
                </c:pt>
                <c:pt idx="1452">
                  <c:v>1.2228629778578896E-4</c:v>
                </c:pt>
                <c:pt idx="1453">
                  <c:v>8.1316933612357958E-4</c:v>
                </c:pt>
                <c:pt idx="1454">
                  <c:v>2.6046290545334711E-4</c:v>
                </c:pt>
                <c:pt idx="1455">
                  <c:v>4.3318366503779476E-4</c:v>
                </c:pt>
                <c:pt idx="1456">
                  <c:v>1.865384203512035E-5</c:v>
                </c:pt>
                <c:pt idx="1457">
                  <c:v>5.0434461798658719E-5</c:v>
                </c:pt>
                <c:pt idx="1458">
                  <c:v>6.0314089246889127E-4</c:v>
                </c:pt>
                <c:pt idx="1459">
                  <c:v>5.6859674055200176E-4</c:v>
                </c:pt>
                <c:pt idx="1460">
                  <c:v>4.9950843671822274E-4</c:v>
                </c:pt>
                <c:pt idx="1461">
                  <c:v>1.0176707154715657E-3</c:v>
                </c:pt>
                <c:pt idx="1462">
                  <c:v>3.986395131209052E-4</c:v>
                </c:pt>
                <c:pt idx="1463">
                  <c:v>2.231552213831064E-4</c:v>
                </c:pt>
                <c:pt idx="1464">
                  <c:v>7.4408103228980056E-4</c:v>
                </c:pt>
                <c:pt idx="1465">
                  <c:v>1.0176707154715657E-3</c:v>
                </c:pt>
                <c:pt idx="1466">
                  <c:v>5.7136027270535291E-4</c:v>
                </c:pt>
                <c:pt idx="1467">
                  <c:v>8.4978613715548255E-5</c:v>
                </c:pt>
                <c:pt idx="1468">
                  <c:v>9.5134594379113772E-4</c:v>
                </c:pt>
                <c:pt idx="1469">
                  <c:v>8.7742145868899426E-5</c:v>
                </c:pt>
                <c:pt idx="1470">
                  <c:v>7.0677334821955991E-4</c:v>
                </c:pt>
                <c:pt idx="1471">
                  <c:v>4.3318366503779476E-4</c:v>
                </c:pt>
                <c:pt idx="1472">
                  <c:v>4.6496428480133318E-4</c:v>
                </c:pt>
                <c:pt idx="1473">
                  <c:v>1.865384203512035E-5</c:v>
                </c:pt>
                <c:pt idx="1474">
                  <c:v>1.1952276563243779E-4</c:v>
                </c:pt>
                <c:pt idx="1475">
                  <c:v>1.865384203512035E-5</c:v>
                </c:pt>
                <c:pt idx="1476">
                  <c:v>1.5406691754932733E-4</c:v>
                </c:pt>
                <c:pt idx="1477">
                  <c:v>2.2591875353645757E-4</c:v>
                </c:pt>
                <c:pt idx="1478">
                  <c:v>2.9500705737023662E-4</c:v>
                </c:pt>
                <c:pt idx="1479">
                  <c:v>1.0895225514586959E-3</c:v>
                </c:pt>
                <c:pt idx="1480">
                  <c:v>4.3042013288444362E-4</c:v>
                </c:pt>
                <c:pt idx="1481">
                  <c:v>7.7862518420669007E-4</c:v>
                </c:pt>
                <c:pt idx="1482">
                  <c:v>8.4978613715548255E-5</c:v>
                </c:pt>
                <c:pt idx="1483">
                  <c:v>7.0953688037291105E-4</c:v>
                </c:pt>
                <c:pt idx="1484">
                  <c:v>8.4978613715548255E-5</c:v>
                </c:pt>
                <c:pt idx="1485">
                  <c:v>1.6076848302120389E-3</c:v>
                </c:pt>
                <c:pt idx="1486">
                  <c:v>4.3042013288444362E-4</c:v>
                </c:pt>
                <c:pt idx="1487">
                  <c:v>1.0522148673884552E-3</c:v>
                </c:pt>
                <c:pt idx="1488">
                  <c:v>8.1040580397022854E-4</c:v>
                </c:pt>
                <c:pt idx="1489">
                  <c:v>1.0895225514586959E-3</c:v>
                </c:pt>
                <c:pt idx="1490">
                  <c:v>1.5890309881769186E-5</c:v>
                </c:pt>
                <c:pt idx="1491">
                  <c:v>4.3318366503779476E-4</c:v>
                </c:pt>
                <c:pt idx="1492">
                  <c:v>5.0227196887157378E-4</c:v>
                </c:pt>
                <c:pt idx="1493">
                  <c:v>3.2678767713377504E-4</c:v>
                </c:pt>
                <c:pt idx="1494">
                  <c:v>8.7742145868899426E-5</c:v>
                </c:pt>
                <c:pt idx="1495">
                  <c:v>5.368161207884634E-4</c:v>
                </c:pt>
                <c:pt idx="1496">
                  <c:v>2.9224352521688547E-4</c:v>
                </c:pt>
                <c:pt idx="1497">
                  <c:v>2.9500705737023662E-4</c:v>
                </c:pt>
                <c:pt idx="1498">
                  <c:v>2.231552213831064E-4</c:v>
                </c:pt>
                <c:pt idx="1499">
                  <c:v>1.8861106946621686E-4</c:v>
                </c:pt>
                <c:pt idx="1500">
                  <c:v>4.3042013288444362E-4</c:v>
                </c:pt>
                <c:pt idx="1501">
                  <c:v>1.3313316148769226E-3</c:v>
                </c:pt>
                <c:pt idx="1502">
                  <c:v>1.5406691754932733E-4</c:v>
                </c:pt>
                <c:pt idx="1503">
                  <c:v>2.9500705737023662E-4</c:v>
                </c:pt>
                <c:pt idx="1504">
                  <c:v>1.9137460161956803E-4</c:v>
                </c:pt>
                <c:pt idx="1505">
                  <c:v>8.4494995588711805E-4</c:v>
                </c:pt>
                <c:pt idx="1506">
                  <c:v>3.2955120928712613E-4</c:v>
                </c:pt>
                <c:pt idx="1507">
                  <c:v>6.7499272845602143E-4</c:v>
                </c:pt>
                <c:pt idx="1508">
                  <c:v>1.0895225514586959E-3</c:v>
                </c:pt>
                <c:pt idx="1509">
                  <c:v>3.9587598096755411E-4</c:v>
                </c:pt>
                <c:pt idx="1510">
                  <c:v>1.0549783995418064E-3</c:v>
                </c:pt>
                <c:pt idx="1511">
                  <c:v>5.0227196887157378E-4</c:v>
                </c:pt>
                <c:pt idx="1512">
                  <c:v>1.568304497026785E-4</c:v>
                </c:pt>
                <c:pt idx="1513">
                  <c:v>1.0522148673884552E-3</c:v>
                </c:pt>
                <c:pt idx="1514">
                  <c:v>1.865384203512035E-5</c:v>
                </c:pt>
                <c:pt idx="1515">
                  <c:v>1.8861106946621686E-4</c:v>
                </c:pt>
                <c:pt idx="1516">
                  <c:v>5.6859674055200176E-4</c:v>
                </c:pt>
                <c:pt idx="1517">
                  <c:v>8.477134880404692E-4</c:v>
                </c:pt>
                <c:pt idx="1518">
                  <c:v>1.5890309881769186E-5</c:v>
                </c:pt>
                <c:pt idx="1519">
                  <c:v>2.231552213831064E-4</c:v>
                </c:pt>
                <c:pt idx="1520">
                  <c:v>2.9500705737023662E-4</c:v>
                </c:pt>
                <c:pt idx="1521">
                  <c:v>9.1403825972089718E-4</c:v>
                </c:pt>
                <c:pt idx="1522">
                  <c:v>5.368161207884634E-4</c:v>
                </c:pt>
                <c:pt idx="1523">
                  <c:v>8.4494995588711805E-4</c:v>
                </c:pt>
                <c:pt idx="1524">
                  <c:v>8.8225763995735871E-4</c:v>
                </c:pt>
                <c:pt idx="1525">
                  <c:v>3.9587598096755411E-4</c:v>
                </c:pt>
                <c:pt idx="1526">
                  <c:v>8.477134880404692E-4</c:v>
                </c:pt>
                <c:pt idx="1527">
                  <c:v>8.1316933612357958E-4</c:v>
                </c:pt>
                <c:pt idx="1528">
                  <c:v>5.0434461798658719E-5</c:v>
                </c:pt>
                <c:pt idx="1529">
                  <c:v>3.2678767713377504E-4</c:v>
                </c:pt>
                <c:pt idx="1530">
                  <c:v>2.231552213831064E-4</c:v>
                </c:pt>
                <c:pt idx="1531">
                  <c:v>1.8861106946621686E-4</c:v>
                </c:pt>
                <c:pt idx="1532">
                  <c:v>1.2276991591262541E-3</c:v>
                </c:pt>
                <c:pt idx="1533">
                  <c:v>5.0434461798658719E-5</c:v>
                </c:pt>
                <c:pt idx="1534">
                  <c:v>3.986395131209052E-4</c:v>
                </c:pt>
                <c:pt idx="1535">
                  <c:v>1.9137460161956803E-4</c:v>
                </c:pt>
                <c:pt idx="1536">
                  <c:v>7.0677334821955991E-4</c:v>
                </c:pt>
                <c:pt idx="1537">
                  <c:v>7.0677334821955991E-4</c:v>
                </c:pt>
                <c:pt idx="1538">
                  <c:v>2.9224352521688547E-4</c:v>
                </c:pt>
                <c:pt idx="1539">
                  <c:v>5.3405258863511225E-4</c:v>
                </c:pt>
                <c:pt idx="1540">
                  <c:v>4.3042013288444362E-4</c:v>
                </c:pt>
                <c:pt idx="1541">
                  <c:v>3.2678767713377504E-4</c:v>
                </c:pt>
                <c:pt idx="1542">
                  <c:v>6.7499272845602143E-4</c:v>
                </c:pt>
                <c:pt idx="1543">
                  <c:v>7.4408103228980056E-4</c:v>
                </c:pt>
                <c:pt idx="1544">
                  <c:v>2.6046290545334711E-4</c:v>
                </c:pt>
                <c:pt idx="1545">
                  <c:v>1.865384203512035E-5</c:v>
                </c:pt>
                <c:pt idx="1546">
                  <c:v>2.9500705737023662E-4</c:v>
                </c:pt>
                <c:pt idx="1547">
                  <c:v>8.1040580397022854E-4</c:v>
                </c:pt>
                <c:pt idx="1548">
                  <c:v>1.5890309881769186E-5</c:v>
                </c:pt>
                <c:pt idx="1549">
                  <c:v>5.3405258863511225E-4</c:v>
                </c:pt>
                <c:pt idx="1550">
                  <c:v>3.6133182905066455E-4</c:v>
                </c:pt>
                <c:pt idx="1551">
                  <c:v>1.224935626972903E-3</c:v>
                </c:pt>
                <c:pt idx="1552">
                  <c:v>3.2678767713377504E-4</c:v>
                </c:pt>
                <c:pt idx="1553">
                  <c:v>1.1903914750560135E-3</c:v>
                </c:pt>
                <c:pt idx="1554">
                  <c:v>2.9500705737023662E-4</c:v>
                </c:pt>
                <c:pt idx="1555">
                  <c:v>2.5769937329999591E-4</c:v>
                </c:pt>
                <c:pt idx="1556">
                  <c:v>8.8225763995735871E-4</c:v>
                </c:pt>
                <c:pt idx="1557">
                  <c:v>3.6133182905066455E-4</c:v>
                </c:pt>
                <c:pt idx="1558">
                  <c:v>1.0895225514586959E-3</c:v>
                </c:pt>
                <c:pt idx="1559">
                  <c:v>1.8861106946621686E-4</c:v>
                </c:pt>
                <c:pt idx="1560">
                  <c:v>3.2678767713377504E-4</c:v>
                </c:pt>
                <c:pt idx="1561">
                  <c:v>3.2678767713377504E-4</c:v>
                </c:pt>
                <c:pt idx="1562">
                  <c:v>8.7742145868899426E-5</c:v>
                </c:pt>
                <c:pt idx="1563">
                  <c:v>8.7949410780400756E-4</c:v>
                </c:pt>
                <c:pt idx="1564">
                  <c:v>9.5134594379113772E-4</c:v>
                </c:pt>
                <c:pt idx="1565">
                  <c:v>3.6409536120401569E-4</c:v>
                </c:pt>
                <c:pt idx="1566">
                  <c:v>5.3405258863511225E-4</c:v>
                </c:pt>
                <c:pt idx="1567">
                  <c:v>1.2594797788897925E-3</c:v>
                </c:pt>
                <c:pt idx="1568">
                  <c:v>7.0953688037291105E-4</c:v>
                </c:pt>
                <c:pt idx="1569">
                  <c:v>5.6859674055200176E-4</c:v>
                </c:pt>
                <c:pt idx="1570">
                  <c:v>2.6046290545334711E-4</c:v>
                </c:pt>
                <c:pt idx="1571">
                  <c:v>8.4494995588711805E-4</c:v>
                </c:pt>
                <c:pt idx="1572">
                  <c:v>3.9587598096755411E-4</c:v>
                </c:pt>
                <c:pt idx="1573">
                  <c:v>1.9137460161956803E-4</c:v>
                </c:pt>
                <c:pt idx="1574">
                  <c:v>9.1403825972089718E-4</c:v>
                </c:pt>
                <c:pt idx="1575">
                  <c:v>1.9137460161956803E-4</c:v>
                </c:pt>
                <c:pt idx="1576">
                  <c:v>4.3042013288444362E-4</c:v>
                </c:pt>
                <c:pt idx="1577">
                  <c:v>2.2591875353645757E-4</c:v>
                </c:pt>
                <c:pt idx="1578">
                  <c:v>1.3313316148769226E-3</c:v>
                </c:pt>
                <c:pt idx="1579">
                  <c:v>1.0867590193053447E-3</c:v>
                </c:pt>
                <c:pt idx="1580">
                  <c:v>1.865384203512035E-5</c:v>
                </c:pt>
                <c:pt idx="1581">
                  <c:v>4.9950843671822274E-4</c:v>
                </c:pt>
                <c:pt idx="1582">
                  <c:v>2.2591875353645757E-4</c:v>
                </c:pt>
                <c:pt idx="1583">
                  <c:v>1.5890309881769186E-5</c:v>
                </c:pt>
                <c:pt idx="1584">
                  <c:v>1.8861106946621686E-4</c:v>
                </c:pt>
                <c:pt idx="1585">
                  <c:v>8.7742145868899426E-5</c:v>
                </c:pt>
                <c:pt idx="1586">
                  <c:v>2.2591875353645757E-4</c:v>
                </c:pt>
                <c:pt idx="1587">
                  <c:v>7.0677334821955991E-4</c:v>
                </c:pt>
                <c:pt idx="1588">
                  <c:v>2.231552213831064E-4</c:v>
                </c:pt>
                <c:pt idx="1589">
                  <c:v>1.2228629778578896E-4</c:v>
                </c:pt>
                <c:pt idx="1590">
                  <c:v>1.865384203512035E-5</c:v>
                </c:pt>
                <c:pt idx="1591">
                  <c:v>6.0590442462224242E-4</c:v>
                </c:pt>
                <c:pt idx="1592">
                  <c:v>1.9137460161956803E-4</c:v>
                </c:pt>
                <c:pt idx="1593">
                  <c:v>7.0677334821955991E-4</c:v>
                </c:pt>
                <c:pt idx="1594">
                  <c:v>1.1952276563243779E-4</c:v>
                </c:pt>
                <c:pt idx="1595">
                  <c:v>4.3042013288444362E-4</c:v>
                </c:pt>
                <c:pt idx="1596">
                  <c:v>8.8225763995735871E-4</c:v>
                </c:pt>
                <c:pt idx="1597">
                  <c:v>1.5703771461417983E-3</c:v>
                </c:pt>
                <c:pt idx="1598">
                  <c:v>3.9587598096755411E-4</c:v>
                </c:pt>
                <c:pt idx="1599">
                  <c:v>1.5731406782951494E-3</c:v>
                </c:pt>
                <c:pt idx="1600">
                  <c:v>5.3405258863511225E-4</c:v>
                </c:pt>
                <c:pt idx="1601">
                  <c:v>7.4131750013644942E-4</c:v>
                </c:pt>
                <c:pt idx="1602">
                  <c:v>3.2955120928712613E-4</c:v>
                </c:pt>
                <c:pt idx="1603">
                  <c:v>1.0867590193053447E-3</c:v>
                </c:pt>
                <c:pt idx="1604">
                  <c:v>6.4044857653913192E-4</c:v>
                </c:pt>
                <c:pt idx="1605">
                  <c:v>1.5012888423080193E-3</c:v>
                </c:pt>
                <c:pt idx="1606">
                  <c:v>1.294023930806682E-3</c:v>
                </c:pt>
                <c:pt idx="1607">
                  <c:v>3.986395131209052E-4</c:v>
                </c:pt>
                <c:pt idx="1608">
                  <c:v>3.986395131209052E-4</c:v>
                </c:pt>
                <c:pt idx="1609">
                  <c:v>7.0677334821955991E-4</c:v>
                </c:pt>
                <c:pt idx="1610">
                  <c:v>3.9587598096755411E-4</c:v>
                </c:pt>
                <c:pt idx="1611">
                  <c:v>1.568304497026785E-4</c:v>
                </c:pt>
                <c:pt idx="1612">
                  <c:v>2.9500705737023662E-4</c:v>
                </c:pt>
                <c:pt idx="1613">
                  <c:v>3.2955120928712613E-4</c:v>
                </c:pt>
                <c:pt idx="1614">
                  <c:v>1.568304497026785E-4</c:v>
                </c:pt>
                <c:pt idx="1615">
                  <c:v>2.9224352521688547E-4</c:v>
                </c:pt>
                <c:pt idx="1616">
                  <c:v>2.6046290545334711E-4</c:v>
                </c:pt>
                <c:pt idx="1617">
                  <c:v>2.231552213831064E-4</c:v>
                </c:pt>
                <c:pt idx="1618">
                  <c:v>1.568304497026785E-4</c:v>
                </c:pt>
                <c:pt idx="1619">
                  <c:v>7.4408103228980056E-4</c:v>
                </c:pt>
                <c:pt idx="1620">
                  <c:v>2.5769937329999591E-4</c:v>
                </c:pt>
                <c:pt idx="1621">
                  <c:v>1.1586108552924749E-3</c:v>
                </c:pt>
                <c:pt idx="1622">
                  <c:v>9.8589009570802734E-4</c:v>
                </c:pt>
                <c:pt idx="1623">
                  <c:v>8.4494995588711805E-4</c:v>
                </c:pt>
                <c:pt idx="1624">
                  <c:v>8.1040580397022854E-4</c:v>
                </c:pt>
                <c:pt idx="1625">
                  <c:v>4.6496428480133318E-4</c:v>
                </c:pt>
                <c:pt idx="1626">
                  <c:v>7.4408103228980056E-4</c:v>
                </c:pt>
                <c:pt idx="1627">
                  <c:v>9.8589009570802734E-4</c:v>
                </c:pt>
                <c:pt idx="1628">
                  <c:v>4.6496428480133318E-4</c:v>
                </c:pt>
                <c:pt idx="1629">
                  <c:v>2.9500705737023662E-4</c:v>
                </c:pt>
                <c:pt idx="1630">
                  <c:v>1.8861106946621686E-4</c:v>
                </c:pt>
                <c:pt idx="1631">
                  <c:v>8.4494995588711805E-4</c:v>
                </c:pt>
                <c:pt idx="1632">
                  <c:v>6.0314089246889127E-4</c:v>
                </c:pt>
                <c:pt idx="1633">
                  <c:v>2.231552213831064E-4</c:v>
                </c:pt>
                <c:pt idx="1634">
                  <c:v>1.8861106946621686E-4</c:v>
                </c:pt>
                <c:pt idx="1635">
                  <c:v>1.9137460161956803E-4</c:v>
                </c:pt>
                <c:pt idx="1636">
                  <c:v>4.6772781695468427E-4</c:v>
                </c:pt>
                <c:pt idx="1637">
                  <c:v>6.0314089246889127E-4</c:v>
                </c:pt>
                <c:pt idx="1638">
                  <c:v>1.0867590193053447E-3</c:v>
                </c:pt>
                <c:pt idx="1639">
                  <c:v>6.0314089246889127E-4</c:v>
                </c:pt>
                <c:pt idx="1640">
                  <c:v>1.8861106946621686E-4</c:v>
                </c:pt>
                <c:pt idx="1641">
                  <c:v>9.5134594379113772E-4</c:v>
                </c:pt>
                <c:pt idx="1642">
                  <c:v>2.6046290545334711E-4</c:v>
                </c:pt>
                <c:pt idx="1643">
                  <c:v>3.9587598096755411E-4</c:v>
                </c:pt>
                <c:pt idx="1644">
                  <c:v>1.3976563865573505E-3</c:v>
                </c:pt>
                <c:pt idx="1645">
                  <c:v>1.3976563865573505E-3</c:v>
                </c:pt>
                <c:pt idx="1646">
                  <c:v>5.0227196887157378E-4</c:v>
                </c:pt>
                <c:pt idx="1647">
                  <c:v>1.3976563865573505E-3</c:v>
                </c:pt>
                <c:pt idx="1648">
                  <c:v>5.3197993952009883E-5</c:v>
                </c:pt>
                <c:pt idx="1649">
                  <c:v>6.0590442462224242E-4</c:v>
                </c:pt>
                <c:pt idx="1650">
                  <c:v>9.831265635546762E-4</c:v>
                </c:pt>
                <c:pt idx="1651">
                  <c:v>8.1316933612357958E-4</c:v>
                </c:pt>
                <c:pt idx="1652">
                  <c:v>1.5890309881769186E-5</c:v>
                </c:pt>
                <c:pt idx="1653">
                  <c:v>6.7499272845602143E-4</c:v>
                </c:pt>
                <c:pt idx="1654">
                  <c:v>1.1240667033755854E-3</c:v>
                </c:pt>
                <c:pt idx="1655">
                  <c:v>3.986395131209052E-4</c:v>
                </c:pt>
                <c:pt idx="1656">
                  <c:v>7.7586165205333903E-4</c:v>
                </c:pt>
                <c:pt idx="1657">
                  <c:v>2.5769937329999591E-4</c:v>
                </c:pt>
                <c:pt idx="1658">
                  <c:v>1.9137460161956803E-4</c:v>
                </c:pt>
                <c:pt idx="1659">
                  <c:v>1.5406691754932733E-4</c:v>
                </c:pt>
                <c:pt idx="1660">
                  <c:v>3.6409536120401569E-4</c:v>
                </c:pt>
                <c:pt idx="1661">
                  <c:v>8.1316933612357958E-4</c:v>
                </c:pt>
                <c:pt idx="1662">
                  <c:v>4.6496428480133318E-4</c:v>
                </c:pt>
                <c:pt idx="1663">
                  <c:v>1.0176707154715657E-3</c:v>
                </c:pt>
                <c:pt idx="1664">
                  <c:v>9.1680179187424821E-4</c:v>
                </c:pt>
                <c:pt idx="1665">
                  <c:v>5.0434461798658719E-5</c:v>
                </c:pt>
                <c:pt idx="1666">
                  <c:v>1.0204342476249169E-3</c:v>
                </c:pt>
                <c:pt idx="1667">
                  <c:v>6.3768504438578089E-4</c:v>
                </c:pt>
                <c:pt idx="1668">
                  <c:v>3.9587598096755411E-4</c:v>
                </c:pt>
                <c:pt idx="1669">
                  <c:v>6.722291963026704E-4</c:v>
                </c:pt>
                <c:pt idx="1670">
                  <c:v>8.8225763995735871E-4</c:v>
                </c:pt>
                <c:pt idx="1671">
                  <c:v>2.2591875353645757E-4</c:v>
                </c:pt>
                <c:pt idx="1672">
                  <c:v>2.2591875353645757E-4</c:v>
                </c:pt>
                <c:pt idx="1673">
                  <c:v>3.2678767713377504E-4</c:v>
                </c:pt>
                <c:pt idx="1674">
                  <c:v>5.7136027270535291E-4</c:v>
                </c:pt>
                <c:pt idx="1675">
                  <c:v>8.7949410780400756E-4</c:v>
                </c:pt>
                <c:pt idx="1676">
                  <c:v>5.0227196887157378E-4</c:v>
                </c:pt>
                <c:pt idx="1677">
                  <c:v>1.865384203512035E-5</c:v>
                </c:pt>
                <c:pt idx="1678">
                  <c:v>4.9950843671822274E-4</c:v>
                </c:pt>
                <c:pt idx="1679">
                  <c:v>6.7499272845602143E-4</c:v>
                </c:pt>
                <c:pt idx="1680">
                  <c:v>1.568304497026785E-4</c:v>
                </c:pt>
                <c:pt idx="1681">
                  <c:v>7.7586165205333903E-4</c:v>
                </c:pt>
                <c:pt idx="1682">
                  <c:v>7.0677334821955991E-4</c:v>
                </c:pt>
                <c:pt idx="1683">
                  <c:v>1.5406691754932733E-4</c:v>
                </c:pt>
                <c:pt idx="1684">
                  <c:v>6.0590442462224242E-4</c:v>
                </c:pt>
                <c:pt idx="1685">
                  <c:v>9.1403825972089718E-4</c:v>
                </c:pt>
                <c:pt idx="1686">
                  <c:v>3.6133182905066455E-4</c:v>
                </c:pt>
                <c:pt idx="1687">
                  <c:v>1.8861106946621686E-4</c:v>
                </c:pt>
                <c:pt idx="1688">
                  <c:v>7.4408103228980056E-4</c:v>
                </c:pt>
                <c:pt idx="1689">
                  <c:v>2.9224352521688547E-4</c:v>
                </c:pt>
                <c:pt idx="1690">
                  <c:v>4.6496428480133318E-4</c:v>
                </c:pt>
                <c:pt idx="1691">
                  <c:v>2.231552213831064E-4</c:v>
                </c:pt>
                <c:pt idx="1692">
                  <c:v>2.6046290545334711E-4</c:v>
                </c:pt>
                <c:pt idx="1693">
                  <c:v>1.5890309881769186E-5</c:v>
                </c:pt>
                <c:pt idx="1694">
                  <c:v>3.9587598096755411E-4</c:v>
                </c:pt>
                <c:pt idx="1695">
                  <c:v>1.0522148673884552E-3</c:v>
                </c:pt>
                <c:pt idx="1696">
                  <c:v>6.0314089246889127E-4</c:v>
                </c:pt>
                <c:pt idx="1697">
                  <c:v>1.5406691754932733E-4</c:v>
                </c:pt>
                <c:pt idx="1698">
                  <c:v>5.3405258863511225E-4</c:v>
                </c:pt>
                <c:pt idx="1699">
                  <c:v>2.6046290545334711E-4</c:v>
                </c:pt>
                <c:pt idx="1700">
                  <c:v>7.4131750013644942E-4</c:v>
                </c:pt>
                <c:pt idx="1701">
                  <c:v>7.0677334821955991E-4</c:v>
                </c:pt>
                <c:pt idx="1702">
                  <c:v>6.0314089246889127E-4</c:v>
                </c:pt>
                <c:pt idx="1703">
                  <c:v>1.2594797788897925E-3</c:v>
                </c:pt>
                <c:pt idx="1704">
                  <c:v>2.231552213831064E-4</c:v>
                </c:pt>
                <c:pt idx="1705">
                  <c:v>1.568304497026785E-4</c:v>
                </c:pt>
                <c:pt idx="1706">
                  <c:v>9.5134594379113772E-4</c:v>
                </c:pt>
                <c:pt idx="1707">
                  <c:v>5.0434461798658719E-5</c:v>
                </c:pt>
                <c:pt idx="1708">
                  <c:v>6.3768504438578089E-4</c:v>
                </c:pt>
                <c:pt idx="1709">
                  <c:v>1.1213031712222342E-3</c:v>
                </c:pt>
                <c:pt idx="1710">
                  <c:v>6.0590442462224242E-4</c:v>
                </c:pt>
                <c:pt idx="1711">
                  <c:v>1.5890309881769186E-5</c:v>
                </c:pt>
                <c:pt idx="1712">
                  <c:v>3.2955120928712613E-4</c:v>
                </c:pt>
                <c:pt idx="1713">
                  <c:v>2.231552213831064E-4</c:v>
                </c:pt>
                <c:pt idx="1714">
                  <c:v>4.3042013288444362E-4</c:v>
                </c:pt>
                <c:pt idx="1715">
                  <c:v>8.8225763995735871E-4</c:v>
                </c:pt>
                <c:pt idx="1716">
                  <c:v>8.4494995588711805E-4</c:v>
                </c:pt>
                <c:pt idx="1717">
                  <c:v>2.2591875353645757E-4</c:v>
                </c:pt>
                <c:pt idx="1718">
                  <c:v>6.3768504438578089E-4</c:v>
                </c:pt>
                <c:pt idx="1719">
                  <c:v>8.4494995588711805E-4</c:v>
                </c:pt>
                <c:pt idx="1720">
                  <c:v>6.0314089246889127E-4</c:v>
                </c:pt>
                <c:pt idx="1721">
                  <c:v>7.0677334821955991E-4</c:v>
                </c:pt>
                <c:pt idx="1722">
                  <c:v>8.4978613715548255E-5</c:v>
                </c:pt>
                <c:pt idx="1723">
                  <c:v>1.1586108552924749E-3</c:v>
                </c:pt>
                <c:pt idx="1724">
                  <c:v>6.0314089246889127E-4</c:v>
                </c:pt>
                <c:pt idx="1725">
                  <c:v>5.6859674055200176E-4</c:v>
                </c:pt>
                <c:pt idx="1726">
                  <c:v>6.722291963026704E-4</c:v>
                </c:pt>
                <c:pt idx="1727">
                  <c:v>8.7742145868899426E-5</c:v>
                </c:pt>
                <c:pt idx="1728">
                  <c:v>7.4131750013644942E-4</c:v>
                </c:pt>
                <c:pt idx="1729">
                  <c:v>3.9587598096755411E-4</c:v>
                </c:pt>
                <c:pt idx="1730">
                  <c:v>1.0867590193053447E-3</c:v>
                </c:pt>
                <c:pt idx="1731">
                  <c:v>6.0590442462224242E-4</c:v>
                </c:pt>
                <c:pt idx="1732">
                  <c:v>8.477134880404692E-4</c:v>
                </c:pt>
                <c:pt idx="1733">
                  <c:v>5.7136027270535291E-4</c:v>
                </c:pt>
                <c:pt idx="1734">
                  <c:v>2.6046290545334711E-4</c:v>
                </c:pt>
                <c:pt idx="1735">
                  <c:v>7.7586165205333903E-4</c:v>
                </c:pt>
                <c:pt idx="1736">
                  <c:v>2.2591875353645757E-4</c:v>
                </c:pt>
                <c:pt idx="1737">
                  <c:v>3.9587598096755411E-4</c:v>
                </c:pt>
                <c:pt idx="1738">
                  <c:v>1.1903914750560135E-3</c:v>
                </c:pt>
                <c:pt idx="1739">
                  <c:v>7.0677334821955991E-4</c:v>
                </c:pt>
                <c:pt idx="1740">
                  <c:v>3.9587598096755411E-4</c:v>
                </c:pt>
                <c:pt idx="1741">
                  <c:v>1.743097905726246E-3</c:v>
                </c:pt>
                <c:pt idx="1742">
                  <c:v>6.0314089246889127E-4</c:v>
                </c:pt>
                <c:pt idx="1743">
                  <c:v>5.3197993952009883E-5</c:v>
                </c:pt>
                <c:pt idx="1744">
                  <c:v>1.8861106946621686E-4</c:v>
                </c:pt>
                <c:pt idx="1745">
                  <c:v>1.568304497026785E-4</c:v>
                </c:pt>
                <c:pt idx="1746">
                  <c:v>1.4695082225444807E-3</c:v>
                </c:pt>
                <c:pt idx="1747">
                  <c:v>6.0314089246889127E-4</c:v>
                </c:pt>
                <c:pt idx="1748">
                  <c:v>5.3405258863511225E-4</c:v>
                </c:pt>
                <c:pt idx="1749">
                  <c:v>1.568304497026785E-4</c:v>
                </c:pt>
                <c:pt idx="1750">
                  <c:v>8.1040580397022854E-4</c:v>
                </c:pt>
                <c:pt idx="1751">
                  <c:v>9.1403825972089718E-4</c:v>
                </c:pt>
                <c:pt idx="1752">
                  <c:v>3.2955120928712613E-4</c:v>
                </c:pt>
                <c:pt idx="1753">
                  <c:v>2.231552213831064E-4</c:v>
                </c:pt>
                <c:pt idx="1754">
                  <c:v>2.231552213831064E-4</c:v>
                </c:pt>
                <c:pt idx="1755">
                  <c:v>1.865384203512035E-5</c:v>
                </c:pt>
                <c:pt idx="1756">
                  <c:v>1.8861106946621686E-4</c:v>
                </c:pt>
                <c:pt idx="1757">
                  <c:v>3.9587598096755411E-4</c:v>
                </c:pt>
                <c:pt idx="1758">
                  <c:v>7.4131750013644942E-4</c:v>
                </c:pt>
                <c:pt idx="1759">
                  <c:v>3.9587598096755411E-4</c:v>
                </c:pt>
                <c:pt idx="1760">
                  <c:v>1.865384203512035E-5</c:v>
                </c:pt>
                <c:pt idx="1761">
                  <c:v>1.9137460161956803E-4</c:v>
                </c:pt>
                <c:pt idx="1762">
                  <c:v>9.4858241163778669E-4</c:v>
                </c:pt>
                <c:pt idx="1763">
                  <c:v>1.1903914750560135E-3</c:v>
                </c:pt>
                <c:pt idx="1764">
                  <c:v>8.1040580397022854E-4</c:v>
                </c:pt>
                <c:pt idx="1765">
                  <c:v>7.4131750013644942E-4</c:v>
                </c:pt>
                <c:pt idx="1766">
                  <c:v>1.2228629778578896E-4</c:v>
                </c:pt>
                <c:pt idx="1767">
                  <c:v>1.0867590193053447E-3</c:v>
                </c:pt>
                <c:pt idx="1768">
                  <c:v>4.3042013288444362E-4</c:v>
                </c:pt>
                <c:pt idx="1769">
                  <c:v>2.6046290545334711E-4</c:v>
                </c:pt>
                <c:pt idx="1770">
                  <c:v>6.722291963026704E-4</c:v>
                </c:pt>
                <c:pt idx="1771">
                  <c:v>3.2678767713377504E-4</c:v>
                </c:pt>
                <c:pt idx="1772">
                  <c:v>3.986395131209052E-4</c:v>
                </c:pt>
                <c:pt idx="1773">
                  <c:v>6.3768504438578089E-4</c:v>
                </c:pt>
                <c:pt idx="1774">
                  <c:v>6.722291963026704E-4</c:v>
                </c:pt>
                <c:pt idx="1775">
                  <c:v>5.3405258863511225E-4</c:v>
                </c:pt>
                <c:pt idx="1776">
                  <c:v>8.4978613715548255E-5</c:v>
                </c:pt>
                <c:pt idx="1777">
                  <c:v>1.5890309881769186E-5</c:v>
                </c:pt>
                <c:pt idx="1778">
                  <c:v>9.1680179187424821E-4</c:v>
                </c:pt>
                <c:pt idx="1779">
                  <c:v>2.9224352521688547E-4</c:v>
                </c:pt>
                <c:pt idx="1780">
                  <c:v>1.0867590193053447E-3</c:v>
                </c:pt>
                <c:pt idx="1781">
                  <c:v>5.3197993952009883E-5</c:v>
                </c:pt>
                <c:pt idx="1782">
                  <c:v>3.9587598096755411E-4</c:v>
                </c:pt>
                <c:pt idx="1783">
                  <c:v>2.9224352521688547E-4</c:v>
                </c:pt>
                <c:pt idx="1784">
                  <c:v>1.155847323139124E-3</c:v>
                </c:pt>
                <c:pt idx="1785">
                  <c:v>6.722291963026704E-4</c:v>
                </c:pt>
                <c:pt idx="1786">
                  <c:v>1.2228629778578896E-4</c:v>
                </c:pt>
                <c:pt idx="1787">
                  <c:v>3.2955120928712613E-4</c:v>
                </c:pt>
                <c:pt idx="1788">
                  <c:v>7.4408103228980056E-4</c:v>
                </c:pt>
                <c:pt idx="1789">
                  <c:v>1.865384203512035E-5</c:v>
                </c:pt>
                <c:pt idx="1790">
                  <c:v>1.1952276563243779E-4</c:v>
                </c:pt>
                <c:pt idx="1791">
                  <c:v>8.1040580397022854E-4</c:v>
                </c:pt>
                <c:pt idx="1792">
                  <c:v>8.7949410780400756E-4</c:v>
                </c:pt>
                <c:pt idx="1793">
                  <c:v>2.9224352521688547E-4</c:v>
                </c:pt>
                <c:pt idx="1794">
                  <c:v>1.2228629778578896E-4</c:v>
                </c:pt>
                <c:pt idx="1795">
                  <c:v>8.4978613715548255E-5</c:v>
                </c:pt>
                <c:pt idx="1796">
                  <c:v>8.4978613715548255E-5</c:v>
                </c:pt>
                <c:pt idx="1797">
                  <c:v>7.0677334821955991E-4</c:v>
                </c:pt>
                <c:pt idx="1798">
                  <c:v>1.5703771461417983E-3</c:v>
                </c:pt>
                <c:pt idx="1799">
                  <c:v>6.3768504438578089E-4</c:v>
                </c:pt>
                <c:pt idx="1800">
                  <c:v>2.231552213831064E-4</c:v>
                </c:pt>
                <c:pt idx="1801">
                  <c:v>1.8861106946621686E-4</c:v>
                </c:pt>
                <c:pt idx="1802">
                  <c:v>3.2678767713377504E-4</c:v>
                </c:pt>
                <c:pt idx="1803">
                  <c:v>4.9950843671822274E-4</c:v>
                </c:pt>
                <c:pt idx="1804">
                  <c:v>1.294023930806682E-3</c:v>
                </c:pt>
                <c:pt idx="1805">
                  <c:v>1.8812745133938041E-3</c:v>
                </c:pt>
                <c:pt idx="1806">
                  <c:v>3.2955120928712613E-4</c:v>
                </c:pt>
                <c:pt idx="1807">
                  <c:v>1.224935626972903E-3</c:v>
                </c:pt>
                <c:pt idx="1808">
                  <c:v>5.0434461798658719E-5</c:v>
                </c:pt>
                <c:pt idx="1809">
                  <c:v>2.2591875353645757E-4</c:v>
                </c:pt>
                <c:pt idx="1810">
                  <c:v>1.4322005384742402E-3</c:v>
                </c:pt>
                <c:pt idx="1811">
                  <c:v>1.3976563865573505E-3</c:v>
                </c:pt>
                <c:pt idx="1812">
                  <c:v>5.0434461798658719E-5</c:v>
                </c:pt>
                <c:pt idx="1813">
                  <c:v>1.224935626972903E-3</c:v>
                </c:pt>
                <c:pt idx="1814">
                  <c:v>1.3285680827235715E-3</c:v>
                </c:pt>
                <c:pt idx="1815">
                  <c:v>1.0522148673884552E-3</c:v>
                </c:pt>
                <c:pt idx="1816">
                  <c:v>1.155847323139124E-3</c:v>
                </c:pt>
                <c:pt idx="1817">
                  <c:v>1.155847323139124E-3</c:v>
                </c:pt>
                <c:pt idx="1818">
                  <c:v>5.6859674055200176E-4</c:v>
                </c:pt>
                <c:pt idx="1819">
                  <c:v>1.5406691754932733E-4</c:v>
                </c:pt>
                <c:pt idx="1820">
                  <c:v>7.7586165205333903E-4</c:v>
                </c:pt>
                <c:pt idx="1821">
                  <c:v>7.0677334821955991E-4</c:v>
                </c:pt>
                <c:pt idx="1822">
                  <c:v>6.3768504438578089E-4</c:v>
                </c:pt>
                <c:pt idx="1823">
                  <c:v>1.0867590193053447E-3</c:v>
                </c:pt>
                <c:pt idx="1824">
                  <c:v>1.363112234640461E-3</c:v>
                </c:pt>
                <c:pt idx="1825">
                  <c:v>1.5012888423080193E-3</c:v>
                </c:pt>
                <c:pt idx="1826">
                  <c:v>1.0176707154715657E-3</c:v>
                </c:pt>
                <c:pt idx="1827">
                  <c:v>2.0539952729782518E-3</c:v>
                </c:pt>
                <c:pt idx="1828">
                  <c:v>1.7085537538093565E-3</c:v>
                </c:pt>
                <c:pt idx="1829">
                  <c:v>2.6412458555653737E-3</c:v>
                </c:pt>
                <c:pt idx="1830">
                  <c:v>1.3976563865573505E-3</c:v>
                </c:pt>
                <c:pt idx="1831">
                  <c:v>1.363112234640461E-3</c:v>
                </c:pt>
                <c:pt idx="1832">
                  <c:v>3.7121145649889492E-3</c:v>
                </c:pt>
                <c:pt idx="1833">
                  <c:v>2.9175990709004898E-3</c:v>
                </c:pt>
                <c:pt idx="1834">
                  <c:v>2.8139666151498215E-3</c:v>
                </c:pt>
                <c:pt idx="1835">
                  <c:v>3.5739379573213911E-3</c:v>
                </c:pt>
                <c:pt idx="1836">
                  <c:v>3.7121145649889492E-3</c:v>
                </c:pt>
                <c:pt idx="1837">
                  <c:v>1.5012888423080193E-3</c:v>
                </c:pt>
                <c:pt idx="1838">
                  <c:v>3.5739379573213911E-3</c:v>
                </c:pt>
                <c:pt idx="1839">
                  <c:v>2.0194511210613621E-3</c:v>
                </c:pt>
                <c:pt idx="1840">
                  <c:v>3.1939522862356063E-3</c:v>
                </c:pt>
                <c:pt idx="1841">
                  <c:v>1.6049212980586878E-3</c:v>
                </c:pt>
                <c:pt idx="1842">
                  <c:v>3.5048496534876121E-3</c:v>
                </c:pt>
                <c:pt idx="1843">
                  <c:v>2.8485107670667108E-3</c:v>
                </c:pt>
                <c:pt idx="1844">
                  <c:v>1.5012888423080193E-3</c:v>
                </c:pt>
                <c:pt idx="1845">
                  <c:v>3.8502911726565072E-3</c:v>
                </c:pt>
                <c:pt idx="1846">
                  <c:v>2.7103341593991527E-3</c:v>
                </c:pt>
                <c:pt idx="1847">
                  <c:v>3.0557756785680483E-3</c:v>
                </c:pt>
                <c:pt idx="1848">
                  <c:v>3.1939522862356063E-3</c:v>
                </c:pt>
                <c:pt idx="1849">
                  <c:v>2.606701703648484E-3</c:v>
                </c:pt>
                <c:pt idx="1850">
                  <c:v>2.3303484883133679E-3</c:v>
                </c:pt>
                <c:pt idx="1851">
                  <c:v>2.8485107670667108E-3</c:v>
                </c:pt>
                <c:pt idx="1852">
                  <c:v>3.4357613496538331E-3</c:v>
                </c:pt>
                <c:pt idx="1853">
                  <c:v>2.6412458555653737E-3</c:v>
                </c:pt>
                <c:pt idx="1854">
                  <c:v>2.9866873747342688E-3</c:v>
                </c:pt>
                <c:pt idx="1855">
                  <c:v>3.7812028688227282E-3</c:v>
                </c:pt>
                <c:pt idx="1856">
                  <c:v>3.9539236284071759E-3</c:v>
                </c:pt>
                <c:pt idx="1857">
                  <c:v>3.2284964381524956E-3</c:v>
                </c:pt>
                <c:pt idx="1858">
                  <c:v>4.8520715782463045E-3</c:v>
                </c:pt>
                <c:pt idx="1859">
                  <c:v>3.6084821092382804E-3</c:v>
                </c:pt>
                <c:pt idx="1860">
                  <c:v>5.6811312242516536E-3</c:v>
                </c:pt>
                <c:pt idx="1861">
                  <c:v>4.8520715782463045E-3</c:v>
                </c:pt>
                <c:pt idx="1862">
                  <c:v>3.5739379573213911E-3</c:v>
                </c:pt>
                <c:pt idx="1863">
                  <c:v>4.9902481859138625E-3</c:v>
                </c:pt>
                <c:pt idx="1864">
                  <c:v>5.6465870723347638E-3</c:v>
                </c:pt>
                <c:pt idx="1865">
                  <c:v>5.335689705082758E-3</c:v>
                </c:pt>
                <c:pt idx="1866">
                  <c:v>5.5429546165840947E-3</c:v>
                </c:pt>
                <c:pt idx="1867">
                  <c:v>5.5084104646672058E-3</c:v>
                </c:pt>
                <c:pt idx="1868">
                  <c:v>5.2320572493320889E-3</c:v>
                </c:pt>
                <c:pt idx="1869">
                  <c:v>6.6483674779245598E-3</c:v>
                </c:pt>
                <c:pt idx="1870">
                  <c:v>7.3047063643454611E-3</c:v>
                </c:pt>
                <c:pt idx="1871">
                  <c:v>7.0283531490103451E-3</c:v>
                </c:pt>
                <c:pt idx="1872">
                  <c:v>6.3720142625894437E-3</c:v>
                </c:pt>
                <c:pt idx="1873">
                  <c:v>6.613823326007671E-3</c:v>
                </c:pt>
                <c:pt idx="1874">
                  <c:v>6.613823326007671E-3</c:v>
                </c:pt>
                <c:pt idx="1875">
                  <c:v>8.2373984661014785E-3</c:v>
                </c:pt>
                <c:pt idx="1876">
                  <c:v>7.0283531490103451E-3</c:v>
                </c:pt>
                <c:pt idx="1877">
                  <c:v>8.5482958333534843E-3</c:v>
                </c:pt>
                <c:pt idx="1878">
                  <c:v>6.4065584145063335E-3</c:v>
                </c:pt>
                <c:pt idx="1879">
                  <c:v>5.8538519838361005E-3</c:v>
                </c:pt>
                <c:pt idx="1880">
                  <c:v>6.5792791740907812E-3</c:v>
                </c:pt>
                <c:pt idx="1881">
                  <c:v>6.4756467183401129E-3</c:v>
                </c:pt>
                <c:pt idx="1882">
                  <c:v>7.0974414528441245E-3</c:v>
                </c:pt>
                <c:pt idx="1883">
                  <c:v>7.9610452507663625E-3</c:v>
                </c:pt>
                <c:pt idx="1884">
                  <c:v>8.3410309218521477E-3</c:v>
                </c:pt>
                <c:pt idx="1885">
                  <c:v>9.9300619100290647E-3</c:v>
                </c:pt>
                <c:pt idx="1886">
                  <c:v>1.3315388797884239E-2</c:v>
                </c:pt>
                <c:pt idx="1887">
                  <c:v>1.6804348141490084E-2</c:v>
                </c:pt>
                <c:pt idx="1888">
                  <c:v>2.1329632042602614E-2</c:v>
                </c:pt>
                <c:pt idx="1889">
                  <c:v>2.6511254830136045E-2</c:v>
                </c:pt>
                <c:pt idx="1890">
                  <c:v>3.5112748657441538E-2</c:v>
                </c:pt>
                <c:pt idx="1891">
                  <c:v>4.913767433569869E-2</c:v>
                </c:pt>
                <c:pt idx="1892">
                  <c:v>6.0779053531690462E-2</c:v>
                </c:pt>
                <c:pt idx="1893">
                  <c:v>7.5805759615537413E-2</c:v>
                </c:pt>
                <c:pt idx="1894">
                  <c:v>9.452868995449154E-2</c:v>
                </c:pt>
                <c:pt idx="1895">
                  <c:v>0.11428794485095235</c:v>
                </c:pt>
                <c:pt idx="1896">
                  <c:v>0.14071422106737286</c:v>
                </c:pt>
                <c:pt idx="1897">
                  <c:v>0.16986948528522761</c:v>
                </c:pt>
                <c:pt idx="1898">
                  <c:v>0.19788479248982502</c:v>
                </c:pt>
                <c:pt idx="1899">
                  <c:v>0.23412160785064215</c:v>
                </c:pt>
                <c:pt idx="1900">
                  <c:v>0.27819994569659318</c:v>
                </c:pt>
                <c:pt idx="1901">
                  <c:v>0.31440221690549341</c:v>
                </c:pt>
                <c:pt idx="1902">
                  <c:v>0.35675334715559998</c:v>
                </c:pt>
                <c:pt idx="1903">
                  <c:v>0.40449336510474132</c:v>
                </c:pt>
                <c:pt idx="1904">
                  <c:v>0.46149121576760904</c:v>
                </c:pt>
                <c:pt idx="1905">
                  <c:v>0.50612226004423033</c:v>
                </c:pt>
                <c:pt idx="1906">
                  <c:v>0.55572766219688374</c:v>
                </c:pt>
                <c:pt idx="1907">
                  <c:v>0.61027287807365227</c:v>
                </c:pt>
                <c:pt idx="1908">
                  <c:v>0.65718383637678823</c:v>
                </c:pt>
                <c:pt idx="1909">
                  <c:v>0.7026439402994149</c:v>
                </c:pt>
                <c:pt idx="1910">
                  <c:v>0.75508196290925322</c:v>
                </c:pt>
                <c:pt idx="1911">
                  <c:v>0.78309727011385066</c:v>
                </c:pt>
                <c:pt idx="1912">
                  <c:v>0.83601891085052538</c:v>
                </c:pt>
                <c:pt idx="1913">
                  <c:v>0.87153029902108781</c:v>
                </c:pt>
                <c:pt idx="1914">
                  <c:v>0.91705949124754826</c:v>
                </c:pt>
                <c:pt idx="1915">
                  <c:v>0.92649004472085905</c:v>
                </c:pt>
                <c:pt idx="1916">
                  <c:v>0.96659580509636778</c:v>
                </c:pt>
                <c:pt idx="1917">
                  <c:v>0.96756304135004068</c:v>
                </c:pt>
                <c:pt idx="1918">
                  <c:v>0.99229665412253365</c:v>
                </c:pt>
                <c:pt idx="1919">
                  <c:v>0.99772008597348527</c:v>
                </c:pt>
                <c:pt idx="1920">
                  <c:v>1</c:v>
                </c:pt>
                <c:pt idx="1921">
                  <c:v>0.98258974743388772</c:v>
                </c:pt>
                <c:pt idx="1922">
                  <c:v>0.97554274044284217</c:v>
                </c:pt>
                <c:pt idx="1923">
                  <c:v>0.96037785775132767</c:v>
                </c:pt>
                <c:pt idx="1924">
                  <c:v>0.94908192007450487</c:v>
                </c:pt>
                <c:pt idx="1925">
                  <c:v>0.923381071048339</c:v>
                </c:pt>
                <c:pt idx="1926">
                  <c:v>0.8814444706212351</c:v>
                </c:pt>
                <c:pt idx="1927">
                  <c:v>0.83898970791537786</c:v>
                </c:pt>
                <c:pt idx="1928">
                  <c:v>0.82420481089494912</c:v>
                </c:pt>
                <c:pt idx="1929">
                  <c:v>0.77622298388238964</c:v>
                </c:pt>
                <c:pt idx="1930">
                  <c:v>0.71649614521808758</c:v>
                </c:pt>
                <c:pt idx="1931">
                  <c:v>0.67051787901670756</c:v>
                </c:pt>
                <c:pt idx="1932">
                  <c:v>0.6255413932209174</c:v>
                </c:pt>
                <c:pt idx="1933">
                  <c:v>0.57704140392960457</c:v>
                </c:pt>
                <c:pt idx="1934">
                  <c:v>0.52809234066337207</c:v>
                </c:pt>
                <c:pt idx="1935">
                  <c:v>0.47492889086327905</c:v>
                </c:pt>
                <c:pt idx="1936">
                  <c:v>0.42919243372531735</c:v>
                </c:pt>
                <c:pt idx="1937">
                  <c:v>0.38228147542218133</c:v>
                </c:pt>
                <c:pt idx="1938">
                  <c:v>0.33882493231073429</c:v>
                </c:pt>
                <c:pt idx="1939">
                  <c:v>0.29637016960487705</c:v>
                </c:pt>
                <c:pt idx="1940">
                  <c:v>0.25909702968655329</c:v>
                </c:pt>
                <c:pt idx="1941">
                  <c:v>0.22669461518851089</c:v>
                </c:pt>
                <c:pt idx="1942">
                  <c:v>0.19045779982769379</c:v>
                </c:pt>
                <c:pt idx="1943">
                  <c:v>0.16565509875136708</c:v>
                </c:pt>
                <c:pt idx="1944">
                  <c:v>0.13891792516769458</c:v>
                </c:pt>
                <c:pt idx="1945">
                  <c:v>0.11408067993945102</c:v>
                </c:pt>
                <c:pt idx="1946">
                  <c:v>9.5530470360081332E-2</c:v>
                </c:pt>
                <c:pt idx="1947">
                  <c:v>7.7636599667132558E-2</c:v>
                </c:pt>
                <c:pt idx="1948">
                  <c:v>6.2644437735202493E-2</c:v>
                </c:pt>
                <c:pt idx="1949">
                  <c:v>5.2281192160135638E-2</c:v>
                </c:pt>
                <c:pt idx="1950">
                  <c:v>3.9603488406637175E-2</c:v>
                </c:pt>
                <c:pt idx="1951">
                  <c:v>3.2625569719425491E-2</c:v>
                </c:pt>
                <c:pt idx="1952">
                  <c:v>2.5958548399465813E-2</c:v>
                </c:pt>
                <c:pt idx="1953">
                  <c:v>1.8600644041168339E-2</c:v>
                </c:pt>
                <c:pt idx="1954">
                  <c:v>1.4593522418809152E-2</c:v>
                </c:pt>
                <c:pt idx="1955">
                  <c:v>1.2866314822964676E-2</c:v>
                </c:pt>
                <c:pt idx="1956">
                  <c:v>1.107001892328642E-2</c:v>
                </c:pt>
                <c:pt idx="1957">
                  <c:v>1.024095927728107E-2</c:v>
                </c:pt>
                <c:pt idx="1958">
                  <c:v>8.1337660103508094E-3</c:v>
                </c:pt>
                <c:pt idx="1959">
                  <c:v>1.0102782669613513E-2</c:v>
                </c:pt>
                <c:pt idx="1960">
                  <c:v>8.5828399852703741E-3</c:v>
                </c:pt>
                <c:pt idx="1961">
                  <c:v>1.0448224188782409E-2</c:v>
                </c:pt>
                <c:pt idx="1962">
                  <c:v>1.1450004594372204E-2</c:v>
                </c:pt>
                <c:pt idx="1963">
                  <c:v>1.1208195530953978E-2</c:v>
                </c:pt>
                <c:pt idx="1964">
                  <c:v>1.2348152544211332E-2</c:v>
                </c:pt>
                <c:pt idx="1965">
                  <c:v>1.3177212190216682E-2</c:v>
                </c:pt>
                <c:pt idx="1966">
                  <c:v>1.3108123886382902E-2</c:v>
                </c:pt>
                <c:pt idx="1967">
                  <c:v>1.3073579734466012E-2</c:v>
                </c:pt>
                <c:pt idx="1968">
                  <c:v>1.2797226519130896E-2</c:v>
                </c:pt>
                <c:pt idx="1969">
                  <c:v>1.2969947278715345E-2</c:v>
                </c:pt>
                <c:pt idx="1970">
                  <c:v>1.2071799328876216E-2</c:v>
                </c:pt>
                <c:pt idx="1971">
                  <c:v>1.2348152544211332E-2</c:v>
                </c:pt>
                <c:pt idx="1972">
                  <c:v>1.2106343480793105E-2</c:v>
                </c:pt>
                <c:pt idx="1973">
                  <c:v>1.031004758111485E-2</c:v>
                </c:pt>
                <c:pt idx="1974">
                  <c:v>9.9991502138628442E-3</c:v>
                </c:pt>
                <c:pt idx="1975">
                  <c:v>9.2737230236081634E-3</c:v>
                </c:pt>
                <c:pt idx="1976">
                  <c:v>9.1010022640237165E-3</c:v>
                </c:pt>
                <c:pt idx="1977">
                  <c:v>7.3392505162623509E-3</c:v>
                </c:pt>
                <c:pt idx="1978">
                  <c:v>7.4428829720130192E-3</c:v>
                </c:pt>
                <c:pt idx="1979">
                  <c:v>7.0283531490103451E-3</c:v>
                </c:pt>
                <c:pt idx="1980">
                  <c:v>5.1975130974152E-3</c:v>
                </c:pt>
                <c:pt idx="1981">
                  <c:v>6.4065584145063335E-3</c:v>
                </c:pt>
                <c:pt idx="1982">
                  <c:v>5.0247923378307522E-3</c:v>
                </c:pt>
                <c:pt idx="1983">
                  <c:v>4.1266443879916237E-3</c:v>
                </c:pt>
                <c:pt idx="1984">
                  <c:v>3.2975847419862746E-3</c:v>
                </c:pt>
                <c:pt idx="1985">
                  <c:v>3.6430262611551701E-3</c:v>
                </c:pt>
                <c:pt idx="1986">
                  <c:v>2.8485107670667108E-3</c:v>
                </c:pt>
                <c:pt idx="1987">
                  <c:v>1.7776420576431356E-3</c:v>
                </c:pt>
                <c:pt idx="1988">
                  <c:v>2.5769937329999591E-4</c:v>
                </c:pt>
                <c:pt idx="1989">
                  <c:v>3.3321288939031643E-3</c:v>
                </c:pt>
                <c:pt idx="1990">
                  <c:v>2.5721575517315947E-3</c:v>
                </c:pt>
                <c:pt idx="1991">
                  <c:v>1.0522148673884552E-3</c:v>
                </c:pt>
                <c:pt idx="1992">
                  <c:v>2.3648926402302572E-3</c:v>
                </c:pt>
                <c:pt idx="1993">
                  <c:v>1.9158186653106936E-3</c:v>
                </c:pt>
                <c:pt idx="1994">
                  <c:v>1.294023930806682E-3</c:v>
                </c:pt>
                <c:pt idx="1995">
                  <c:v>2.9521432228173795E-3</c:v>
                </c:pt>
                <c:pt idx="1996">
                  <c:v>1.7085537538093565E-3</c:v>
                </c:pt>
                <c:pt idx="1997">
                  <c:v>2.0194511210613621E-3</c:v>
                </c:pt>
                <c:pt idx="1998">
                  <c:v>1.5703771461417983E-3</c:v>
                </c:pt>
                <c:pt idx="1999">
                  <c:v>1.6394654499755773E-3</c:v>
                </c:pt>
                <c:pt idx="2000">
                  <c:v>1.3285680827235715E-3</c:v>
                </c:pt>
                <c:pt idx="2001">
                  <c:v>2.3648926402302572E-3</c:v>
                </c:pt>
                <c:pt idx="2002">
                  <c:v>1.7776420576431356E-3</c:v>
                </c:pt>
                <c:pt idx="2003">
                  <c:v>1.5703771461417983E-3</c:v>
                </c:pt>
                <c:pt idx="2004">
                  <c:v>1.3285680827235715E-3</c:v>
                </c:pt>
                <c:pt idx="2005">
                  <c:v>7.0677334821955991E-4</c:v>
                </c:pt>
                <c:pt idx="2006">
                  <c:v>6.722291963026704E-4</c:v>
                </c:pt>
                <c:pt idx="2007">
                  <c:v>1.5012888423080193E-3</c:v>
                </c:pt>
                <c:pt idx="2008">
                  <c:v>1.1903914750560135E-3</c:v>
                </c:pt>
                <c:pt idx="2009">
                  <c:v>1.0522148673884552E-3</c:v>
                </c:pt>
                <c:pt idx="2010">
                  <c:v>1.0176707154715657E-3</c:v>
                </c:pt>
                <c:pt idx="2011">
                  <c:v>6.0314089246889127E-4</c:v>
                </c:pt>
                <c:pt idx="2012">
                  <c:v>2.0194511210613621E-3</c:v>
                </c:pt>
                <c:pt idx="2013">
                  <c:v>1.1903914750560135E-3</c:v>
                </c:pt>
                <c:pt idx="2014">
                  <c:v>1.363112234640461E-3</c:v>
                </c:pt>
                <c:pt idx="2015">
                  <c:v>1.294023930806682E-3</c:v>
                </c:pt>
                <c:pt idx="2016">
                  <c:v>8.4494995588711805E-4</c:v>
                </c:pt>
                <c:pt idx="2017">
                  <c:v>1.6394654499755773E-3</c:v>
                </c:pt>
                <c:pt idx="2018">
                  <c:v>1.2594797788897925E-3</c:v>
                </c:pt>
                <c:pt idx="2019">
                  <c:v>1.5703771461417983E-3</c:v>
                </c:pt>
                <c:pt idx="2020">
                  <c:v>1.363112234640461E-3</c:v>
                </c:pt>
                <c:pt idx="2021">
                  <c:v>1.0867590193053447E-3</c:v>
                </c:pt>
                <c:pt idx="2022">
                  <c:v>5.0434461798658719E-5</c:v>
                </c:pt>
                <c:pt idx="2023">
                  <c:v>1.155847323139124E-3</c:v>
                </c:pt>
                <c:pt idx="2024">
                  <c:v>6.3768504438578089E-4</c:v>
                </c:pt>
                <c:pt idx="2025">
                  <c:v>3.9587598096755411E-4</c:v>
                </c:pt>
                <c:pt idx="2026">
                  <c:v>8.4978613715548255E-5</c:v>
                </c:pt>
                <c:pt idx="2027">
                  <c:v>1.6049212980586878E-3</c:v>
                </c:pt>
                <c:pt idx="2028">
                  <c:v>4.9950843671822274E-4</c:v>
                </c:pt>
                <c:pt idx="2029">
                  <c:v>1.5012888423080193E-3</c:v>
                </c:pt>
                <c:pt idx="2030">
                  <c:v>1.3285680827235715E-3</c:v>
                </c:pt>
                <c:pt idx="2031">
                  <c:v>8.1040580397022854E-4</c:v>
                </c:pt>
                <c:pt idx="2032">
                  <c:v>5.368161207884634E-4</c:v>
                </c:pt>
                <c:pt idx="2033">
                  <c:v>2.2591875353645757E-4</c:v>
                </c:pt>
                <c:pt idx="2034">
                  <c:v>3.2678767713377504E-4</c:v>
                </c:pt>
                <c:pt idx="2035">
                  <c:v>2.2267160325626992E-3</c:v>
                </c:pt>
                <c:pt idx="2036">
                  <c:v>1.865384203512035E-5</c:v>
                </c:pt>
                <c:pt idx="2037">
                  <c:v>2.231552213831064E-4</c:v>
                </c:pt>
                <c:pt idx="2038">
                  <c:v>3.9587598096755411E-4</c:v>
                </c:pt>
                <c:pt idx="2039">
                  <c:v>6.0314089246889127E-4</c:v>
                </c:pt>
                <c:pt idx="2040">
                  <c:v>1.1952276563243779E-4</c:v>
                </c:pt>
                <c:pt idx="2041">
                  <c:v>1.2594797788897925E-3</c:v>
                </c:pt>
                <c:pt idx="2042">
                  <c:v>1.155847323139124E-3</c:v>
                </c:pt>
                <c:pt idx="2043">
                  <c:v>2.2591875353645757E-4</c:v>
                </c:pt>
                <c:pt idx="2044">
                  <c:v>2.5769937329999591E-4</c:v>
                </c:pt>
                <c:pt idx="2045">
                  <c:v>5.6859674055200176E-4</c:v>
                </c:pt>
                <c:pt idx="2046">
                  <c:v>1.6740096018924668E-3</c:v>
                </c:pt>
                <c:pt idx="2047">
                  <c:v>1.568304497026785E-4</c:v>
                </c:pt>
                <c:pt idx="2048">
                  <c:v>1.5012888423080193E-3</c:v>
                </c:pt>
                <c:pt idx="2049">
                  <c:v>2.9224352521688547E-4</c:v>
                </c:pt>
                <c:pt idx="2050">
                  <c:v>7.0677334821955991E-4</c:v>
                </c:pt>
                <c:pt idx="2051">
                  <c:v>9.1403825972089718E-4</c:v>
                </c:pt>
                <c:pt idx="2052">
                  <c:v>6.3768504438578089E-4</c:v>
                </c:pt>
                <c:pt idx="2053">
                  <c:v>3.6409536120401569E-4</c:v>
                </c:pt>
                <c:pt idx="2054">
                  <c:v>4.3042013288444362E-4</c:v>
                </c:pt>
                <c:pt idx="2055">
                  <c:v>1.9137460161956803E-4</c:v>
                </c:pt>
                <c:pt idx="2056">
                  <c:v>6.0314089246889127E-4</c:v>
                </c:pt>
                <c:pt idx="2057">
                  <c:v>1.0867590193053447E-3</c:v>
                </c:pt>
                <c:pt idx="2058">
                  <c:v>9.4858241163778669E-4</c:v>
                </c:pt>
                <c:pt idx="2059">
                  <c:v>2.231552213831064E-4</c:v>
                </c:pt>
                <c:pt idx="2060">
                  <c:v>5.3405258863511225E-4</c:v>
                </c:pt>
                <c:pt idx="2061">
                  <c:v>1.568304497026785E-4</c:v>
                </c:pt>
                <c:pt idx="2062">
                  <c:v>8.7949410780400756E-4</c:v>
                </c:pt>
                <c:pt idx="2063">
                  <c:v>5.6859674055200176E-4</c:v>
                </c:pt>
                <c:pt idx="2064">
                  <c:v>1.865384203512035E-5</c:v>
                </c:pt>
                <c:pt idx="2065">
                  <c:v>2.1576277287289206E-3</c:v>
                </c:pt>
                <c:pt idx="2066">
                  <c:v>3.2678767713377504E-4</c:v>
                </c:pt>
                <c:pt idx="2067">
                  <c:v>5.6859674055200176E-4</c:v>
                </c:pt>
                <c:pt idx="2068">
                  <c:v>4.6496428480133318E-4</c:v>
                </c:pt>
                <c:pt idx="2069">
                  <c:v>1.9503628172275831E-3</c:v>
                </c:pt>
                <c:pt idx="2070">
                  <c:v>1.8861106946621686E-4</c:v>
                </c:pt>
                <c:pt idx="2071">
                  <c:v>1.5890309881769186E-5</c:v>
                </c:pt>
                <c:pt idx="2072">
                  <c:v>1.3285680827235715E-3</c:v>
                </c:pt>
                <c:pt idx="2073">
                  <c:v>9.1403825972089718E-4</c:v>
                </c:pt>
                <c:pt idx="2074">
                  <c:v>6.3768504438578089E-4</c:v>
                </c:pt>
                <c:pt idx="2075">
                  <c:v>1.0176707154715657E-3</c:v>
                </c:pt>
                <c:pt idx="2076">
                  <c:v>6.7499272845602143E-4</c:v>
                </c:pt>
                <c:pt idx="2077">
                  <c:v>7.7586165205333903E-4</c:v>
                </c:pt>
                <c:pt idx="2078">
                  <c:v>7.0677334821955991E-4</c:v>
                </c:pt>
                <c:pt idx="2079">
                  <c:v>4.9950843671822274E-4</c:v>
                </c:pt>
                <c:pt idx="2080">
                  <c:v>5.6859674055200176E-4</c:v>
                </c:pt>
                <c:pt idx="2081">
                  <c:v>1.3976563865573505E-3</c:v>
                </c:pt>
                <c:pt idx="2082">
                  <c:v>2.231552213831064E-4</c:v>
                </c:pt>
                <c:pt idx="2083">
                  <c:v>8.4494995588711805E-4</c:v>
                </c:pt>
                <c:pt idx="2084">
                  <c:v>1.1952276563243779E-4</c:v>
                </c:pt>
                <c:pt idx="2085">
                  <c:v>1.0176707154715657E-3</c:v>
                </c:pt>
                <c:pt idx="2086">
                  <c:v>2.5769937329999591E-4</c:v>
                </c:pt>
                <c:pt idx="2087">
                  <c:v>7.0677334821955991E-4</c:v>
                </c:pt>
                <c:pt idx="2088">
                  <c:v>6.3768504438578089E-4</c:v>
                </c:pt>
                <c:pt idx="2089">
                  <c:v>7.4131750013644942E-4</c:v>
                </c:pt>
                <c:pt idx="2090">
                  <c:v>4.9950843671822274E-4</c:v>
                </c:pt>
                <c:pt idx="2091">
                  <c:v>8.4978613715548255E-5</c:v>
                </c:pt>
                <c:pt idx="2092">
                  <c:v>2.6046290545334711E-4</c:v>
                </c:pt>
                <c:pt idx="2093">
                  <c:v>1.1952276563243779E-4</c:v>
                </c:pt>
                <c:pt idx="2094">
                  <c:v>3.2678767713377504E-4</c:v>
                </c:pt>
                <c:pt idx="2095">
                  <c:v>1.2594797788897925E-3</c:v>
                </c:pt>
                <c:pt idx="2096">
                  <c:v>8.1316933612357958E-4</c:v>
                </c:pt>
                <c:pt idx="2097">
                  <c:v>1.3976563865573505E-3</c:v>
                </c:pt>
                <c:pt idx="2098">
                  <c:v>8.477134880404692E-4</c:v>
                </c:pt>
                <c:pt idx="2099">
                  <c:v>3.2678767713377504E-4</c:v>
                </c:pt>
                <c:pt idx="2100">
                  <c:v>4.6496428480133318E-4</c:v>
                </c:pt>
                <c:pt idx="2101">
                  <c:v>1.7776420576431356E-3</c:v>
                </c:pt>
                <c:pt idx="2102">
                  <c:v>7.7586165205333903E-4</c:v>
                </c:pt>
                <c:pt idx="2103">
                  <c:v>5.3405258863511225E-4</c:v>
                </c:pt>
                <c:pt idx="2104">
                  <c:v>7.4131750013644942E-4</c:v>
                </c:pt>
                <c:pt idx="2105">
                  <c:v>1.1213031712222342E-3</c:v>
                </c:pt>
                <c:pt idx="2106">
                  <c:v>5.0434461798658719E-5</c:v>
                </c:pt>
                <c:pt idx="2107">
                  <c:v>9.5134594379113772E-4</c:v>
                </c:pt>
                <c:pt idx="2108">
                  <c:v>1.5890309881769186E-5</c:v>
                </c:pt>
                <c:pt idx="2109">
                  <c:v>8.1040580397022854E-4</c:v>
                </c:pt>
                <c:pt idx="2110">
                  <c:v>7.7586165205333903E-4</c:v>
                </c:pt>
                <c:pt idx="2111">
                  <c:v>1.9137460161956803E-4</c:v>
                </c:pt>
                <c:pt idx="2112">
                  <c:v>2.6046290545334711E-4</c:v>
                </c:pt>
                <c:pt idx="2113">
                  <c:v>3.6133182905066455E-4</c:v>
                </c:pt>
                <c:pt idx="2114">
                  <c:v>3.2678767713377504E-4</c:v>
                </c:pt>
                <c:pt idx="2115">
                  <c:v>8.7742145868899426E-5</c:v>
                </c:pt>
                <c:pt idx="2116">
                  <c:v>1.3976563865573505E-3</c:v>
                </c:pt>
                <c:pt idx="2117">
                  <c:v>8.7949410780400756E-4</c:v>
                </c:pt>
                <c:pt idx="2118">
                  <c:v>1.0522148673884552E-3</c:v>
                </c:pt>
                <c:pt idx="2119">
                  <c:v>4.3042013288444362E-4</c:v>
                </c:pt>
                <c:pt idx="2120">
                  <c:v>6.7499272845602143E-4</c:v>
                </c:pt>
                <c:pt idx="2121">
                  <c:v>3.6133182905066455E-4</c:v>
                </c:pt>
                <c:pt idx="2122">
                  <c:v>1.1213031712222342E-3</c:v>
                </c:pt>
                <c:pt idx="2123">
                  <c:v>1.9137460161956803E-4</c:v>
                </c:pt>
                <c:pt idx="2124">
                  <c:v>2.9500705737023662E-4</c:v>
                </c:pt>
                <c:pt idx="2125">
                  <c:v>1.1952276563243779E-4</c:v>
                </c:pt>
                <c:pt idx="2126">
                  <c:v>4.3318366503779476E-4</c:v>
                </c:pt>
                <c:pt idx="2127">
                  <c:v>7.7586165205333903E-4</c:v>
                </c:pt>
                <c:pt idx="2128">
                  <c:v>1.5890309881769186E-5</c:v>
                </c:pt>
                <c:pt idx="2129">
                  <c:v>6.722291963026704E-4</c:v>
                </c:pt>
                <c:pt idx="2130">
                  <c:v>5.0227196887157378E-4</c:v>
                </c:pt>
                <c:pt idx="2131">
                  <c:v>2.9224352521688547E-4</c:v>
                </c:pt>
                <c:pt idx="2132">
                  <c:v>3.2955120928712613E-4</c:v>
                </c:pt>
                <c:pt idx="2133">
                  <c:v>8.4978613715548255E-5</c:v>
                </c:pt>
                <c:pt idx="2134">
                  <c:v>4.6496428480133318E-4</c:v>
                </c:pt>
                <c:pt idx="2135">
                  <c:v>6.0590442462224242E-4</c:v>
                </c:pt>
                <c:pt idx="2136">
                  <c:v>2.2591875353645757E-4</c:v>
                </c:pt>
                <c:pt idx="2137">
                  <c:v>6.3768504438578089E-4</c:v>
                </c:pt>
                <c:pt idx="2138">
                  <c:v>1.5890309881769186E-5</c:v>
                </c:pt>
                <c:pt idx="2139">
                  <c:v>1.5890309881769186E-5</c:v>
                </c:pt>
                <c:pt idx="2140">
                  <c:v>9.1403825972089718E-4</c:v>
                </c:pt>
                <c:pt idx="2141">
                  <c:v>1.1952276563243779E-4</c:v>
                </c:pt>
                <c:pt idx="2142">
                  <c:v>8.7949410780400756E-4</c:v>
                </c:pt>
                <c:pt idx="2143">
                  <c:v>5.6859674055200176E-4</c:v>
                </c:pt>
                <c:pt idx="2144">
                  <c:v>1.0867590193053447E-3</c:v>
                </c:pt>
                <c:pt idx="2145">
                  <c:v>6.3768504438578089E-4</c:v>
                </c:pt>
                <c:pt idx="2146">
                  <c:v>5.0434461798658719E-5</c:v>
                </c:pt>
                <c:pt idx="2147">
                  <c:v>1.0176707154715657E-3</c:v>
                </c:pt>
                <c:pt idx="2148">
                  <c:v>9.4858241163778669E-4</c:v>
                </c:pt>
                <c:pt idx="2149">
                  <c:v>1.0176707154715657E-3</c:v>
                </c:pt>
                <c:pt idx="2150">
                  <c:v>7.7586165205333903E-4</c:v>
                </c:pt>
                <c:pt idx="2151">
                  <c:v>1.8861106946621686E-4</c:v>
                </c:pt>
                <c:pt idx="2152">
                  <c:v>8.7949410780400756E-4</c:v>
                </c:pt>
                <c:pt idx="2153">
                  <c:v>8.4978613715548255E-5</c:v>
                </c:pt>
                <c:pt idx="2154">
                  <c:v>4.3318366503779476E-4</c:v>
                </c:pt>
                <c:pt idx="2155">
                  <c:v>1.0176707154715657E-3</c:v>
                </c:pt>
                <c:pt idx="2156">
                  <c:v>7.7586165205333903E-4</c:v>
                </c:pt>
                <c:pt idx="2157">
                  <c:v>1.8861106946621686E-4</c:v>
                </c:pt>
                <c:pt idx="2158">
                  <c:v>1.865384203512035E-5</c:v>
                </c:pt>
                <c:pt idx="2159">
                  <c:v>6.3768504438578089E-4</c:v>
                </c:pt>
                <c:pt idx="2160">
                  <c:v>9.4858241163778669E-4</c:v>
                </c:pt>
                <c:pt idx="2161">
                  <c:v>1.155847323139124E-3</c:v>
                </c:pt>
                <c:pt idx="2162">
                  <c:v>7.7586165205333903E-4</c:v>
                </c:pt>
                <c:pt idx="2163">
                  <c:v>1.2228629778578896E-4</c:v>
                </c:pt>
                <c:pt idx="2164">
                  <c:v>1.9137460161956803E-4</c:v>
                </c:pt>
                <c:pt idx="2165">
                  <c:v>1.2228629778578896E-4</c:v>
                </c:pt>
                <c:pt idx="2166">
                  <c:v>3.2678767713377504E-4</c:v>
                </c:pt>
                <c:pt idx="2167">
                  <c:v>5.6859674055200176E-4</c:v>
                </c:pt>
                <c:pt idx="2168">
                  <c:v>1.5406691754932733E-4</c:v>
                </c:pt>
                <c:pt idx="2169">
                  <c:v>4.6496428480133318E-4</c:v>
                </c:pt>
                <c:pt idx="2170">
                  <c:v>6.7499272845602143E-4</c:v>
                </c:pt>
                <c:pt idx="2171">
                  <c:v>1.5890309881769186E-5</c:v>
                </c:pt>
                <c:pt idx="2172">
                  <c:v>8.7742145868899426E-5</c:v>
                </c:pt>
                <c:pt idx="2173">
                  <c:v>2.9224352521688547E-4</c:v>
                </c:pt>
                <c:pt idx="2174">
                  <c:v>5.3197993952009883E-5</c:v>
                </c:pt>
                <c:pt idx="2175">
                  <c:v>9.4858241163778669E-4</c:v>
                </c:pt>
                <c:pt idx="2176">
                  <c:v>4.6496428480133318E-4</c:v>
                </c:pt>
                <c:pt idx="2177">
                  <c:v>6.0314089246889127E-4</c:v>
                </c:pt>
                <c:pt idx="2178">
                  <c:v>4.6496428480133318E-4</c:v>
                </c:pt>
                <c:pt idx="2179">
                  <c:v>3.2955120928712613E-4</c:v>
                </c:pt>
                <c:pt idx="2180">
                  <c:v>1.3976563865573505E-3</c:v>
                </c:pt>
                <c:pt idx="2181">
                  <c:v>3.9587598096755411E-4</c:v>
                </c:pt>
                <c:pt idx="2182">
                  <c:v>3.986395131209052E-4</c:v>
                </c:pt>
                <c:pt idx="2183">
                  <c:v>3.2955120928712613E-4</c:v>
                </c:pt>
                <c:pt idx="2184">
                  <c:v>1.1931550072093646E-3</c:v>
                </c:pt>
                <c:pt idx="2185">
                  <c:v>8.4494995588711805E-4</c:v>
                </c:pt>
                <c:pt idx="2186">
                  <c:v>4.3042013288444362E-4</c:v>
                </c:pt>
                <c:pt idx="2187">
                  <c:v>4.9950843671822274E-4</c:v>
                </c:pt>
                <c:pt idx="2188">
                  <c:v>1.0204342476249169E-3</c:v>
                </c:pt>
                <c:pt idx="2189">
                  <c:v>2.9224352521688547E-4</c:v>
                </c:pt>
                <c:pt idx="2190">
                  <c:v>2.9500705737023662E-4</c:v>
                </c:pt>
                <c:pt idx="2191">
                  <c:v>1.9137460161956803E-4</c:v>
                </c:pt>
                <c:pt idx="2192">
                  <c:v>5.0227196887157378E-4</c:v>
                </c:pt>
                <c:pt idx="2193">
                  <c:v>6.722291963026704E-4</c:v>
                </c:pt>
                <c:pt idx="2194">
                  <c:v>2.9500705737023662E-4</c:v>
                </c:pt>
                <c:pt idx="2195">
                  <c:v>5.0434461798658719E-5</c:v>
                </c:pt>
                <c:pt idx="2196">
                  <c:v>1.5406691754932733E-4</c:v>
                </c:pt>
                <c:pt idx="2197">
                  <c:v>9.1680179187424821E-4</c:v>
                </c:pt>
                <c:pt idx="2198">
                  <c:v>3.986395131209052E-4</c:v>
                </c:pt>
                <c:pt idx="2199">
                  <c:v>6.3768504438578089E-4</c:v>
                </c:pt>
                <c:pt idx="2200">
                  <c:v>3.2955120928712613E-4</c:v>
                </c:pt>
                <c:pt idx="2201">
                  <c:v>5.0434461798658719E-5</c:v>
                </c:pt>
                <c:pt idx="2202">
                  <c:v>1.5406691754932733E-4</c:v>
                </c:pt>
                <c:pt idx="2203">
                  <c:v>5.6859674055200176E-4</c:v>
                </c:pt>
                <c:pt idx="2204">
                  <c:v>1.9137460161956803E-4</c:v>
                </c:pt>
                <c:pt idx="2205">
                  <c:v>5.0434461798658719E-5</c:v>
                </c:pt>
                <c:pt idx="2206">
                  <c:v>9.5134594379113772E-4</c:v>
                </c:pt>
                <c:pt idx="2207">
                  <c:v>1.4322005384742402E-3</c:v>
                </c:pt>
                <c:pt idx="2208">
                  <c:v>1.2228629778578896E-4</c:v>
                </c:pt>
                <c:pt idx="2209">
                  <c:v>1.1952276563243779E-4</c:v>
                </c:pt>
                <c:pt idx="2210">
                  <c:v>7.0953688037291105E-4</c:v>
                </c:pt>
                <c:pt idx="2211">
                  <c:v>3.6409536120401569E-4</c:v>
                </c:pt>
                <c:pt idx="2212">
                  <c:v>4.6772781695468427E-4</c:v>
                </c:pt>
                <c:pt idx="2213">
                  <c:v>4.6496428480133318E-4</c:v>
                </c:pt>
                <c:pt idx="2214">
                  <c:v>2.2591875353645757E-4</c:v>
                </c:pt>
                <c:pt idx="2215">
                  <c:v>3.2678767713377504E-4</c:v>
                </c:pt>
                <c:pt idx="2216">
                  <c:v>5.0434461798658719E-5</c:v>
                </c:pt>
                <c:pt idx="2217">
                  <c:v>8.4494995588711805E-4</c:v>
                </c:pt>
                <c:pt idx="2218">
                  <c:v>1.8861106946621686E-4</c:v>
                </c:pt>
                <c:pt idx="2219">
                  <c:v>4.6496428480133318E-4</c:v>
                </c:pt>
                <c:pt idx="2220">
                  <c:v>3.2678767713377504E-4</c:v>
                </c:pt>
                <c:pt idx="2221">
                  <c:v>2.6046290545334711E-4</c:v>
                </c:pt>
                <c:pt idx="2222">
                  <c:v>4.6772781695468427E-4</c:v>
                </c:pt>
                <c:pt idx="2223">
                  <c:v>6.722291963026704E-4</c:v>
                </c:pt>
                <c:pt idx="2224">
                  <c:v>3.6133182905066455E-4</c:v>
                </c:pt>
                <c:pt idx="2225">
                  <c:v>1.5890309881769186E-5</c:v>
                </c:pt>
                <c:pt idx="2226">
                  <c:v>8.477134880404692E-4</c:v>
                </c:pt>
                <c:pt idx="2227">
                  <c:v>2.6046290545334711E-4</c:v>
                </c:pt>
                <c:pt idx="2228">
                  <c:v>3.2955120928712613E-4</c:v>
                </c:pt>
                <c:pt idx="2229">
                  <c:v>4.3042013288444362E-4</c:v>
                </c:pt>
                <c:pt idx="2230">
                  <c:v>5.3197993952009883E-5</c:v>
                </c:pt>
                <c:pt idx="2231">
                  <c:v>7.7586165205333903E-4</c:v>
                </c:pt>
                <c:pt idx="2232">
                  <c:v>2.9500705737023662E-4</c:v>
                </c:pt>
                <c:pt idx="2233">
                  <c:v>1.9137460161956803E-4</c:v>
                </c:pt>
                <c:pt idx="2234">
                  <c:v>5.6859674055200176E-4</c:v>
                </c:pt>
                <c:pt idx="2235">
                  <c:v>6.3768504438578089E-4</c:v>
                </c:pt>
                <c:pt idx="2236">
                  <c:v>2.9224352521688547E-4</c:v>
                </c:pt>
                <c:pt idx="2237">
                  <c:v>4.9950843671822274E-4</c:v>
                </c:pt>
                <c:pt idx="2238">
                  <c:v>9.1403825972089718E-4</c:v>
                </c:pt>
                <c:pt idx="2239">
                  <c:v>3.6133182905066455E-4</c:v>
                </c:pt>
                <c:pt idx="2240">
                  <c:v>5.7136027270535291E-4</c:v>
                </c:pt>
                <c:pt idx="2241">
                  <c:v>2.6046290545334711E-4</c:v>
                </c:pt>
                <c:pt idx="2242">
                  <c:v>1.8861106946621686E-4</c:v>
                </c:pt>
                <c:pt idx="2243">
                  <c:v>8.8225763995735871E-4</c:v>
                </c:pt>
                <c:pt idx="2244">
                  <c:v>3.6409536120401569E-4</c:v>
                </c:pt>
                <c:pt idx="2245">
                  <c:v>4.9950843671822274E-4</c:v>
                </c:pt>
                <c:pt idx="2246">
                  <c:v>6.3768504438578089E-4</c:v>
                </c:pt>
                <c:pt idx="2247">
                  <c:v>7.7586165205333903E-4</c:v>
                </c:pt>
                <c:pt idx="2248">
                  <c:v>3.6133182905066455E-4</c:v>
                </c:pt>
                <c:pt idx="2249">
                  <c:v>1.6049212980586878E-3</c:v>
                </c:pt>
                <c:pt idx="2250">
                  <c:v>2.231552213831064E-4</c:v>
                </c:pt>
                <c:pt idx="2251">
                  <c:v>1.9137460161956803E-4</c:v>
                </c:pt>
                <c:pt idx="2252">
                  <c:v>8.4978613715548255E-5</c:v>
                </c:pt>
                <c:pt idx="2253">
                  <c:v>5.0227196887157378E-4</c:v>
                </c:pt>
                <c:pt idx="2254">
                  <c:v>2.5769937329999591E-4</c:v>
                </c:pt>
                <c:pt idx="2255">
                  <c:v>2.231552213831064E-4</c:v>
                </c:pt>
                <c:pt idx="2256">
                  <c:v>2.231552213831064E-4</c:v>
                </c:pt>
                <c:pt idx="2257">
                  <c:v>4.6496428480133318E-4</c:v>
                </c:pt>
                <c:pt idx="2258">
                  <c:v>5.3197993952009883E-5</c:v>
                </c:pt>
                <c:pt idx="2259">
                  <c:v>1.8861106946621686E-4</c:v>
                </c:pt>
                <c:pt idx="2260">
                  <c:v>4.3042013288444362E-4</c:v>
                </c:pt>
                <c:pt idx="2261">
                  <c:v>3.986395131209052E-4</c:v>
                </c:pt>
                <c:pt idx="2262">
                  <c:v>2.9224352521688547E-4</c:v>
                </c:pt>
                <c:pt idx="2263">
                  <c:v>8.7949410780400756E-4</c:v>
                </c:pt>
                <c:pt idx="2264">
                  <c:v>5.3197993952009883E-5</c:v>
                </c:pt>
                <c:pt idx="2265">
                  <c:v>1.865384203512035E-5</c:v>
                </c:pt>
                <c:pt idx="2266">
                  <c:v>2.2591875353645757E-4</c:v>
                </c:pt>
                <c:pt idx="2267">
                  <c:v>4.9950843671822274E-4</c:v>
                </c:pt>
                <c:pt idx="2268">
                  <c:v>8.1316933612357958E-4</c:v>
                </c:pt>
                <c:pt idx="2269">
                  <c:v>7.4131750013644942E-4</c:v>
                </c:pt>
                <c:pt idx="2270">
                  <c:v>1.5406691754932733E-4</c:v>
                </c:pt>
                <c:pt idx="2271">
                  <c:v>4.6496428480133318E-4</c:v>
                </c:pt>
                <c:pt idx="2272">
                  <c:v>2.2591875353645757E-4</c:v>
                </c:pt>
                <c:pt idx="2273">
                  <c:v>9.4858241163778669E-4</c:v>
                </c:pt>
                <c:pt idx="2274">
                  <c:v>9.1680179187424821E-4</c:v>
                </c:pt>
                <c:pt idx="2275">
                  <c:v>6.0314089246889127E-4</c:v>
                </c:pt>
                <c:pt idx="2276">
                  <c:v>4.3318366503779476E-4</c:v>
                </c:pt>
                <c:pt idx="2277">
                  <c:v>5.7136027270535291E-4</c:v>
                </c:pt>
                <c:pt idx="2278">
                  <c:v>8.1316933612357958E-4</c:v>
                </c:pt>
                <c:pt idx="2279">
                  <c:v>8.1316933612357958E-4</c:v>
                </c:pt>
                <c:pt idx="2280">
                  <c:v>5.3405258863511225E-4</c:v>
                </c:pt>
                <c:pt idx="2281">
                  <c:v>1.5358329942249088E-3</c:v>
                </c:pt>
                <c:pt idx="2282">
                  <c:v>5.0434461798658719E-5</c:v>
                </c:pt>
                <c:pt idx="2283">
                  <c:v>1.4695082225444807E-3</c:v>
                </c:pt>
                <c:pt idx="2284">
                  <c:v>2.231552213831064E-4</c:v>
                </c:pt>
                <c:pt idx="2285">
                  <c:v>1.0204342476249169E-3</c:v>
                </c:pt>
                <c:pt idx="2286">
                  <c:v>1.5406691754932733E-4</c:v>
                </c:pt>
                <c:pt idx="2287">
                  <c:v>5.6859674055200176E-4</c:v>
                </c:pt>
                <c:pt idx="2288">
                  <c:v>8.1316933612357958E-4</c:v>
                </c:pt>
                <c:pt idx="2289">
                  <c:v>4.3042013288444362E-4</c:v>
                </c:pt>
                <c:pt idx="2290">
                  <c:v>2.9500705737023662E-4</c:v>
                </c:pt>
                <c:pt idx="2291">
                  <c:v>3.9587598096755411E-4</c:v>
                </c:pt>
                <c:pt idx="2292">
                  <c:v>1.0895225514586959E-3</c:v>
                </c:pt>
                <c:pt idx="2293">
                  <c:v>4.6772781695468427E-4</c:v>
                </c:pt>
                <c:pt idx="2294">
                  <c:v>8.7742145868899426E-5</c:v>
                </c:pt>
                <c:pt idx="2295">
                  <c:v>1.1931550072093646E-3</c:v>
                </c:pt>
                <c:pt idx="2296">
                  <c:v>1.224935626972903E-3</c:v>
                </c:pt>
                <c:pt idx="2297">
                  <c:v>6.3768504438578089E-4</c:v>
                </c:pt>
                <c:pt idx="2298">
                  <c:v>4.3318366503779476E-4</c:v>
                </c:pt>
                <c:pt idx="2299">
                  <c:v>9.1403825972089718E-4</c:v>
                </c:pt>
                <c:pt idx="2300">
                  <c:v>1.5890309881769186E-5</c:v>
                </c:pt>
                <c:pt idx="2301">
                  <c:v>1.8861106946621686E-4</c:v>
                </c:pt>
                <c:pt idx="2302">
                  <c:v>7.7586165205333903E-4</c:v>
                </c:pt>
                <c:pt idx="2303">
                  <c:v>8.1316933612357958E-4</c:v>
                </c:pt>
                <c:pt idx="2304">
                  <c:v>2.6046290545334711E-4</c:v>
                </c:pt>
                <c:pt idx="2305">
                  <c:v>1.1952276563243779E-4</c:v>
                </c:pt>
                <c:pt idx="2306">
                  <c:v>1.2967874629600331E-3</c:v>
                </c:pt>
                <c:pt idx="2307">
                  <c:v>4.3318366503779476E-4</c:v>
                </c:pt>
                <c:pt idx="2308">
                  <c:v>1.5890309881769186E-5</c:v>
                </c:pt>
                <c:pt idx="2309">
                  <c:v>7.7586165205333903E-4</c:v>
                </c:pt>
                <c:pt idx="2310">
                  <c:v>5.0434461798658719E-5</c:v>
                </c:pt>
                <c:pt idx="2311">
                  <c:v>1.0867590193053447E-3</c:v>
                </c:pt>
                <c:pt idx="2312">
                  <c:v>4.6496428480133318E-4</c:v>
                </c:pt>
                <c:pt idx="2313">
                  <c:v>1.1213031712222342E-3</c:v>
                </c:pt>
                <c:pt idx="2314">
                  <c:v>4.3318366503779476E-4</c:v>
                </c:pt>
                <c:pt idx="2315">
                  <c:v>3.986395131209052E-4</c:v>
                </c:pt>
                <c:pt idx="2316">
                  <c:v>3.2955120928712613E-4</c:v>
                </c:pt>
                <c:pt idx="2317">
                  <c:v>5.3197993952009883E-5</c:v>
                </c:pt>
                <c:pt idx="2318">
                  <c:v>1.8861106946621686E-4</c:v>
                </c:pt>
                <c:pt idx="2319">
                  <c:v>9.831265635546762E-4</c:v>
                </c:pt>
                <c:pt idx="2320">
                  <c:v>7.7862518420669007E-4</c:v>
                </c:pt>
                <c:pt idx="2321">
                  <c:v>5.3405258863511225E-4</c:v>
                </c:pt>
                <c:pt idx="2322">
                  <c:v>2.231552213831064E-4</c:v>
                </c:pt>
                <c:pt idx="2323">
                  <c:v>1.3285680827235715E-3</c:v>
                </c:pt>
                <c:pt idx="2324">
                  <c:v>1.1952276563243779E-4</c:v>
                </c:pt>
                <c:pt idx="2325">
                  <c:v>7.0677334821955991E-4</c:v>
                </c:pt>
                <c:pt idx="2326">
                  <c:v>1.5358329942249088E-3</c:v>
                </c:pt>
                <c:pt idx="2327">
                  <c:v>8.1316933612357958E-4</c:v>
                </c:pt>
                <c:pt idx="2328">
                  <c:v>9.4858241163778669E-4</c:v>
                </c:pt>
                <c:pt idx="2329">
                  <c:v>1.8861106946621686E-4</c:v>
                </c:pt>
                <c:pt idx="2330">
                  <c:v>1.568304497026785E-4</c:v>
                </c:pt>
                <c:pt idx="2331">
                  <c:v>8.7742145868899426E-5</c:v>
                </c:pt>
                <c:pt idx="2332">
                  <c:v>7.4131750013644942E-4</c:v>
                </c:pt>
                <c:pt idx="2333">
                  <c:v>1.6049212980586878E-3</c:v>
                </c:pt>
                <c:pt idx="2334">
                  <c:v>1.5890309881769186E-5</c:v>
                </c:pt>
                <c:pt idx="2335">
                  <c:v>8.7949410780400756E-4</c:v>
                </c:pt>
                <c:pt idx="2336">
                  <c:v>7.7586165205333903E-4</c:v>
                </c:pt>
                <c:pt idx="2337">
                  <c:v>2.9500705737023662E-4</c:v>
                </c:pt>
                <c:pt idx="2338">
                  <c:v>3.6409536120401569E-4</c:v>
                </c:pt>
                <c:pt idx="2339">
                  <c:v>3.986395131209052E-4</c:v>
                </c:pt>
                <c:pt idx="2340">
                  <c:v>5.368161207884634E-4</c:v>
                </c:pt>
                <c:pt idx="2341">
                  <c:v>6.7499272845602143E-4</c:v>
                </c:pt>
                <c:pt idx="2342">
                  <c:v>4.3042013288444362E-4</c:v>
                </c:pt>
                <c:pt idx="2343">
                  <c:v>1.2967874629600331E-3</c:v>
                </c:pt>
                <c:pt idx="2344">
                  <c:v>6.3768504438578089E-4</c:v>
                </c:pt>
                <c:pt idx="2345">
                  <c:v>3.9587598096755411E-4</c:v>
                </c:pt>
                <c:pt idx="2346">
                  <c:v>1.5406691754932733E-4</c:v>
                </c:pt>
                <c:pt idx="2347">
                  <c:v>1.5406691754932733E-4</c:v>
                </c:pt>
                <c:pt idx="2348">
                  <c:v>1.4004199187107017E-3</c:v>
                </c:pt>
                <c:pt idx="2349">
                  <c:v>1.1952276563243779E-4</c:v>
                </c:pt>
                <c:pt idx="2350">
                  <c:v>2.5769937329999591E-4</c:v>
                </c:pt>
                <c:pt idx="2351">
                  <c:v>9.831265635546762E-4</c:v>
                </c:pt>
                <c:pt idx="2352">
                  <c:v>2.5769937329999591E-4</c:v>
                </c:pt>
                <c:pt idx="2353">
                  <c:v>9.831265635546762E-4</c:v>
                </c:pt>
                <c:pt idx="2354">
                  <c:v>3.6409536120401569E-4</c:v>
                </c:pt>
                <c:pt idx="2355">
                  <c:v>2.5769937329999591E-4</c:v>
                </c:pt>
                <c:pt idx="2356">
                  <c:v>2.6046290545334711E-4</c:v>
                </c:pt>
                <c:pt idx="2357">
                  <c:v>1.568304497026785E-4</c:v>
                </c:pt>
                <c:pt idx="2358">
                  <c:v>8.7949410780400756E-4</c:v>
                </c:pt>
                <c:pt idx="2359">
                  <c:v>5.0227196887157378E-4</c:v>
                </c:pt>
                <c:pt idx="2360">
                  <c:v>2.2591875353645757E-4</c:v>
                </c:pt>
                <c:pt idx="2361">
                  <c:v>1.865384203512035E-5</c:v>
                </c:pt>
                <c:pt idx="2362">
                  <c:v>3.6133182905066455E-4</c:v>
                </c:pt>
                <c:pt idx="2363">
                  <c:v>4.6496428480133318E-4</c:v>
                </c:pt>
                <c:pt idx="2364">
                  <c:v>3.6409536120401569E-4</c:v>
                </c:pt>
                <c:pt idx="2365">
                  <c:v>2.231552213831064E-4</c:v>
                </c:pt>
                <c:pt idx="2366">
                  <c:v>8.7742145868899426E-5</c:v>
                </c:pt>
                <c:pt idx="2367">
                  <c:v>6.0314089246889127E-4</c:v>
                </c:pt>
                <c:pt idx="2368">
                  <c:v>1.5406691754932733E-4</c:v>
                </c:pt>
                <c:pt idx="2369">
                  <c:v>9.1680179187424821E-4</c:v>
                </c:pt>
                <c:pt idx="2370">
                  <c:v>5.3197993952009883E-5</c:v>
                </c:pt>
                <c:pt idx="2371">
                  <c:v>1.2228629778578896E-4</c:v>
                </c:pt>
                <c:pt idx="2372">
                  <c:v>3.6409536120401569E-4</c:v>
                </c:pt>
                <c:pt idx="2373">
                  <c:v>6.7499272845602143E-4</c:v>
                </c:pt>
                <c:pt idx="2374">
                  <c:v>2.5769937329999591E-4</c:v>
                </c:pt>
                <c:pt idx="2375">
                  <c:v>2.5769937329999591E-4</c:v>
                </c:pt>
                <c:pt idx="2376">
                  <c:v>2.5769937329999591E-4</c:v>
                </c:pt>
                <c:pt idx="2377">
                  <c:v>8.1316933612357958E-4</c:v>
                </c:pt>
                <c:pt idx="2378">
                  <c:v>8.7742145868899426E-5</c:v>
                </c:pt>
                <c:pt idx="2379">
                  <c:v>6.0314089246889127E-4</c:v>
                </c:pt>
                <c:pt idx="2380">
                  <c:v>7.4408103228980056E-4</c:v>
                </c:pt>
                <c:pt idx="2381">
                  <c:v>1.1952276563243779E-4</c:v>
                </c:pt>
                <c:pt idx="2382">
                  <c:v>3.6409536120401569E-4</c:v>
                </c:pt>
                <c:pt idx="2383">
                  <c:v>1.9137460161956803E-4</c:v>
                </c:pt>
                <c:pt idx="2384">
                  <c:v>9.5134594379113772E-4</c:v>
                </c:pt>
                <c:pt idx="2385">
                  <c:v>9.1680179187424821E-4</c:v>
                </c:pt>
                <c:pt idx="2386">
                  <c:v>1.5406691754932733E-4</c:v>
                </c:pt>
                <c:pt idx="2387">
                  <c:v>2.5769937329999591E-4</c:v>
                </c:pt>
                <c:pt idx="2388">
                  <c:v>3.2955120928712613E-4</c:v>
                </c:pt>
                <c:pt idx="2389">
                  <c:v>8.4494995588711805E-4</c:v>
                </c:pt>
                <c:pt idx="2390">
                  <c:v>4.6496428480133318E-4</c:v>
                </c:pt>
                <c:pt idx="2391">
                  <c:v>4.9950843671822274E-4</c:v>
                </c:pt>
                <c:pt idx="2392">
                  <c:v>2.9500705737023662E-4</c:v>
                </c:pt>
                <c:pt idx="2393">
                  <c:v>3.2678767713377504E-4</c:v>
                </c:pt>
                <c:pt idx="2394">
                  <c:v>4.6496428480133318E-4</c:v>
                </c:pt>
                <c:pt idx="2395">
                  <c:v>5.0434461798658719E-5</c:v>
                </c:pt>
                <c:pt idx="2396">
                  <c:v>2.9224352521688547E-4</c:v>
                </c:pt>
                <c:pt idx="2397">
                  <c:v>2.5769937329999591E-4</c:v>
                </c:pt>
                <c:pt idx="2398">
                  <c:v>6.7499272845602143E-4</c:v>
                </c:pt>
                <c:pt idx="2399">
                  <c:v>9.5134594379113772E-4</c:v>
                </c:pt>
                <c:pt idx="2400">
                  <c:v>5.3405258863511225E-4</c:v>
                </c:pt>
                <c:pt idx="2401">
                  <c:v>7.4131750013644942E-4</c:v>
                </c:pt>
                <c:pt idx="2402">
                  <c:v>4.3318366503779476E-4</c:v>
                </c:pt>
                <c:pt idx="2403">
                  <c:v>1.9137460161956803E-4</c:v>
                </c:pt>
                <c:pt idx="2404">
                  <c:v>5.0434461798658719E-5</c:v>
                </c:pt>
                <c:pt idx="2405">
                  <c:v>2.9224352521688547E-4</c:v>
                </c:pt>
                <c:pt idx="2406">
                  <c:v>3.986395131209052E-4</c:v>
                </c:pt>
                <c:pt idx="2407">
                  <c:v>3.6409536120401569E-4</c:v>
                </c:pt>
                <c:pt idx="2408">
                  <c:v>8.4978613715548255E-5</c:v>
                </c:pt>
                <c:pt idx="2409">
                  <c:v>1.1952276563243779E-4</c:v>
                </c:pt>
                <c:pt idx="2410">
                  <c:v>1.5890309881769186E-5</c:v>
                </c:pt>
                <c:pt idx="2411">
                  <c:v>1.568304497026785E-4</c:v>
                </c:pt>
                <c:pt idx="2412">
                  <c:v>8.1040580397022854E-4</c:v>
                </c:pt>
                <c:pt idx="2413">
                  <c:v>1.8861106946621686E-4</c:v>
                </c:pt>
                <c:pt idx="2414">
                  <c:v>4.9950843671822274E-4</c:v>
                </c:pt>
                <c:pt idx="2415">
                  <c:v>2.2591875353645757E-4</c:v>
                </c:pt>
                <c:pt idx="2416">
                  <c:v>5.3197993952009883E-5</c:v>
                </c:pt>
                <c:pt idx="2417">
                  <c:v>8.1316933612357958E-4</c:v>
                </c:pt>
                <c:pt idx="2418">
                  <c:v>2.2591875353645757E-4</c:v>
                </c:pt>
                <c:pt idx="2419">
                  <c:v>5.0227196887157378E-4</c:v>
                </c:pt>
                <c:pt idx="2420">
                  <c:v>5.0434461798658719E-5</c:v>
                </c:pt>
                <c:pt idx="2421">
                  <c:v>1.8861106946621686E-4</c:v>
                </c:pt>
                <c:pt idx="2422">
                  <c:v>2.9224352521688547E-4</c:v>
                </c:pt>
                <c:pt idx="2423">
                  <c:v>3.986395131209052E-4</c:v>
                </c:pt>
                <c:pt idx="2424">
                  <c:v>3.2678767713377504E-4</c:v>
                </c:pt>
                <c:pt idx="2425">
                  <c:v>1.3313316148769226E-3</c:v>
                </c:pt>
                <c:pt idx="2426">
                  <c:v>9.1680179187424821E-4</c:v>
                </c:pt>
                <c:pt idx="2427">
                  <c:v>8.7742145868899426E-5</c:v>
                </c:pt>
                <c:pt idx="2428">
                  <c:v>2.231552213831064E-4</c:v>
                </c:pt>
                <c:pt idx="2429">
                  <c:v>1.5890309881769186E-5</c:v>
                </c:pt>
                <c:pt idx="2430">
                  <c:v>5.7136027270535291E-4</c:v>
                </c:pt>
                <c:pt idx="2431">
                  <c:v>4.6496428480133318E-4</c:v>
                </c:pt>
                <c:pt idx="2432">
                  <c:v>5.3197993952009883E-5</c:v>
                </c:pt>
                <c:pt idx="2433">
                  <c:v>4.6496428480133318E-4</c:v>
                </c:pt>
                <c:pt idx="2434">
                  <c:v>5.3197993952009883E-5</c:v>
                </c:pt>
                <c:pt idx="2435">
                  <c:v>1.8861106946621686E-4</c:v>
                </c:pt>
                <c:pt idx="2436">
                  <c:v>1.155847323139124E-3</c:v>
                </c:pt>
                <c:pt idx="2437">
                  <c:v>2.231552213831064E-4</c:v>
                </c:pt>
                <c:pt idx="2438">
                  <c:v>2.9224352521688547E-4</c:v>
                </c:pt>
                <c:pt idx="2439">
                  <c:v>9.1403825972089718E-4</c:v>
                </c:pt>
                <c:pt idx="2440">
                  <c:v>9.8589009570802734E-4</c:v>
                </c:pt>
                <c:pt idx="2441">
                  <c:v>2.6046290545334711E-4</c:v>
                </c:pt>
                <c:pt idx="2442">
                  <c:v>7.4408103228980056E-4</c:v>
                </c:pt>
                <c:pt idx="2443">
                  <c:v>1.2228629778578896E-4</c:v>
                </c:pt>
                <c:pt idx="2444">
                  <c:v>3.2678767713377504E-4</c:v>
                </c:pt>
                <c:pt idx="2445">
                  <c:v>6.4044857653913192E-4</c:v>
                </c:pt>
                <c:pt idx="2446">
                  <c:v>3.9587598096755411E-4</c:v>
                </c:pt>
                <c:pt idx="2447">
                  <c:v>8.477134880404692E-4</c:v>
                </c:pt>
                <c:pt idx="2448">
                  <c:v>5.0434461798658719E-5</c:v>
                </c:pt>
                <c:pt idx="2449">
                  <c:v>7.4131750013644942E-4</c:v>
                </c:pt>
                <c:pt idx="2450">
                  <c:v>1.1586108552924749E-3</c:v>
                </c:pt>
                <c:pt idx="2451">
                  <c:v>5.368161207884634E-4</c:v>
                </c:pt>
                <c:pt idx="2452">
                  <c:v>3.2955120928712613E-4</c:v>
                </c:pt>
                <c:pt idx="2453">
                  <c:v>8.4978613715548255E-5</c:v>
                </c:pt>
                <c:pt idx="2454">
                  <c:v>3.986395131209052E-4</c:v>
                </c:pt>
                <c:pt idx="2455">
                  <c:v>3.2955120928712613E-4</c:v>
                </c:pt>
                <c:pt idx="2456">
                  <c:v>2.231552213831064E-4</c:v>
                </c:pt>
                <c:pt idx="2457">
                  <c:v>8.7742145868899426E-5</c:v>
                </c:pt>
                <c:pt idx="2458">
                  <c:v>7.7586165205333903E-4</c:v>
                </c:pt>
                <c:pt idx="2459">
                  <c:v>2.6046290545334711E-4</c:v>
                </c:pt>
                <c:pt idx="2460">
                  <c:v>8.8225763995735871E-4</c:v>
                </c:pt>
                <c:pt idx="2461">
                  <c:v>1.6049212980586878E-3</c:v>
                </c:pt>
                <c:pt idx="2462">
                  <c:v>4.9950843671822274E-4</c:v>
                </c:pt>
                <c:pt idx="2463">
                  <c:v>8.4978613715548255E-5</c:v>
                </c:pt>
                <c:pt idx="2464">
                  <c:v>2.5769937329999591E-4</c:v>
                </c:pt>
                <c:pt idx="2465">
                  <c:v>8.4494995588711805E-4</c:v>
                </c:pt>
                <c:pt idx="2466">
                  <c:v>8.477134880404692E-4</c:v>
                </c:pt>
                <c:pt idx="2467">
                  <c:v>4.9950843671822274E-4</c:v>
                </c:pt>
                <c:pt idx="2468">
                  <c:v>1.3313316148769226E-3</c:v>
                </c:pt>
                <c:pt idx="2469">
                  <c:v>7.7586165205333903E-4</c:v>
                </c:pt>
                <c:pt idx="2470">
                  <c:v>6.7499272845602143E-4</c:v>
                </c:pt>
                <c:pt idx="2471">
                  <c:v>1.2228629778578896E-4</c:v>
                </c:pt>
                <c:pt idx="2472">
                  <c:v>8.7742145868899426E-5</c:v>
                </c:pt>
                <c:pt idx="2473">
                  <c:v>1.0176707154715657E-3</c:v>
                </c:pt>
                <c:pt idx="2474">
                  <c:v>7.0677334821955991E-4</c:v>
                </c:pt>
                <c:pt idx="2475">
                  <c:v>5.6859674055200176E-4</c:v>
                </c:pt>
                <c:pt idx="2476">
                  <c:v>3.986395131209052E-4</c:v>
                </c:pt>
                <c:pt idx="2477">
                  <c:v>2.6046290545334711E-4</c:v>
                </c:pt>
                <c:pt idx="2478">
                  <c:v>3.9587598096755411E-4</c:v>
                </c:pt>
                <c:pt idx="2479">
                  <c:v>1.8861106946621686E-4</c:v>
                </c:pt>
                <c:pt idx="2480">
                  <c:v>1.1586108552924749E-3</c:v>
                </c:pt>
                <c:pt idx="2481">
                  <c:v>2.9224352521688547E-4</c:v>
                </c:pt>
                <c:pt idx="2482">
                  <c:v>1.9137460161956803E-4</c:v>
                </c:pt>
                <c:pt idx="2483">
                  <c:v>3.986395131209052E-4</c:v>
                </c:pt>
                <c:pt idx="2484">
                  <c:v>4.3042013288444362E-4</c:v>
                </c:pt>
                <c:pt idx="2485">
                  <c:v>7.7862518420669007E-4</c:v>
                </c:pt>
                <c:pt idx="2486">
                  <c:v>7.4131750013644942E-4</c:v>
                </c:pt>
                <c:pt idx="2487">
                  <c:v>1.5406691754932733E-4</c:v>
                </c:pt>
                <c:pt idx="2488">
                  <c:v>3.6409536120401569E-4</c:v>
                </c:pt>
                <c:pt idx="2489">
                  <c:v>3.6133182905066455E-4</c:v>
                </c:pt>
                <c:pt idx="2490">
                  <c:v>2.2591875353645757E-4</c:v>
                </c:pt>
                <c:pt idx="2491">
                  <c:v>5.7136027270535291E-4</c:v>
                </c:pt>
                <c:pt idx="2492">
                  <c:v>1.865384203512035E-5</c:v>
                </c:pt>
                <c:pt idx="2493">
                  <c:v>1.2228629778578896E-4</c:v>
                </c:pt>
                <c:pt idx="2494">
                  <c:v>3.986395131209052E-4</c:v>
                </c:pt>
                <c:pt idx="2495">
                  <c:v>5.368161207884634E-4</c:v>
                </c:pt>
                <c:pt idx="2496">
                  <c:v>1.5406691754932733E-4</c:v>
                </c:pt>
                <c:pt idx="2497">
                  <c:v>5.3405258863511225E-4</c:v>
                </c:pt>
                <c:pt idx="2498">
                  <c:v>4.6496428480133318E-4</c:v>
                </c:pt>
                <c:pt idx="2499">
                  <c:v>8.7949410780400756E-4</c:v>
                </c:pt>
                <c:pt idx="2500">
                  <c:v>9.4858241163778669E-4</c:v>
                </c:pt>
                <c:pt idx="2501">
                  <c:v>3.2955120928712613E-4</c:v>
                </c:pt>
                <c:pt idx="2502">
                  <c:v>8.4978613715548255E-5</c:v>
                </c:pt>
                <c:pt idx="2503">
                  <c:v>2.231552213831064E-4</c:v>
                </c:pt>
                <c:pt idx="2504">
                  <c:v>5.6859674055200176E-4</c:v>
                </c:pt>
                <c:pt idx="2505">
                  <c:v>1.8861106946621686E-4</c:v>
                </c:pt>
                <c:pt idx="2506">
                  <c:v>3.2955120928712613E-4</c:v>
                </c:pt>
                <c:pt idx="2507">
                  <c:v>5.7136027270535291E-4</c:v>
                </c:pt>
                <c:pt idx="2508">
                  <c:v>6.0314089246889127E-4</c:v>
                </c:pt>
                <c:pt idx="2509">
                  <c:v>3.6133182905066455E-4</c:v>
                </c:pt>
                <c:pt idx="2510">
                  <c:v>1.2622433110431436E-3</c:v>
                </c:pt>
                <c:pt idx="2511">
                  <c:v>7.7862518420669007E-4</c:v>
                </c:pt>
                <c:pt idx="2512">
                  <c:v>3.986395131209052E-4</c:v>
                </c:pt>
                <c:pt idx="2513">
                  <c:v>1.5406691754932733E-4</c:v>
                </c:pt>
                <c:pt idx="2514">
                  <c:v>1.1240667033755854E-3</c:v>
                </c:pt>
                <c:pt idx="2515">
                  <c:v>1.1213031712222342E-3</c:v>
                </c:pt>
                <c:pt idx="2516">
                  <c:v>8.7742145868899426E-5</c:v>
                </c:pt>
                <c:pt idx="2517">
                  <c:v>5.6859674055200176E-4</c:v>
                </c:pt>
                <c:pt idx="2518">
                  <c:v>7.4408103228980056E-4</c:v>
                </c:pt>
                <c:pt idx="2519">
                  <c:v>6.7499272845602143E-4</c:v>
                </c:pt>
                <c:pt idx="2520">
                  <c:v>1.2967874629600331E-3</c:v>
                </c:pt>
                <c:pt idx="2521">
                  <c:v>2.9500705737023662E-4</c:v>
                </c:pt>
                <c:pt idx="2522">
                  <c:v>8.4978613715548255E-5</c:v>
                </c:pt>
                <c:pt idx="2523">
                  <c:v>3.2955120928712613E-4</c:v>
                </c:pt>
                <c:pt idx="2524">
                  <c:v>4.6496428480133318E-4</c:v>
                </c:pt>
                <c:pt idx="2525">
                  <c:v>8.8225763995735871E-4</c:v>
                </c:pt>
                <c:pt idx="2526">
                  <c:v>8.4494995588711805E-4</c:v>
                </c:pt>
                <c:pt idx="2527">
                  <c:v>4.9950843671822274E-4</c:v>
                </c:pt>
                <c:pt idx="2528">
                  <c:v>3.986395131209052E-4</c:v>
                </c:pt>
                <c:pt idx="2529">
                  <c:v>1.2967874629600331E-3</c:v>
                </c:pt>
                <c:pt idx="2530">
                  <c:v>4.3042013288444362E-4</c:v>
                </c:pt>
                <c:pt idx="2531">
                  <c:v>2.9224352521688547E-4</c:v>
                </c:pt>
                <c:pt idx="2532">
                  <c:v>1.0867590193053447E-3</c:v>
                </c:pt>
                <c:pt idx="2533">
                  <c:v>8.8225763995735871E-4</c:v>
                </c:pt>
                <c:pt idx="2534">
                  <c:v>2.9224352521688547E-4</c:v>
                </c:pt>
                <c:pt idx="2535">
                  <c:v>1.2228629778578896E-4</c:v>
                </c:pt>
                <c:pt idx="2536">
                  <c:v>4.3042013288444362E-4</c:v>
                </c:pt>
                <c:pt idx="2537">
                  <c:v>4.6772781695468427E-4</c:v>
                </c:pt>
                <c:pt idx="2538">
                  <c:v>6.3768504438578089E-4</c:v>
                </c:pt>
                <c:pt idx="2539">
                  <c:v>1.568304497026785E-4</c:v>
                </c:pt>
                <c:pt idx="2540">
                  <c:v>5.0434461798658719E-5</c:v>
                </c:pt>
                <c:pt idx="2541">
                  <c:v>7.4408103228980056E-4</c:v>
                </c:pt>
                <c:pt idx="2542">
                  <c:v>2.9500705737023662E-4</c:v>
                </c:pt>
                <c:pt idx="2543">
                  <c:v>1.8861106946621686E-4</c:v>
                </c:pt>
                <c:pt idx="2544">
                  <c:v>5.7136027270535291E-4</c:v>
                </c:pt>
                <c:pt idx="2545">
                  <c:v>3.2955120928712613E-4</c:v>
                </c:pt>
                <c:pt idx="2546">
                  <c:v>9.5134594379113772E-4</c:v>
                </c:pt>
                <c:pt idx="2547">
                  <c:v>4.9950843671822274E-4</c:v>
                </c:pt>
                <c:pt idx="2548">
                  <c:v>3.986395131209052E-4</c:v>
                </c:pt>
                <c:pt idx="2549">
                  <c:v>1.2594797788897925E-3</c:v>
                </c:pt>
                <c:pt idx="2550">
                  <c:v>1.865384203512035E-5</c:v>
                </c:pt>
                <c:pt idx="2551">
                  <c:v>2.2591875353645757E-4</c:v>
                </c:pt>
                <c:pt idx="2552">
                  <c:v>1.9137460161956803E-4</c:v>
                </c:pt>
                <c:pt idx="2553">
                  <c:v>1.1952276563243779E-4</c:v>
                </c:pt>
                <c:pt idx="2554">
                  <c:v>1.5406691754932733E-4</c:v>
                </c:pt>
                <c:pt idx="2555">
                  <c:v>5.7136027270535291E-4</c:v>
                </c:pt>
                <c:pt idx="2556">
                  <c:v>5.3197993952009883E-5</c:v>
                </c:pt>
                <c:pt idx="2557">
                  <c:v>7.0677334821955991E-4</c:v>
                </c:pt>
                <c:pt idx="2558">
                  <c:v>1.5406691754932733E-4</c:v>
                </c:pt>
                <c:pt idx="2559">
                  <c:v>4.9950843671822274E-4</c:v>
                </c:pt>
                <c:pt idx="2560">
                  <c:v>6.0314089246889127E-4</c:v>
                </c:pt>
                <c:pt idx="2561">
                  <c:v>2.9500705737023662E-4</c:v>
                </c:pt>
                <c:pt idx="2562">
                  <c:v>7.0953688037291105E-4</c:v>
                </c:pt>
                <c:pt idx="2563">
                  <c:v>1.865384203512035E-5</c:v>
                </c:pt>
                <c:pt idx="2564">
                  <c:v>8.4494995588711805E-4</c:v>
                </c:pt>
                <c:pt idx="2565">
                  <c:v>1.865384203512035E-5</c:v>
                </c:pt>
                <c:pt idx="2566">
                  <c:v>2.5769937329999591E-4</c:v>
                </c:pt>
                <c:pt idx="2567">
                  <c:v>3.986395131209052E-4</c:v>
                </c:pt>
                <c:pt idx="2568">
                  <c:v>8.7742145868899426E-5</c:v>
                </c:pt>
                <c:pt idx="2569">
                  <c:v>1.865384203512035E-5</c:v>
                </c:pt>
                <c:pt idx="2570">
                  <c:v>3.9587598096755411E-4</c:v>
                </c:pt>
                <c:pt idx="2571">
                  <c:v>3.2678767713377504E-4</c:v>
                </c:pt>
                <c:pt idx="2572">
                  <c:v>2.231552213831064E-4</c:v>
                </c:pt>
                <c:pt idx="2573">
                  <c:v>3.6133182905066455E-4</c:v>
                </c:pt>
                <c:pt idx="2574">
                  <c:v>3.6133182905066455E-4</c:v>
                </c:pt>
                <c:pt idx="2575">
                  <c:v>5.6859674055200176E-4</c:v>
                </c:pt>
                <c:pt idx="2576">
                  <c:v>3.6133182905066455E-4</c:v>
                </c:pt>
                <c:pt idx="2577">
                  <c:v>1.5406691754932733E-4</c:v>
                </c:pt>
                <c:pt idx="2578">
                  <c:v>1.865384203512035E-5</c:v>
                </c:pt>
                <c:pt idx="2579">
                  <c:v>9.4858241163778669E-4</c:v>
                </c:pt>
                <c:pt idx="2580">
                  <c:v>6.4044857653913192E-4</c:v>
                </c:pt>
                <c:pt idx="2581">
                  <c:v>1.1903914750560135E-3</c:v>
                </c:pt>
                <c:pt idx="2582">
                  <c:v>7.7586165205333903E-4</c:v>
                </c:pt>
                <c:pt idx="2583">
                  <c:v>6.7499272845602143E-4</c:v>
                </c:pt>
                <c:pt idx="2584">
                  <c:v>3.986395131209052E-4</c:v>
                </c:pt>
                <c:pt idx="2585">
                  <c:v>3.6409536120401569E-4</c:v>
                </c:pt>
                <c:pt idx="2586">
                  <c:v>1.1952276563243779E-4</c:v>
                </c:pt>
                <c:pt idx="2587">
                  <c:v>1.5406691754932733E-4</c:v>
                </c:pt>
                <c:pt idx="2588">
                  <c:v>1.6394654499755773E-3</c:v>
                </c:pt>
                <c:pt idx="2589">
                  <c:v>1.3976563865573505E-3</c:v>
                </c:pt>
                <c:pt idx="2590">
                  <c:v>3.9587598096755411E-4</c:v>
                </c:pt>
                <c:pt idx="2591">
                  <c:v>6.7499272845602143E-4</c:v>
                </c:pt>
                <c:pt idx="2592">
                  <c:v>6.722291963026704E-4</c:v>
                </c:pt>
                <c:pt idx="2593">
                  <c:v>8.4978613715548255E-5</c:v>
                </c:pt>
                <c:pt idx="2594">
                  <c:v>8.7742145868899426E-5</c:v>
                </c:pt>
                <c:pt idx="2595">
                  <c:v>1.0522148673884552E-3</c:v>
                </c:pt>
                <c:pt idx="2596">
                  <c:v>9.1403825972089718E-4</c:v>
                </c:pt>
                <c:pt idx="2597">
                  <c:v>6.0314089246889127E-4</c:v>
                </c:pt>
                <c:pt idx="2598">
                  <c:v>4.6496428480133318E-4</c:v>
                </c:pt>
                <c:pt idx="2599">
                  <c:v>5.368161207884634E-4</c:v>
                </c:pt>
                <c:pt idx="2600">
                  <c:v>2.6046290545334711E-4</c:v>
                </c:pt>
                <c:pt idx="2601">
                  <c:v>7.4131750013644942E-4</c:v>
                </c:pt>
                <c:pt idx="2602">
                  <c:v>8.8225763995735871E-4</c:v>
                </c:pt>
                <c:pt idx="2603">
                  <c:v>2.2591875353645757E-4</c:v>
                </c:pt>
                <c:pt idx="2604">
                  <c:v>2.9500705737023662E-4</c:v>
                </c:pt>
                <c:pt idx="2605">
                  <c:v>1.1952276563243779E-4</c:v>
                </c:pt>
                <c:pt idx="2606">
                  <c:v>7.0953688037291105E-4</c:v>
                </c:pt>
                <c:pt idx="2607">
                  <c:v>2.6046290545334711E-4</c:v>
                </c:pt>
                <c:pt idx="2608">
                  <c:v>2.5769937329999591E-4</c:v>
                </c:pt>
                <c:pt idx="2609">
                  <c:v>3.9587598096755411E-4</c:v>
                </c:pt>
                <c:pt idx="2610">
                  <c:v>9.8589009570802734E-4</c:v>
                </c:pt>
                <c:pt idx="2611">
                  <c:v>6.0590442462224242E-4</c:v>
                </c:pt>
                <c:pt idx="2612">
                  <c:v>2.9500705737023662E-4</c:v>
                </c:pt>
                <c:pt idx="2613">
                  <c:v>6.7499272845602143E-4</c:v>
                </c:pt>
                <c:pt idx="2614">
                  <c:v>5.3197993952009883E-5</c:v>
                </c:pt>
                <c:pt idx="2615">
                  <c:v>2.2591875353645757E-4</c:v>
                </c:pt>
                <c:pt idx="2616">
                  <c:v>1.4004199187107017E-3</c:v>
                </c:pt>
                <c:pt idx="2617">
                  <c:v>3.6133182905066455E-4</c:v>
                </c:pt>
                <c:pt idx="2618">
                  <c:v>5.6859674055200176E-4</c:v>
                </c:pt>
                <c:pt idx="2619">
                  <c:v>8.7949410780400756E-4</c:v>
                </c:pt>
                <c:pt idx="2620">
                  <c:v>8.477134880404692E-4</c:v>
                </c:pt>
                <c:pt idx="2621">
                  <c:v>4.6496428480133318E-4</c:v>
                </c:pt>
                <c:pt idx="2622">
                  <c:v>3.986395131209052E-4</c:v>
                </c:pt>
                <c:pt idx="2623">
                  <c:v>7.7862518420669007E-4</c:v>
                </c:pt>
                <c:pt idx="2624">
                  <c:v>3.2955120928712613E-4</c:v>
                </c:pt>
                <c:pt idx="2625">
                  <c:v>5.0434461798658719E-5</c:v>
                </c:pt>
                <c:pt idx="2626">
                  <c:v>1.9137460161956803E-4</c:v>
                </c:pt>
                <c:pt idx="2627">
                  <c:v>2.9224352521688547E-4</c:v>
                </c:pt>
                <c:pt idx="2628">
                  <c:v>7.4131750013644942E-4</c:v>
                </c:pt>
                <c:pt idx="2629">
                  <c:v>4.6772781695468427E-4</c:v>
                </c:pt>
                <c:pt idx="2630">
                  <c:v>3.6133182905066455E-4</c:v>
                </c:pt>
                <c:pt idx="2631">
                  <c:v>4.6772781695468427E-4</c:v>
                </c:pt>
                <c:pt idx="2632">
                  <c:v>5.0227196887157378E-4</c:v>
                </c:pt>
                <c:pt idx="2633">
                  <c:v>3.6133182905066455E-4</c:v>
                </c:pt>
                <c:pt idx="2634">
                  <c:v>2.231552213831064E-4</c:v>
                </c:pt>
                <c:pt idx="2635">
                  <c:v>9.831265635546762E-4</c:v>
                </c:pt>
                <c:pt idx="2636">
                  <c:v>2.6046290545334711E-4</c:v>
                </c:pt>
                <c:pt idx="2637">
                  <c:v>8.4494995588711805E-4</c:v>
                </c:pt>
                <c:pt idx="2638">
                  <c:v>1.1952276563243779E-4</c:v>
                </c:pt>
                <c:pt idx="2639">
                  <c:v>1.2228629778578896E-4</c:v>
                </c:pt>
                <c:pt idx="2640">
                  <c:v>3.6409536120401569E-4</c:v>
                </c:pt>
                <c:pt idx="2641">
                  <c:v>8.4494995588711805E-4</c:v>
                </c:pt>
                <c:pt idx="2642">
                  <c:v>3.2955120928712613E-4</c:v>
                </c:pt>
                <c:pt idx="2643">
                  <c:v>1.2228629778578896E-4</c:v>
                </c:pt>
                <c:pt idx="2644">
                  <c:v>3.986395131209052E-4</c:v>
                </c:pt>
                <c:pt idx="2645">
                  <c:v>1.865384203512035E-5</c:v>
                </c:pt>
                <c:pt idx="2646">
                  <c:v>9.4858241163778669E-4</c:v>
                </c:pt>
                <c:pt idx="2647">
                  <c:v>2.9500705737023662E-4</c:v>
                </c:pt>
                <c:pt idx="2648">
                  <c:v>1.8861106946621686E-4</c:v>
                </c:pt>
                <c:pt idx="2649">
                  <c:v>8.7742145868899426E-5</c:v>
                </c:pt>
                <c:pt idx="2650">
                  <c:v>1.2594797788897925E-3</c:v>
                </c:pt>
                <c:pt idx="2651">
                  <c:v>1.5890309881769186E-5</c:v>
                </c:pt>
                <c:pt idx="2652">
                  <c:v>2.231552213831064E-4</c:v>
                </c:pt>
                <c:pt idx="2653">
                  <c:v>9.5134594379113772E-4</c:v>
                </c:pt>
                <c:pt idx="2654">
                  <c:v>5.0434461798658719E-5</c:v>
                </c:pt>
                <c:pt idx="2655">
                  <c:v>3.9587598096755411E-4</c:v>
                </c:pt>
                <c:pt idx="2656">
                  <c:v>7.4131750013644942E-4</c:v>
                </c:pt>
                <c:pt idx="2657">
                  <c:v>1.0867590193053447E-3</c:v>
                </c:pt>
                <c:pt idx="2658">
                  <c:v>9.1680179187424821E-4</c:v>
                </c:pt>
                <c:pt idx="2659">
                  <c:v>6.7499272845602143E-4</c:v>
                </c:pt>
                <c:pt idx="2660">
                  <c:v>8.1316933612357958E-4</c:v>
                </c:pt>
                <c:pt idx="2661">
                  <c:v>1.865384203512035E-5</c:v>
                </c:pt>
                <c:pt idx="2662">
                  <c:v>1.5406691754932733E-4</c:v>
                </c:pt>
                <c:pt idx="2663">
                  <c:v>2.2591875353645757E-4</c:v>
                </c:pt>
                <c:pt idx="2664">
                  <c:v>1.1903914750560135E-3</c:v>
                </c:pt>
                <c:pt idx="2665">
                  <c:v>1.0867590193053447E-3</c:v>
                </c:pt>
                <c:pt idx="2666">
                  <c:v>2.2591875353645757E-4</c:v>
                </c:pt>
                <c:pt idx="2667">
                  <c:v>3.2678767713377504E-4</c:v>
                </c:pt>
                <c:pt idx="2668">
                  <c:v>3.9587598096755411E-4</c:v>
                </c:pt>
                <c:pt idx="2669">
                  <c:v>5.368161207884634E-4</c:v>
                </c:pt>
                <c:pt idx="2670">
                  <c:v>2.9224352521688547E-4</c:v>
                </c:pt>
                <c:pt idx="2671">
                  <c:v>1.8861106946621686E-4</c:v>
                </c:pt>
                <c:pt idx="2672">
                  <c:v>8.7742145868899426E-5</c:v>
                </c:pt>
                <c:pt idx="2673">
                  <c:v>9.1403825972089718E-4</c:v>
                </c:pt>
                <c:pt idx="2674">
                  <c:v>1.8861106946621686E-4</c:v>
                </c:pt>
                <c:pt idx="2675">
                  <c:v>4.3318366503779476E-4</c:v>
                </c:pt>
                <c:pt idx="2676">
                  <c:v>4.6772781695468427E-4</c:v>
                </c:pt>
                <c:pt idx="2677">
                  <c:v>2.9224352521688547E-4</c:v>
                </c:pt>
                <c:pt idx="2678">
                  <c:v>5.368161207884634E-4</c:v>
                </c:pt>
                <c:pt idx="2679">
                  <c:v>8.8225763995735871E-4</c:v>
                </c:pt>
                <c:pt idx="2680">
                  <c:v>2.5769937329999591E-4</c:v>
                </c:pt>
                <c:pt idx="2681">
                  <c:v>6.7499272845602143E-4</c:v>
                </c:pt>
                <c:pt idx="2682">
                  <c:v>9.5134594379113772E-4</c:v>
                </c:pt>
                <c:pt idx="2683">
                  <c:v>6.4044857653913192E-4</c:v>
                </c:pt>
                <c:pt idx="2684">
                  <c:v>6.0590442462224242E-4</c:v>
                </c:pt>
                <c:pt idx="2685">
                  <c:v>8.7949410780400756E-4</c:v>
                </c:pt>
                <c:pt idx="2686">
                  <c:v>1.0176707154715657E-3</c:v>
                </c:pt>
                <c:pt idx="2687">
                  <c:v>1.1952276563243779E-4</c:v>
                </c:pt>
                <c:pt idx="2688">
                  <c:v>3.986395131209052E-4</c:v>
                </c:pt>
                <c:pt idx="2689">
                  <c:v>1.6076848302120389E-3</c:v>
                </c:pt>
                <c:pt idx="2690">
                  <c:v>6.4044857653913192E-4</c:v>
                </c:pt>
                <c:pt idx="2691">
                  <c:v>3.6133182905066455E-4</c:v>
                </c:pt>
                <c:pt idx="2692">
                  <c:v>3.2678767713377504E-4</c:v>
                </c:pt>
                <c:pt idx="2693">
                  <c:v>3.6133182905066455E-4</c:v>
                </c:pt>
                <c:pt idx="2694">
                  <c:v>8.477134880404692E-4</c:v>
                </c:pt>
                <c:pt idx="2695">
                  <c:v>9.831265635546762E-4</c:v>
                </c:pt>
                <c:pt idx="2696">
                  <c:v>7.0953688037291105E-4</c:v>
                </c:pt>
                <c:pt idx="2697">
                  <c:v>1.0867590193053447E-3</c:v>
                </c:pt>
                <c:pt idx="2698">
                  <c:v>7.0953688037291105E-4</c:v>
                </c:pt>
                <c:pt idx="2699">
                  <c:v>1.865384203512035E-5</c:v>
                </c:pt>
                <c:pt idx="2700">
                  <c:v>9.5134594379113772E-4</c:v>
                </c:pt>
                <c:pt idx="2701">
                  <c:v>5.3197993952009883E-5</c:v>
                </c:pt>
                <c:pt idx="2702">
                  <c:v>3.986395131209052E-4</c:v>
                </c:pt>
                <c:pt idx="2703">
                  <c:v>6.4044857653913192E-4</c:v>
                </c:pt>
                <c:pt idx="2704">
                  <c:v>8.7949410780400756E-4</c:v>
                </c:pt>
                <c:pt idx="2705">
                  <c:v>4.3318366503779476E-4</c:v>
                </c:pt>
                <c:pt idx="2706">
                  <c:v>1.8861106946621686E-4</c:v>
                </c:pt>
                <c:pt idx="2707">
                  <c:v>3.6409536120401569E-4</c:v>
                </c:pt>
                <c:pt idx="2708">
                  <c:v>5.6859674055200176E-4</c:v>
                </c:pt>
                <c:pt idx="2709">
                  <c:v>2.5769937329999591E-4</c:v>
                </c:pt>
                <c:pt idx="2710">
                  <c:v>6.7499272845602143E-4</c:v>
                </c:pt>
                <c:pt idx="2711">
                  <c:v>3.9587598096755411E-4</c:v>
                </c:pt>
                <c:pt idx="2712">
                  <c:v>6.3768504438578089E-4</c:v>
                </c:pt>
                <c:pt idx="2713">
                  <c:v>2.231552213831064E-4</c:v>
                </c:pt>
                <c:pt idx="2714">
                  <c:v>8.7742145868899426E-5</c:v>
                </c:pt>
                <c:pt idx="2715">
                  <c:v>3.6133182905066455E-4</c:v>
                </c:pt>
                <c:pt idx="2716">
                  <c:v>5.0434461798658719E-5</c:v>
                </c:pt>
                <c:pt idx="2717">
                  <c:v>2.5769937329999591E-4</c:v>
                </c:pt>
                <c:pt idx="2718">
                  <c:v>1.294023930806682E-3</c:v>
                </c:pt>
                <c:pt idx="2719">
                  <c:v>7.4408103228980056E-4</c:v>
                </c:pt>
                <c:pt idx="2720">
                  <c:v>6.0590442462224242E-4</c:v>
                </c:pt>
                <c:pt idx="2721">
                  <c:v>4.6496428480133318E-4</c:v>
                </c:pt>
                <c:pt idx="2722">
                  <c:v>5.0227196887157378E-4</c:v>
                </c:pt>
                <c:pt idx="2723">
                  <c:v>2.231552213831064E-4</c:v>
                </c:pt>
                <c:pt idx="2724">
                  <c:v>1.865384203512035E-5</c:v>
                </c:pt>
                <c:pt idx="2725">
                  <c:v>1.6740096018924668E-3</c:v>
                </c:pt>
                <c:pt idx="2726">
                  <c:v>9.831265635546762E-4</c:v>
                </c:pt>
                <c:pt idx="2727">
                  <c:v>2.5769937329999591E-4</c:v>
                </c:pt>
                <c:pt idx="2728">
                  <c:v>4.3042013288444362E-4</c:v>
                </c:pt>
                <c:pt idx="2729">
                  <c:v>8.4978613715548255E-5</c:v>
                </c:pt>
                <c:pt idx="2730">
                  <c:v>4.6772781695468427E-4</c:v>
                </c:pt>
                <c:pt idx="2731">
                  <c:v>6.3768504438578089E-4</c:v>
                </c:pt>
                <c:pt idx="2732">
                  <c:v>3.2678767713377504E-4</c:v>
                </c:pt>
                <c:pt idx="2733">
                  <c:v>6.7499272845602143E-4</c:v>
                </c:pt>
                <c:pt idx="2734">
                  <c:v>2.2591875353645757E-4</c:v>
                </c:pt>
                <c:pt idx="2735">
                  <c:v>4.6496428480133318E-4</c:v>
                </c:pt>
                <c:pt idx="2736">
                  <c:v>1.294023930806682E-3</c:v>
                </c:pt>
                <c:pt idx="2737">
                  <c:v>2.9224352521688547E-4</c:v>
                </c:pt>
                <c:pt idx="2738">
                  <c:v>2.6046290545334711E-4</c:v>
                </c:pt>
                <c:pt idx="2739">
                  <c:v>2.9224352521688547E-4</c:v>
                </c:pt>
                <c:pt idx="2740">
                  <c:v>5.0227196887157378E-4</c:v>
                </c:pt>
                <c:pt idx="2741">
                  <c:v>8.1316933612357958E-4</c:v>
                </c:pt>
                <c:pt idx="2742">
                  <c:v>1.0204342476249169E-3</c:v>
                </c:pt>
                <c:pt idx="2743">
                  <c:v>4.3318366503779476E-4</c:v>
                </c:pt>
                <c:pt idx="2744">
                  <c:v>5.368161207884634E-4</c:v>
                </c:pt>
                <c:pt idx="2745">
                  <c:v>2.6046290545334711E-4</c:v>
                </c:pt>
                <c:pt idx="2746">
                  <c:v>2.2591875353645757E-4</c:v>
                </c:pt>
                <c:pt idx="2747">
                  <c:v>1.2228629778578896E-4</c:v>
                </c:pt>
                <c:pt idx="2748">
                  <c:v>5.3405258863511225E-4</c:v>
                </c:pt>
                <c:pt idx="2749">
                  <c:v>1.4322005384742402E-3</c:v>
                </c:pt>
                <c:pt idx="2750">
                  <c:v>2.9500705737023662E-4</c:v>
                </c:pt>
                <c:pt idx="2751">
                  <c:v>1.5890309881769186E-5</c:v>
                </c:pt>
                <c:pt idx="2752">
                  <c:v>7.0953688037291105E-4</c:v>
                </c:pt>
                <c:pt idx="2753">
                  <c:v>3.2955120928712613E-4</c:v>
                </c:pt>
                <c:pt idx="2754">
                  <c:v>1.1240667033755854E-3</c:v>
                </c:pt>
                <c:pt idx="2755">
                  <c:v>1.5890309881769186E-5</c:v>
                </c:pt>
                <c:pt idx="2756">
                  <c:v>2.231552213831064E-4</c:v>
                </c:pt>
                <c:pt idx="2757">
                  <c:v>1.2228629778578896E-4</c:v>
                </c:pt>
                <c:pt idx="2758">
                  <c:v>3.2678767713377504E-4</c:v>
                </c:pt>
                <c:pt idx="2759">
                  <c:v>1.0522148673884552E-3</c:v>
                </c:pt>
                <c:pt idx="2760">
                  <c:v>5.368161207884634E-4</c:v>
                </c:pt>
                <c:pt idx="2761">
                  <c:v>4.9950843671822274E-4</c:v>
                </c:pt>
                <c:pt idx="2762">
                  <c:v>1.1952276563243779E-4</c:v>
                </c:pt>
                <c:pt idx="2763">
                  <c:v>9.831265635546762E-4</c:v>
                </c:pt>
                <c:pt idx="2764">
                  <c:v>5.3197993952009883E-5</c:v>
                </c:pt>
                <c:pt idx="2765">
                  <c:v>1.0522148673884552E-3</c:v>
                </c:pt>
                <c:pt idx="2766">
                  <c:v>1.6740096018924668E-3</c:v>
                </c:pt>
                <c:pt idx="2767">
                  <c:v>3.9587598096755411E-4</c:v>
                </c:pt>
                <c:pt idx="2768">
                  <c:v>3.2955120928712613E-4</c:v>
                </c:pt>
                <c:pt idx="2769">
                  <c:v>8.7742145868899426E-5</c:v>
                </c:pt>
                <c:pt idx="2770">
                  <c:v>1.1240667033755854E-3</c:v>
                </c:pt>
                <c:pt idx="2771">
                  <c:v>1.865384203512035E-5</c:v>
                </c:pt>
                <c:pt idx="2772">
                  <c:v>2.231552213831064E-4</c:v>
                </c:pt>
                <c:pt idx="2773">
                  <c:v>5.3197993952009883E-5</c:v>
                </c:pt>
                <c:pt idx="2774">
                  <c:v>1.865384203512035E-5</c:v>
                </c:pt>
                <c:pt idx="2775">
                  <c:v>1.1903914750560135E-3</c:v>
                </c:pt>
                <c:pt idx="2776">
                  <c:v>1.5890309881769186E-5</c:v>
                </c:pt>
                <c:pt idx="2777">
                  <c:v>9.8589009570802734E-4</c:v>
                </c:pt>
                <c:pt idx="2778">
                  <c:v>5.6859674055200176E-4</c:v>
                </c:pt>
                <c:pt idx="2779">
                  <c:v>1.865384203512035E-5</c:v>
                </c:pt>
                <c:pt idx="2780">
                  <c:v>6.0590442462224242E-4</c:v>
                </c:pt>
                <c:pt idx="2781">
                  <c:v>4.9950843671822274E-4</c:v>
                </c:pt>
                <c:pt idx="2782">
                  <c:v>1.1586108552924749E-3</c:v>
                </c:pt>
                <c:pt idx="2783">
                  <c:v>5.6859674055200176E-4</c:v>
                </c:pt>
                <c:pt idx="2784">
                  <c:v>1.5406691754932733E-4</c:v>
                </c:pt>
                <c:pt idx="2785">
                  <c:v>5.6859674055200176E-4</c:v>
                </c:pt>
                <c:pt idx="2786">
                  <c:v>1.2276991591262541E-3</c:v>
                </c:pt>
                <c:pt idx="2787">
                  <c:v>8.4978613715548255E-5</c:v>
                </c:pt>
                <c:pt idx="2788">
                  <c:v>8.4978613715548255E-5</c:v>
                </c:pt>
                <c:pt idx="2789">
                  <c:v>2.9500705737023662E-4</c:v>
                </c:pt>
                <c:pt idx="2790">
                  <c:v>2.5769937329999591E-4</c:v>
                </c:pt>
                <c:pt idx="2791">
                  <c:v>1.4695082225444807E-3</c:v>
                </c:pt>
                <c:pt idx="2792">
                  <c:v>5.6859674055200176E-4</c:v>
                </c:pt>
                <c:pt idx="2793">
                  <c:v>4.6772781695468427E-4</c:v>
                </c:pt>
                <c:pt idx="2794">
                  <c:v>1.5406691754932733E-4</c:v>
                </c:pt>
                <c:pt idx="2795">
                  <c:v>1.5890309881769186E-5</c:v>
                </c:pt>
                <c:pt idx="2796">
                  <c:v>1.2228629778578896E-4</c:v>
                </c:pt>
                <c:pt idx="2797">
                  <c:v>8.1316933612357958E-4</c:v>
                </c:pt>
                <c:pt idx="2798">
                  <c:v>5.0434461798658719E-5</c:v>
                </c:pt>
                <c:pt idx="2799">
                  <c:v>4.6772781695468427E-4</c:v>
                </c:pt>
                <c:pt idx="2800">
                  <c:v>3.2955120928712613E-4</c:v>
                </c:pt>
                <c:pt idx="2801">
                  <c:v>1.0176707154715657E-3</c:v>
                </c:pt>
                <c:pt idx="2802">
                  <c:v>1.2228629778578896E-4</c:v>
                </c:pt>
                <c:pt idx="2803">
                  <c:v>3.2678767713377504E-4</c:v>
                </c:pt>
                <c:pt idx="2804">
                  <c:v>4.6496428480133318E-4</c:v>
                </c:pt>
                <c:pt idx="2805">
                  <c:v>3.2678767713377504E-4</c:v>
                </c:pt>
                <c:pt idx="2806">
                  <c:v>6.7499272845602143E-4</c:v>
                </c:pt>
                <c:pt idx="2807">
                  <c:v>1.5890309881769186E-5</c:v>
                </c:pt>
                <c:pt idx="2808">
                  <c:v>7.7862518420669007E-4</c:v>
                </c:pt>
                <c:pt idx="2809">
                  <c:v>2.5769937329999591E-4</c:v>
                </c:pt>
                <c:pt idx="2810">
                  <c:v>6.722291963026704E-4</c:v>
                </c:pt>
                <c:pt idx="2811">
                  <c:v>6.722291963026704E-4</c:v>
                </c:pt>
                <c:pt idx="2812">
                  <c:v>7.4408103228980056E-4</c:v>
                </c:pt>
                <c:pt idx="2813">
                  <c:v>3.9587598096755411E-4</c:v>
                </c:pt>
                <c:pt idx="2814">
                  <c:v>2.9500705737023662E-4</c:v>
                </c:pt>
                <c:pt idx="2815">
                  <c:v>5.7136027270535291E-4</c:v>
                </c:pt>
                <c:pt idx="2816">
                  <c:v>5.3405258863511225E-4</c:v>
                </c:pt>
                <c:pt idx="2817">
                  <c:v>1.2228629778578896E-4</c:v>
                </c:pt>
                <c:pt idx="2818">
                  <c:v>5.3405258863511225E-4</c:v>
                </c:pt>
                <c:pt idx="2819">
                  <c:v>1.0204342476249169E-3</c:v>
                </c:pt>
                <c:pt idx="2820">
                  <c:v>2.2591875353645757E-4</c:v>
                </c:pt>
                <c:pt idx="2821">
                  <c:v>1.6422289821289284E-3</c:v>
                </c:pt>
                <c:pt idx="2822">
                  <c:v>9.4858241163778669E-4</c:v>
                </c:pt>
                <c:pt idx="2823">
                  <c:v>2.5769937329999591E-4</c:v>
                </c:pt>
                <c:pt idx="2824">
                  <c:v>1.5890309881769186E-5</c:v>
                </c:pt>
                <c:pt idx="2825">
                  <c:v>2.6046290545334711E-4</c:v>
                </c:pt>
                <c:pt idx="2826">
                  <c:v>9.1680179187424821E-4</c:v>
                </c:pt>
                <c:pt idx="2827">
                  <c:v>7.7862518420669007E-4</c:v>
                </c:pt>
                <c:pt idx="2828">
                  <c:v>1.1952276563243779E-4</c:v>
                </c:pt>
                <c:pt idx="2829">
                  <c:v>2.231552213831064E-4</c:v>
                </c:pt>
                <c:pt idx="2830">
                  <c:v>2.2591875353645757E-4</c:v>
                </c:pt>
                <c:pt idx="2831">
                  <c:v>5.3197993952009883E-5</c:v>
                </c:pt>
                <c:pt idx="2832">
                  <c:v>1.865384203512035E-5</c:v>
                </c:pt>
                <c:pt idx="2833">
                  <c:v>4.3042013288444362E-4</c:v>
                </c:pt>
                <c:pt idx="2834">
                  <c:v>6.722291963026704E-4</c:v>
                </c:pt>
                <c:pt idx="2835">
                  <c:v>4.3042013288444362E-4</c:v>
                </c:pt>
                <c:pt idx="2836">
                  <c:v>2.9500705737023662E-4</c:v>
                </c:pt>
                <c:pt idx="2837">
                  <c:v>7.7862518420669007E-4</c:v>
                </c:pt>
                <c:pt idx="2838">
                  <c:v>2.6046290545334711E-4</c:v>
                </c:pt>
                <c:pt idx="2839">
                  <c:v>4.3042013288444362E-4</c:v>
                </c:pt>
                <c:pt idx="2840">
                  <c:v>8.1316933612357958E-4</c:v>
                </c:pt>
                <c:pt idx="2841">
                  <c:v>7.0677334821955991E-4</c:v>
                </c:pt>
                <c:pt idx="2842">
                  <c:v>1.0204342476249169E-3</c:v>
                </c:pt>
                <c:pt idx="2843">
                  <c:v>1.0522148673884552E-3</c:v>
                </c:pt>
                <c:pt idx="2844">
                  <c:v>1.1586108552924749E-3</c:v>
                </c:pt>
                <c:pt idx="2845">
                  <c:v>2.9500705737023662E-4</c:v>
                </c:pt>
                <c:pt idx="2846">
                  <c:v>1.865384203512035E-5</c:v>
                </c:pt>
                <c:pt idx="2847">
                  <c:v>4.6772781695468427E-4</c:v>
                </c:pt>
                <c:pt idx="2848">
                  <c:v>2.9500705737023662E-4</c:v>
                </c:pt>
                <c:pt idx="2849">
                  <c:v>1.2228629778578896E-4</c:v>
                </c:pt>
                <c:pt idx="2850">
                  <c:v>7.7586165205333903E-4</c:v>
                </c:pt>
                <c:pt idx="2851">
                  <c:v>8.1316933612357958E-4</c:v>
                </c:pt>
                <c:pt idx="2852">
                  <c:v>2.231552213831064E-4</c:v>
                </c:pt>
                <c:pt idx="2853">
                  <c:v>5.3405258863511225E-4</c:v>
                </c:pt>
                <c:pt idx="2854">
                  <c:v>1.2228629778578896E-4</c:v>
                </c:pt>
                <c:pt idx="2855">
                  <c:v>1.568304497026785E-4</c:v>
                </c:pt>
                <c:pt idx="2856">
                  <c:v>1.745861437879597E-3</c:v>
                </c:pt>
                <c:pt idx="2857">
                  <c:v>6.3768504438578089E-4</c:v>
                </c:pt>
                <c:pt idx="2858">
                  <c:v>3.6409536120401569E-4</c:v>
                </c:pt>
                <c:pt idx="2859">
                  <c:v>3.6133182905066455E-4</c:v>
                </c:pt>
                <c:pt idx="2860">
                  <c:v>2.231552213831064E-4</c:v>
                </c:pt>
                <c:pt idx="2861">
                  <c:v>1.1931550072093646E-3</c:v>
                </c:pt>
                <c:pt idx="2862">
                  <c:v>4.6772781695468427E-4</c:v>
                </c:pt>
                <c:pt idx="2863">
                  <c:v>3.6409536120401569E-4</c:v>
                </c:pt>
                <c:pt idx="2864">
                  <c:v>8.1040580397022854E-4</c:v>
                </c:pt>
                <c:pt idx="2865">
                  <c:v>3.2678767713377504E-4</c:v>
                </c:pt>
                <c:pt idx="2866">
                  <c:v>2.5769937329999591E-4</c:v>
                </c:pt>
                <c:pt idx="2867">
                  <c:v>1.865384203512035E-5</c:v>
                </c:pt>
                <c:pt idx="2868">
                  <c:v>1.865384203512035E-5</c:v>
                </c:pt>
                <c:pt idx="2869">
                  <c:v>4.3318366503779476E-4</c:v>
                </c:pt>
                <c:pt idx="2870">
                  <c:v>1.1931550072093646E-3</c:v>
                </c:pt>
                <c:pt idx="2871">
                  <c:v>7.4131750013644942E-4</c:v>
                </c:pt>
                <c:pt idx="2872">
                  <c:v>1.865384203512035E-5</c:v>
                </c:pt>
                <c:pt idx="2873">
                  <c:v>6.3768504438578089E-4</c:v>
                </c:pt>
                <c:pt idx="2874">
                  <c:v>4.6772781695468427E-4</c:v>
                </c:pt>
                <c:pt idx="2875">
                  <c:v>6.0590442462224242E-4</c:v>
                </c:pt>
                <c:pt idx="2876">
                  <c:v>5.3197993952009883E-5</c:v>
                </c:pt>
                <c:pt idx="2877">
                  <c:v>2.231552213831064E-4</c:v>
                </c:pt>
                <c:pt idx="2878">
                  <c:v>1.2276991591262541E-3</c:v>
                </c:pt>
                <c:pt idx="2879">
                  <c:v>1.568304497026785E-4</c:v>
                </c:pt>
                <c:pt idx="2880">
                  <c:v>2.5769937329999591E-4</c:v>
                </c:pt>
                <c:pt idx="2881">
                  <c:v>9.4858241163778669E-4</c:v>
                </c:pt>
                <c:pt idx="2882">
                  <c:v>3.6409536120401569E-4</c:v>
                </c:pt>
                <c:pt idx="2883">
                  <c:v>6.3768504438578089E-4</c:v>
                </c:pt>
                <c:pt idx="2884">
                  <c:v>1.0204342476249169E-3</c:v>
                </c:pt>
                <c:pt idx="2885">
                  <c:v>4.3042013288444362E-4</c:v>
                </c:pt>
                <c:pt idx="2886">
                  <c:v>1.5890309881769186E-5</c:v>
                </c:pt>
                <c:pt idx="2887">
                  <c:v>5.7136027270535291E-4</c:v>
                </c:pt>
                <c:pt idx="2888">
                  <c:v>1.1586108552924749E-3</c:v>
                </c:pt>
                <c:pt idx="2889">
                  <c:v>5.6859674055200176E-4</c:v>
                </c:pt>
                <c:pt idx="2890">
                  <c:v>5.0227196887157378E-4</c:v>
                </c:pt>
                <c:pt idx="2891">
                  <c:v>1.0549783995418064E-3</c:v>
                </c:pt>
                <c:pt idx="2892">
                  <c:v>4.3318366503779476E-4</c:v>
                </c:pt>
                <c:pt idx="2893">
                  <c:v>5.0434461798658719E-5</c:v>
                </c:pt>
                <c:pt idx="2894">
                  <c:v>5.7136027270535291E-4</c:v>
                </c:pt>
                <c:pt idx="2895">
                  <c:v>1.5406691754932733E-4</c:v>
                </c:pt>
                <c:pt idx="2896">
                  <c:v>3.6133182905066455E-4</c:v>
                </c:pt>
                <c:pt idx="2897">
                  <c:v>2.5769937329999591E-4</c:v>
                </c:pt>
                <c:pt idx="2898">
                  <c:v>3.2955120928712613E-4</c:v>
                </c:pt>
                <c:pt idx="2899">
                  <c:v>1.568304497026785E-4</c:v>
                </c:pt>
                <c:pt idx="2900">
                  <c:v>5.0227196887157378E-4</c:v>
                </c:pt>
                <c:pt idx="2901">
                  <c:v>8.1316933612357958E-4</c:v>
                </c:pt>
                <c:pt idx="2902">
                  <c:v>7.0953688037291105E-4</c:v>
                </c:pt>
                <c:pt idx="2903">
                  <c:v>1.5406691754932733E-4</c:v>
                </c:pt>
                <c:pt idx="2904">
                  <c:v>2.5769937329999591E-4</c:v>
                </c:pt>
                <c:pt idx="2905">
                  <c:v>8.7742145868899426E-5</c:v>
                </c:pt>
                <c:pt idx="2906">
                  <c:v>1.2228629778578896E-4</c:v>
                </c:pt>
                <c:pt idx="2907">
                  <c:v>8.4494995588711805E-4</c:v>
                </c:pt>
                <c:pt idx="2908">
                  <c:v>4.6496428480133318E-4</c:v>
                </c:pt>
                <c:pt idx="2909">
                  <c:v>1.9137460161956803E-4</c:v>
                </c:pt>
                <c:pt idx="2910">
                  <c:v>5.3197993952009883E-5</c:v>
                </c:pt>
                <c:pt idx="2911">
                  <c:v>1.568304497026785E-4</c:v>
                </c:pt>
                <c:pt idx="2912">
                  <c:v>9.5134594379113772E-4</c:v>
                </c:pt>
                <c:pt idx="2913">
                  <c:v>6.4044857653913192E-4</c:v>
                </c:pt>
                <c:pt idx="2914">
                  <c:v>1.8861106946621686E-4</c:v>
                </c:pt>
                <c:pt idx="2915">
                  <c:v>5.7136027270535291E-4</c:v>
                </c:pt>
                <c:pt idx="2916">
                  <c:v>5.368161207884634E-4</c:v>
                </c:pt>
                <c:pt idx="2917">
                  <c:v>6.4044857653913192E-4</c:v>
                </c:pt>
                <c:pt idx="2918">
                  <c:v>5.7136027270535291E-4</c:v>
                </c:pt>
                <c:pt idx="2919">
                  <c:v>1.294023930806682E-3</c:v>
                </c:pt>
                <c:pt idx="2920">
                  <c:v>6.4044857653913192E-4</c:v>
                </c:pt>
                <c:pt idx="2921">
                  <c:v>5.7136027270535291E-4</c:v>
                </c:pt>
                <c:pt idx="2922">
                  <c:v>3.2678767713377504E-4</c:v>
                </c:pt>
                <c:pt idx="2923">
                  <c:v>5.3405258863511225E-4</c:v>
                </c:pt>
                <c:pt idx="2924">
                  <c:v>8.1316933612357958E-4</c:v>
                </c:pt>
                <c:pt idx="2925">
                  <c:v>8.8225763995735871E-4</c:v>
                </c:pt>
                <c:pt idx="2926">
                  <c:v>1.2276991591262541E-3</c:v>
                </c:pt>
                <c:pt idx="2927">
                  <c:v>1.568304497026785E-4</c:v>
                </c:pt>
                <c:pt idx="2928">
                  <c:v>1.8149497417133762E-3</c:v>
                </c:pt>
                <c:pt idx="2929">
                  <c:v>1.865384203512035E-5</c:v>
                </c:pt>
                <c:pt idx="2930">
                  <c:v>3.2678767713377504E-4</c:v>
                </c:pt>
                <c:pt idx="2931">
                  <c:v>6.0314089246889127E-4</c:v>
                </c:pt>
                <c:pt idx="2932">
                  <c:v>6.0590442462224242E-4</c:v>
                </c:pt>
                <c:pt idx="2933">
                  <c:v>5.0434461798658719E-5</c:v>
                </c:pt>
                <c:pt idx="2934">
                  <c:v>1.2228629778578896E-4</c:v>
                </c:pt>
                <c:pt idx="2935">
                  <c:v>2.231552213831064E-4</c:v>
                </c:pt>
                <c:pt idx="2936">
                  <c:v>5.0434461798658719E-5</c:v>
                </c:pt>
                <c:pt idx="2937">
                  <c:v>9.5134594379113772E-4</c:v>
                </c:pt>
                <c:pt idx="2938">
                  <c:v>2.2591875353645757E-4</c:v>
                </c:pt>
                <c:pt idx="2939">
                  <c:v>6.0314089246889127E-4</c:v>
                </c:pt>
                <c:pt idx="2940">
                  <c:v>5.368161207884634E-4</c:v>
                </c:pt>
                <c:pt idx="2941">
                  <c:v>1.1931550072093646E-3</c:v>
                </c:pt>
                <c:pt idx="2942">
                  <c:v>8.7742145868899426E-5</c:v>
                </c:pt>
                <c:pt idx="2943">
                  <c:v>1.1952276563243779E-4</c:v>
                </c:pt>
                <c:pt idx="2944">
                  <c:v>2.2591875353645757E-4</c:v>
                </c:pt>
                <c:pt idx="2945">
                  <c:v>5.3197993952009883E-5</c:v>
                </c:pt>
                <c:pt idx="2946">
                  <c:v>6.4044857653913192E-4</c:v>
                </c:pt>
                <c:pt idx="2947">
                  <c:v>1.676773134045818E-3</c:v>
                </c:pt>
                <c:pt idx="2948">
                  <c:v>5.0227196887157378E-4</c:v>
                </c:pt>
                <c:pt idx="2949">
                  <c:v>3.2955120928712613E-4</c:v>
                </c:pt>
                <c:pt idx="2950">
                  <c:v>1.8861106946621686E-4</c:v>
                </c:pt>
                <c:pt idx="2951">
                  <c:v>1.0204342476249169E-3</c:v>
                </c:pt>
                <c:pt idx="2952">
                  <c:v>1.9137460161956803E-4</c:v>
                </c:pt>
                <c:pt idx="2953">
                  <c:v>9.5134594379113772E-4</c:v>
                </c:pt>
                <c:pt idx="2954">
                  <c:v>9.5134594379113772E-4</c:v>
                </c:pt>
                <c:pt idx="2955">
                  <c:v>3.2678767713377504E-4</c:v>
                </c:pt>
                <c:pt idx="2956">
                  <c:v>5.0227196887157378E-4</c:v>
                </c:pt>
                <c:pt idx="2957">
                  <c:v>8.7949410780400756E-4</c:v>
                </c:pt>
                <c:pt idx="2958">
                  <c:v>9.5134594379113772E-4</c:v>
                </c:pt>
                <c:pt idx="2959">
                  <c:v>3.986395131209052E-4</c:v>
                </c:pt>
                <c:pt idx="2960">
                  <c:v>6.0590442462224242E-4</c:v>
                </c:pt>
                <c:pt idx="2961">
                  <c:v>1.9137460161956803E-4</c:v>
                </c:pt>
                <c:pt idx="2962">
                  <c:v>3.2955120928712613E-4</c:v>
                </c:pt>
                <c:pt idx="2963">
                  <c:v>8.1316933612357958E-4</c:v>
                </c:pt>
                <c:pt idx="2964">
                  <c:v>8.477134880404692E-4</c:v>
                </c:pt>
                <c:pt idx="2965">
                  <c:v>1.5385965263782599E-3</c:v>
                </c:pt>
                <c:pt idx="2966">
                  <c:v>8.477134880404692E-4</c:v>
                </c:pt>
                <c:pt idx="2967">
                  <c:v>1.9137460161956803E-4</c:v>
                </c:pt>
                <c:pt idx="2968">
                  <c:v>1.2228629778578896E-4</c:v>
                </c:pt>
                <c:pt idx="2969">
                  <c:v>4.9950843671822274E-4</c:v>
                </c:pt>
                <c:pt idx="2970">
                  <c:v>7.4131750013644942E-4</c:v>
                </c:pt>
                <c:pt idx="2971">
                  <c:v>6.4044857653913192E-4</c:v>
                </c:pt>
                <c:pt idx="2972">
                  <c:v>1.865384203512035E-5</c:v>
                </c:pt>
                <c:pt idx="2973">
                  <c:v>2.6046290545334711E-4</c:v>
                </c:pt>
                <c:pt idx="2974">
                  <c:v>1.1213031712222342E-3</c:v>
                </c:pt>
                <c:pt idx="2975">
                  <c:v>3.2955120928712613E-4</c:v>
                </c:pt>
                <c:pt idx="2976">
                  <c:v>6.0314089246889127E-4</c:v>
                </c:pt>
                <c:pt idx="2977">
                  <c:v>1.1240667033755854E-3</c:v>
                </c:pt>
                <c:pt idx="2978">
                  <c:v>8.4978613715548255E-5</c:v>
                </c:pt>
                <c:pt idx="2979">
                  <c:v>3.6133182905066455E-4</c:v>
                </c:pt>
                <c:pt idx="2980">
                  <c:v>9.1403825972089718E-4</c:v>
                </c:pt>
                <c:pt idx="2981">
                  <c:v>3.6409536120401569E-4</c:v>
                </c:pt>
                <c:pt idx="2982">
                  <c:v>3.9587598096755411E-4</c:v>
                </c:pt>
                <c:pt idx="2983">
                  <c:v>1.568304497026785E-4</c:v>
                </c:pt>
                <c:pt idx="2984">
                  <c:v>1.865384203512035E-5</c:v>
                </c:pt>
                <c:pt idx="2985">
                  <c:v>5.368161207884634E-4</c:v>
                </c:pt>
                <c:pt idx="2986">
                  <c:v>9.4858241163778669E-4</c:v>
                </c:pt>
                <c:pt idx="2987">
                  <c:v>8.1316933612357958E-4</c:v>
                </c:pt>
                <c:pt idx="2988">
                  <c:v>1.8861106946621686E-4</c:v>
                </c:pt>
                <c:pt idx="2989">
                  <c:v>6.0314089246889127E-4</c:v>
                </c:pt>
                <c:pt idx="2990">
                  <c:v>8.477134880404692E-4</c:v>
                </c:pt>
                <c:pt idx="2991">
                  <c:v>1.2228629778578896E-4</c:v>
                </c:pt>
                <c:pt idx="2992">
                  <c:v>1.2228629778578896E-4</c:v>
                </c:pt>
                <c:pt idx="2993">
                  <c:v>1.5406691754932733E-4</c:v>
                </c:pt>
                <c:pt idx="2994">
                  <c:v>7.4408103228980056E-4</c:v>
                </c:pt>
                <c:pt idx="2995">
                  <c:v>2.6046290545334711E-4</c:v>
                </c:pt>
                <c:pt idx="2996">
                  <c:v>3.986395131209052E-4</c:v>
                </c:pt>
                <c:pt idx="2997">
                  <c:v>8.477134880404692E-4</c:v>
                </c:pt>
                <c:pt idx="2998">
                  <c:v>4.6772781695468427E-4</c:v>
                </c:pt>
                <c:pt idx="2999">
                  <c:v>2.9500705737023662E-4</c:v>
                </c:pt>
                <c:pt idx="3000">
                  <c:v>5.3197993952009883E-5</c:v>
                </c:pt>
                <c:pt idx="3001">
                  <c:v>3.6133182905066455E-4</c:v>
                </c:pt>
                <c:pt idx="3002">
                  <c:v>5.368161207884634E-4</c:v>
                </c:pt>
                <c:pt idx="3003">
                  <c:v>8.7742145868899426E-5</c:v>
                </c:pt>
                <c:pt idx="3004">
                  <c:v>7.7862518420669007E-4</c:v>
                </c:pt>
                <c:pt idx="3005">
                  <c:v>4.3042013288444362E-4</c:v>
                </c:pt>
                <c:pt idx="3006">
                  <c:v>2.9500705737023662E-4</c:v>
                </c:pt>
                <c:pt idx="3007">
                  <c:v>2.9500705737023662E-4</c:v>
                </c:pt>
                <c:pt idx="3008">
                  <c:v>3.6409536120401569E-4</c:v>
                </c:pt>
                <c:pt idx="3009">
                  <c:v>3.6133182905066455E-4</c:v>
                </c:pt>
                <c:pt idx="3010">
                  <c:v>4.3042013288444362E-4</c:v>
                </c:pt>
                <c:pt idx="3011">
                  <c:v>5.6859674055200176E-4</c:v>
                </c:pt>
                <c:pt idx="3012">
                  <c:v>1.5890309881769186E-5</c:v>
                </c:pt>
                <c:pt idx="3013">
                  <c:v>1.155847323139124E-3</c:v>
                </c:pt>
                <c:pt idx="3014">
                  <c:v>1.4349640706275912E-3</c:v>
                </c:pt>
                <c:pt idx="3015">
                  <c:v>4.6496428480133318E-4</c:v>
                </c:pt>
                <c:pt idx="3016">
                  <c:v>1.568304497026785E-4</c:v>
                </c:pt>
                <c:pt idx="3017">
                  <c:v>1.0522148673884552E-3</c:v>
                </c:pt>
                <c:pt idx="3018">
                  <c:v>4.6772781695468427E-4</c:v>
                </c:pt>
                <c:pt idx="3019">
                  <c:v>7.4131750013644942E-4</c:v>
                </c:pt>
                <c:pt idx="3020">
                  <c:v>5.0227196887157378E-4</c:v>
                </c:pt>
                <c:pt idx="3021">
                  <c:v>8.8225763995735871E-4</c:v>
                </c:pt>
                <c:pt idx="3022">
                  <c:v>1.1240667033755854E-3</c:v>
                </c:pt>
                <c:pt idx="3023">
                  <c:v>8.477134880404692E-4</c:v>
                </c:pt>
                <c:pt idx="3024">
                  <c:v>6.0314089246889127E-4</c:v>
                </c:pt>
                <c:pt idx="3025">
                  <c:v>3.6133182905066455E-4</c:v>
                </c:pt>
                <c:pt idx="3026">
                  <c:v>4.9950843671822274E-4</c:v>
                </c:pt>
                <c:pt idx="3027">
                  <c:v>9.1680179187424821E-4</c:v>
                </c:pt>
                <c:pt idx="3028">
                  <c:v>1.5890309881769186E-5</c:v>
                </c:pt>
                <c:pt idx="3029">
                  <c:v>5.0227196887157378E-4</c:v>
                </c:pt>
                <c:pt idx="3030">
                  <c:v>9.831265635546762E-4</c:v>
                </c:pt>
                <c:pt idx="3031">
                  <c:v>8.1316933612357958E-4</c:v>
                </c:pt>
                <c:pt idx="3032">
                  <c:v>1.568304497026785E-4</c:v>
                </c:pt>
                <c:pt idx="3033">
                  <c:v>2.5769937329999591E-4</c:v>
                </c:pt>
                <c:pt idx="3034">
                  <c:v>4.6496428480133318E-4</c:v>
                </c:pt>
                <c:pt idx="3035">
                  <c:v>7.4131750013644942E-4</c:v>
                </c:pt>
                <c:pt idx="3036">
                  <c:v>1.568304497026785E-4</c:v>
                </c:pt>
                <c:pt idx="3037">
                  <c:v>3.9587598096755411E-4</c:v>
                </c:pt>
                <c:pt idx="3038">
                  <c:v>2.9224352521688547E-4</c:v>
                </c:pt>
                <c:pt idx="3039">
                  <c:v>4.6496428480133318E-4</c:v>
                </c:pt>
                <c:pt idx="3040">
                  <c:v>3.2955120928712613E-4</c:v>
                </c:pt>
                <c:pt idx="3041">
                  <c:v>3.6409536120401569E-4</c:v>
                </c:pt>
                <c:pt idx="3042">
                  <c:v>4.9950843671822274E-4</c:v>
                </c:pt>
                <c:pt idx="3043">
                  <c:v>2.5769937329999591E-4</c:v>
                </c:pt>
                <c:pt idx="3044">
                  <c:v>4.9950843671822274E-4</c:v>
                </c:pt>
                <c:pt idx="3045">
                  <c:v>1.8861106946621686E-4</c:v>
                </c:pt>
                <c:pt idx="3046">
                  <c:v>3.6133182905066455E-4</c:v>
                </c:pt>
                <c:pt idx="3047">
                  <c:v>4.6772781695468427E-4</c:v>
                </c:pt>
                <c:pt idx="3048">
                  <c:v>3.2955120928712613E-4</c:v>
                </c:pt>
                <c:pt idx="3049">
                  <c:v>5.3405258863511225E-4</c:v>
                </c:pt>
                <c:pt idx="3050">
                  <c:v>1.865384203512035E-5</c:v>
                </c:pt>
                <c:pt idx="3051">
                  <c:v>9.5134594379113772E-4</c:v>
                </c:pt>
                <c:pt idx="3052">
                  <c:v>8.7742145868899426E-5</c:v>
                </c:pt>
                <c:pt idx="3053">
                  <c:v>8.7949410780400756E-4</c:v>
                </c:pt>
                <c:pt idx="3054">
                  <c:v>3.9587598096755411E-4</c:v>
                </c:pt>
                <c:pt idx="3055">
                  <c:v>8.4978613715548255E-5</c:v>
                </c:pt>
                <c:pt idx="3056">
                  <c:v>1.2228629778578896E-4</c:v>
                </c:pt>
                <c:pt idx="3057">
                  <c:v>1.4695082225444807E-3</c:v>
                </c:pt>
                <c:pt idx="3058">
                  <c:v>1.363112234640461E-3</c:v>
                </c:pt>
                <c:pt idx="3059">
                  <c:v>1.865384203512035E-5</c:v>
                </c:pt>
                <c:pt idx="3060">
                  <c:v>3.2955120928712613E-4</c:v>
                </c:pt>
                <c:pt idx="3061">
                  <c:v>1.1952276563243779E-4</c:v>
                </c:pt>
                <c:pt idx="3062">
                  <c:v>4.9950843671822274E-4</c:v>
                </c:pt>
                <c:pt idx="3063">
                  <c:v>1.5890309881769186E-5</c:v>
                </c:pt>
                <c:pt idx="3064">
                  <c:v>1.865384203512035E-5</c:v>
                </c:pt>
                <c:pt idx="3065">
                  <c:v>6.0314089246889127E-4</c:v>
                </c:pt>
                <c:pt idx="3066">
                  <c:v>5.7136027270535291E-4</c:v>
                </c:pt>
                <c:pt idx="3067">
                  <c:v>5.3405258863511225E-4</c:v>
                </c:pt>
                <c:pt idx="3068">
                  <c:v>4.6772781695468427E-4</c:v>
                </c:pt>
                <c:pt idx="3069">
                  <c:v>3.2678767713377504E-4</c:v>
                </c:pt>
                <c:pt idx="3070">
                  <c:v>6.4044857653913192E-4</c:v>
                </c:pt>
                <c:pt idx="3071">
                  <c:v>5.0434461798658719E-5</c:v>
                </c:pt>
                <c:pt idx="3072">
                  <c:v>6.4044857653913192E-4</c:v>
                </c:pt>
                <c:pt idx="3073">
                  <c:v>4.6496428480133318E-4</c:v>
                </c:pt>
                <c:pt idx="3074">
                  <c:v>1.9137460161956803E-4</c:v>
                </c:pt>
                <c:pt idx="3075">
                  <c:v>1.568304497026785E-4</c:v>
                </c:pt>
                <c:pt idx="3076">
                  <c:v>2.231552213831064E-4</c:v>
                </c:pt>
                <c:pt idx="3077">
                  <c:v>5.3405258863511225E-4</c:v>
                </c:pt>
                <c:pt idx="3078">
                  <c:v>1.1931550072093646E-3</c:v>
                </c:pt>
                <c:pt idx="3079">
                  <c:v>1.0867590193053447E-3</c:v>
                </c:pt>
                <c:pt idx="3080">
                  <c:v>8.8225763995735871E-4</c:v>
                </c:pt>
                <c:pt idx="3081">
                  <c:v>2.5769937329999591E-4</c:v>
                </c:pt>
                <c:pt idx="3082">
                  <c:v>8.7742145868899426E-5</c:v>
                </c:pt>
                <c:pt idx="3083">
                  <c:v>5.368161207884634E-4</c:v>
                </c:pt>
                <c:pt idx="3084">
                  <c:v>3.9587598096755411E-4</c:v>
                </c:pt>
                <c:pt idx="3085">
                  <c:v>1.3658757667938122E-3</c:v>
                </c:pt>
                <c:pt idx="3086">
                  <c:v>8.1316933612357958E-4</c:v>
                </c:pt>
                <c:pt idx="3087">
                  <c:v>1.5890309881769186E-5</c:v>
                </c:pt>
                <c:pt idx="3088">
                  <c:v>8.4494995588711805E-4</c:v>
                </c:pt>
                <c:pt idx="3089">
                  <c:v>5.3197993952009883E-5</c:v>
                </c:pt>
                <c:pt idx="3090">
                  <c:v>7.4408103228980056E-4</c:v>
                </c:pt>
                <c:pt idx="3091">
                  <c:v>3.2678767713377504E-4</c:v>
                </c:pt>
                <c:pt idx="3092">
                  <c:v>1.8861106946621686E-4</c:v>
                </c:pt>
                <c:pt idx="3093">
                  <c:v>2.231552213831064E-4</c:v>
                </c:pt>
                <c:pt idx="3094">
                  <c:v>3.6409536120401569E-4</c:v>
                </c:pt>
                <c:pt idx="3095">
                  <c:v>7.0953688037291105E-4</c:v>
                </c:pt>
                <c:pt idx="3096">
                  <c:v>1.0176707154715657E-3</c:v>
                </c:pt>
                <c:pt idx="3097">
                  <c:v>5.3405258863511225E-4</c:v>
                </c:pt>
                <c:pt idx="3098">
                  <c:v>1.9137460161956803E-4</c:v>
                </c:pt>
                <c:pt idx="3099">
                  <c:v>1.0204342476249169E-3</c:v>
                </c:pt>
                <c:pt idx="3100">
                  <c:v>2.6046290545334711E-4</c:v>
                </c:pt>
                <c:pt idx="3101">
                  <c:v>1.865384203512035E-5</c:v>
                </c:pt>
                <c:pt idx="3102">
                  <c:v>2.2591875353645757E-4</c:v>
                </c:pt>
                <c:pt idx="3103">
                  <c:v>5.6859674055200176E-4</c:v>
                </c:pt>
                <c:pt idx="3104">
                  <c:v>2.2591875353645757E-4</c:v>
                </c:pt>
                <c:pt idx="3105">
                  <c:v>4.3042013288444362E-4</c:v>
                </c:pt>
                <c:pt idx="3106">
                  <c:v>1.8861106946621686E-4</c:v>
                </c:pt>
                <c:pt idx="3107">
                  <c:v>7.7862518420669007E-4</c:v>
                </c:pt>
                <c:pt idx="3108">
                  <c:v>2.2591875353645757E-4</c:v>
                </c:pt>
                <c:pt idx="3109">
                  <c:v>4.3042013288444362E-4</c:v>
                </c:pt>
                <c:pt idx="3110">
                  <c:v>9.1403825972089718E-4</c:v>
                </c:pt>
                <c:pt idx="3111">
                  <c:v>8.7742145868899426E-5</c:v>
                </c:pt>
                <c:pt idx="3112">
                  <c:v>7.4408103228980056E-4</c:v>
                </c:pt>
                <c:pt idx="3113">
                  <c:v>2.9500705737023662E-4</c:v>
                </c:pt>
                <c:pt idx="3114">
                  <c:v>7.4408103228980056E-4</c:v>
                </c:pt>
                <c:pt idx="3115">
                  <c:v>3.986395131209052E-4</c:v>
                </c:pt>
                <c:pt idx="3116">
                  <c:v>6.0590442462224242E-4</c:v>
                </c:pt>
                <c:pt idx="3117">
                  <c:v>1.5406691754932733E-4</c:v>
                </c:pt>
                <c:pt idx="3118">
                  <c:v>7.4408103228980056E-4</c:v>
                </c:pt>
                <c:pt idx="3119">
                  <c:v>4.3318366503779476E-4</c:v>
                </c:pt>
                <c:pt idx="3120">
                  <c:v>1.5890309881769186E-5</c:v>
                </c:pt>
                <c:pt idx="3121">
                  <c:v>1.568304497026785E-4</c:v>
                </c:pt>
                <c:pt idx="3122">
                  <c:v>2.2591875353645757E-4</c:v>
                </c:pt>
                <c:pt idx="3123">
                  <c:v>6.0590442462224242E-4</c:v>
                </c:pt>
                <c:pt idx="3124">
                  <c:v>3.986395131209052E-4</c:v>
                </c:pt>
                <c:pt idx="3125">
                  <c:v>8.4978613715548255E-5</c:v>
                </c:pt>
                <c:pt idx="3126">
                  <c:v>9.5134594379113772E-4</c:v>
                </c:pt>
                <c:pt idx="3127">
                  <c:v>5.3405258863511225E-4</c:v>
                </c:pt>
                <c:pt idx="3128">
                  <c:v>2.9500705737023662E-4</c:v>
                </c:pt>
                <c:pt idx="3129">
                  <c:v>2.6046290545334711E-4</c:v>
                </c:pt>
                <c:pt idx="3130">
                  <c:v>5.368161207884634E-4</c:v>
                </c:pt>
                <c:pt idx="3131">
                  <c:v>1.1952276563243779E-4</c:v>
                </c:pt>
                <c:pt idx="3132">
                  <c:v>1.568304497026785E-4</c:v>
                </c:pt>
                <c:pt idx="3133">
                  <c:v>1.0522148673884552E-3</c:v>
                </c:pt>
                <c:pt idx="3134">
                  <c:v>2.9224352521688547E-4</c:v>
                </c:pt>
                <c:pt idx="3135">
                  <c:v>8.477134880404692E-4</c:v>
                </c:pt>
                <c:pt idx="3136">
                  <c:v>3.6409536120401569E-4</c:v>
                </c:pt>
                <c:pt idx="3137">
                  <c:v>8.8225763995735871E-4</c:v>
                </c:pt>
                <c:pt idx="3138">
                  <c:v>4.6772781695468427E-4</c:v>
                </c:pt>
                <c:pt idx="3139">
                  <c:v>1.568304497026785E-4</c:v>
                </c:pt>
                <c:pt idx="3140">
                  <c:v>2.2591875353645757E-4</c:v>
                </c:pt>
                <c:pt idx="3141">
                  <c:v>1.9137460161956803E-4</c:v>
                </c:pt>
                <c:pt idx="3142">
                  <c:v>2.231552213831064E-4</c:v>
                </c:pt>
                <c:pt idx="3143">
                  <c:v>1.2622433110431436E-3</c:v>
                </c:pt>
                <c:pt idx="3144">
                  <c:v>7.4131750013644942E-4</c:v>
                </c:pt>
                <c:pt idx="3145">
                  <c:v>9.5134594379113772E-4</c:v>
                </c:pt>
                <c:pt idx="3146">
                  <c:v>1.3658757667938122E-3</c:v>
                </c:pt>
                <c:pt idx="3147">
                  <c:v>2.231552213831064E-4</c:v>
                </c:pt>
                <c:pt idx="3148">
                  <c:v>6.7499272845602143E-4</c:v>
                </c:pt>
                <c:pt idx="3149">
                  <c:v>1.2276991591262541E-3</c:v>
                </c:pt>
                <c:pt idx="3150">
                  <c:v>1.5731406782951494E-3</c:v>
                </c:pt>
                <c:pt idx="3151">
                  <c:v>2.6046290545334711E-4</c:v>
                </c:pt>
                <c:pt idx="3152">
                  <c:v>7.7862518420669007E-4</c:v>
                </c:pt>
                <c:pt idx="3153">
                  <c:v>1.5406691754932733E-4</c:v>
                </c:pt>
                <c:pt idx="3154">
                  <c:v>2.5769937329999591E-4</c:v>
                </c:pt>
                <c:pt idx="3155">
                  <c:v>9.8589009570802734E-4</c:v>
                </c:pt>
                <c:pt idx="3156">
                  <c:v>2.231552213831064E-4</c:v>
                </c:pt>
                <c:pt idx="3157">
                  <c:v>6.3768504438578089E-4</c:v>
                </c:pt>
                <c:pt idx="3158">
                  <c:v>1.0204342476249169E-3</c:v>
                </c:pt>
                <c:pt idx="3159">
                  <c:v>8.477134880404692E-4</c:v>
                </c:pt>
                <c:pt idx="3160">
                  <c:v>5.0434461798658719E-5</c:v>
                </c:pt>
                <c:pt idx="3161">
                  <c:v>4.6496428480133318E-4</c:v>
                </c:pt>
                <c:pt idx="3162">
                  <c:v>8.1316933612357958E-4</c:v>
                </c:pt>
                <c:pt idx="3163">
                  <c:v>5.3405258863511225E-4</c:v>
                </c:pt>
                <c:pt idx="3164">
                  <c:v>1.0176707154715657E-3</c:v>
                </c:pt>
                <c:pt idx="3165">
                  <c:v>5.0227196887157378E-4</c:v>
                </c:pt>
                <c:pt idx="3166">
                  <c:v>9.5134594379113772E-4</c:v>
                </c:pt>
                <c:pt idx="3167">
                  <c:v>8.4978613715548255E-5</c:v>
                </c:pt>
                <c:pt idx="3168">
                  <c:v>5.368161207884634E-4</c:v>
                </c:pt>
                <c:pt idx="3169">
                  <c:v>5.3197993952009883E-5</c:v>
                </c:pt>
                <c:pt idx="3170">
                  <c:v>8.1316933612357958E-4</c:v>
                </c:pt>
                <c:pt idx="3171">
                  <c:v>4.6772781695468427E-4</c:v>
                </c:pt>
                <c:pt idx="3172">
                  <c:v>2.6046290545334711E-4</c:v>
                </c:pt>
                <c:pt idx="3173">
                  <c:v>3.6133182905066455E-4</c:v>
                </c:pt>
                <c:pt idx="3174">
                  <c:v>6.0590442462224242E-4</c:v>
                </c:pt>
                <c:pt idx="3175">
                  <c:v>1.2228629778578896E-4</c:v>
                </c:pt>
                <c:pt idx="3176">
                  <c:v>1.1952276563243779E-4</c:v>
                </c:pt>
                <c:pt idx="3177">
                  <c:v>2.2591875353645757E-4</c:v>
                </c:pt>
                <c:pt idx="3178">
                  <c:v>1.0549783995418064E-3</c:v>
                </c:pt>
                <c:pt idx="3179">
                  <c:v>2.6046290545334711E-4</c:v>
                </c:pt>
                <c:pt idx="3180">
                  <c:v>6.0590442462224242E-4</c:v>
                </c:pt>
                <c:pt idx="3181">
                  <c:v>5.7136027270535291E-4</c:v>
                </c:pt>
                <c:pt idx="3182">
                  <c:v>6.722291963026704E-4</c:v>
                </c:pt>
                <c:pt idx="3183">
                  <c:v>3.2678767713377504E-4</c:v>
                </c:pt>
                <c:pt idx="3184">
                  <c:v>2.231552213831064E-4</c:v>
                </c:pt>
                <c:pt idx="3185">
                  <c:v>9.1680179187424821E-4</c:v>
                </c:pt>
                <c:pt idx="3186">
                  <c:v>1.224935626972903E-3</c:v>
                </c:pt>
                <c:pt idx="3187">
                  <c:v>4.6772781695468427E-4</c:v>
                </c:pt>
                <c:pt idx="3188">
                  <c:v>9.8589009570802734E-4</c:v>
                </c:pt>
                <c:pt idx="3189">
                  <c:v>2.5769937329999591E-4</c:v>
                </c:pt>
                <c:pt idx="3190">
                  <c:v>5.7136027270535291E-4</c:v>
                </c:pt>
                <c:pt idx="3191">
                  <c:v>4.3042013288444362E-4</c:v>
                </c:pt>
                <c:pt idx="3192">
                  <c:v>7.7586165205333903E-4</c:v>
                </c:pt>
                <c:pt idx="3193">
                  <c:v>4.3318366503779476E-4</c:v>
                </c:pt>
                <c:pt idx="3194">
                  <c:v>6.4044857653913192E-4</c:v>
                </c:pt>
                <c:pt idx="3195">
                  <c:v>1.5406691754932733E-4</c:v>
                </c:pt>
                <c:pt idx="3196">
                  <c:v>8.4494995588711805E-4</c:v>
                </c:pt>
                <c:pt idx="3197">
                  <c:v>6.722291963026704E-4</c:v>
                </c:pt>
                <c:pt idx="3198">
                  <c:v>1.5890309881769186E-5</c:v>
                </c:pt>
                <c:pt idx="3199">
                  <c:v>9.1680179187424821E-4</c:v>
                </c:pt>
                <c:pt idx="3200">
                  <c:v>3.2955120928712613E-4</c:v>
                </c:pt>
                <c:pt idx="3201">
                  <c:v>6.7499272845602143E-4</c:v>
                </c:pt>
                <c:pt idx="3202">
                  <c:v>1.2276991591262541E-3</c:v>
                </c:pt>
                <c:pt idx="3203">
                  <c:v>8.4978613715548255E-5</c:v>
                </c:pt>
                <c:pt idx="3204">
                  <c:v>1.9137460161956803E-4</c:v>
                </c:pt>
                <c:pt idx="3205">
                  <c:v>1.1903914750560135E-3</c:v>
                </c:pt>
                <c:pt idx="3206">
                  <c:v>4.6496428480133318E-4</c:v>
                </c:pt>
                <c:pt idx="3207">
                  <c:v>8.477134880404692E-4</c:v>
                </c:pt>
                <c:pt idx="3208">
                  <c:v>9.8589009570802734E-4</c:v>
                </c:pt>
                <c:pt idx="3209">
                  <c:v>1.5703771461417983E-3</c:v>
                </c:pt>
                <c:pt idx="3210">
                  <c:v>2.9500705737023662E-4</c:v>
                </c:pt>
                <c:pt idx="3211">
                  <c:v>6.0590442462224242E-4</c:v>
                </c:pt>
                <c:pt idx="3212">
                  <c:v>1.5890309881769186E-5</c:v>
                </c:pt>
                <c:pt idx="3213">
                  <c:v>1.865384203512035E-5</c:v>
                </c:pt>
                <c:pt idx="3214">
                  <c:v>5.0227196887157378E-4</c:v>
                </c:pt>
                <c:pt idx="3215">
                  <c:v>1.9137460161956803E-4</c:v>
                </c:pt>
                <c:pt idx="3216">
                  <c:v>7.4408103228980056E-4</c:v>
                </c:pt>
                <c:pt idx="3217">
                  <c:v>8.477134880404692E-4</c:v>
                </c:pt>
                <c:pt idx="3218">
                  <c:v>1.865384203512035E-5</c:v>
                </c:pt>
                <c:pt idx="3219">
                  <c:v>1.1952276563243779E-4</c:v>
                </c:pt>
                <c:pt idx="3220">
                  <c:v>6.4044857653913192E-4</c:v>
                </c:pt>
                <c:pt idx="3221">
                  <c:v>7.4408103228980056E-4</c:v>
                </c:pt>
                <c:pt idx="3222">
                  <c:v>7.4408103228980056E-4</c:v>
                </c:pt>
                <c:pt idx="3223">
                  <c:v>4.6496428480133318E-4</c:v>
                </c:pt>
                <c:pt idx="3224">
                  <c:v>1.5890309881769186E-5</c:v>
                </c:pt>
                <c:pt idx="3225">
                  <c:v>5.0434461798658719E-5</c:v>
                </c:pt>
                <c:pt idx="3226">
                  <c:v>7.0953688037291105E-4</c:v>
                </c:pt>
                <c:pt idx="3227">
                  <c:v>6.722291963026704E-4</c:v>
                </c:pt>
                <c:pt idx="3228">
                  <c:v>2.5769937329999591E-4</c:v>
                </c:pt>
                <c:pt idx="3229">
                  <c:v>6.722291963026704E-4</c:v>
                </c:pt>
                <c:pt idx="3230">
                  <c:v>6.4044857653913192E-4</c:v>
                </c:pt>
                <c:pt idx="3231">
                  <c:v>1.8861106946621686E-4</c:v>
                </c:pt>
                <c:pt idx="3232">
                  <c:v>2.9500705737023662E-4</c:v>
                </c:pt>
                <c:pt idx="3233">
                  <c:v>5.7136027270535291E-4</c:v>
                </c:pt>
                <c:pt idx="3234">
                  <c:v>8.1040580397022854E-4</c:v>
                </c:pt>
                <c:pt idx="3235">
                  <c:v>7.7862518420669007E-4</c:v>
                </c:pt>
                <c:pt idx="3236">
                  <c:v>1.865384203512035E-5</c:v>
                </c:pt>
                <c:pt idx="3237">
                  <c:v>1.2228629778578896E-4</c:v>
                </c:pt>
                <c:pt idx="3238">
                  <c:v>6.4044857653913192E-4</c:v>
                </c:pt>
                <c:pt idx="3239">
                  <c:v>4.3318366503779476E-4</c:v>
                </c:pt>
                <c:pt idx="3240">
                  <c:v>1.5890309881769186E-5</c:v>
                </c:pt>
                <c:pt idx="3241">
                  <c:v>1.5890309881769186E-5</c:v>
                </c:pt>
                <c:pt idx="3242">
                  <c:v>8.4978613715548255E-5</c:v>
                </c:pt>
                <c:pt idx="3243">
                  <c:v>1.865384203512035E-5</c:v>
                </c:pt>
                <c:pt idx="3244">
                  <c:v>1.5890309881769186E-5</c:v>
                </c:pt>
                <c:pt idx="3245">
                  <c:v>1.0204342476249169E-3</c:v>
                </c:pt>
                <c:pt idx="3246">
                  <c:v>3.6409536120401569E-4</c:v>
                </c:pt>
                <c:pt idx="3247">
                  <c:v>4.6772781695468427E-4</c:v>
                </c:pt>
                <c:pt idx="3248">
                  <c:v>8.1316933612357958E-4</c:v>
                </c:pt>
                <c:pt idx="3249">
                  <c:v>1.568304497026785E-4</c:v>
                </c:pt>
                <c:pt idx="3250">
                  <c:v>1.1952276563243779E-4</c:v>
                </c:pt>
                <c:pt idx="3251">
                  <c:v>8.4494995588711805E-4</c:v>
                </c:pt>
                <c:pt idx="3252">
                  <c:v>1.865384203512035E-5</c:v>
                </c:pt>
                <c:pt idx="3253">
                  <c:v>1.9137460161956803E-4</c:v>
                </c:pt>
                <c:pt idx="3254">
                  <c:v>6.4044857653913192E-4</c:v>
                </c:pt>
                <c:pt idx="3255">
                  <c:v>1.9137460161956803E-4</c:v>
                </c:pt>
                <c:pt idx="3256">
                  <c:v>5.0434461798658719E-5</c:v>
                </c:pt>
                <c:pt idx="3257">
                  <c:v>4.9950843671822274E-4</c:v>
                </c:pt>
                <c:pt idx="3258">
                  <c:v>1.3285680827235715E-3</c:v>
                </c:pt>
                <c:pt idx="3259">
                  <c:v>2.9500705737023662E-4</c:v>
                </c:pt>
                <c:pt idx="3260">
                  <c:v>4.6772781695468427E-4</c:v>
                </c:pt>
                <c:pt idx="3261">
                  <c:v>7.4408103228980056E-4</c:v>
                </c:pt>
                <c:pt idx="3262">
                  <c:v>7.7862518420669007E-4</c:v>
                </c:pt>
                <c:pt idx="3263">
                  <c:v>1.1952276563243779E-4</c:v>
                </c:pt>
                <c:pt idx="3264">
                  <c:v>1.5406691754932733E-4</c:v>
                </c:pt>
                <c:pt idx="3265">
                  <c:v>2.9224352521688547E-4</c:v>
                </c:pt>
                <c:pt idx="3266">
                  <c:v>4.3042013288444362E-4</c:v>
                </c:pt>
                <c:pt idx="3267">
                  <c:v>8.7742145868899426E-5</c:v>
                </c:pt>
                <c:pt idx="3268">
                  <c:v>2.9224352521688547E-4</c:v>
                </c:pt>
                <c:pt idx="3269">
                  <c:v>1.1952276563243779E-4</c:v>
                </c:pt>
                <c:pt idx="3270">
                  <c:v>1.9137460161956803E-4</c:v>
                </c:pt>
                <c:pt idx="3271">
                  <c:v>8.1040580397022854E-4</c:v>
                </c:pt>
                <c:pt idx="3272">
                  <c:v>2.9224352521688547E-4</c:v>
                </c:pt>
                <c:pt idx="3273">
                  <c:v>6.0590442462224242E-4</c:v>
                </c:pt>
                <c:pt idx="3274">
                  <c:v>1.568304497026785E-4</c:v>
                </c:pt>
                <c:pt idx="3275">
                  <c:v>1.2228629778578896E-4</c:v>
                </c:pt>
                <c:pt idx="3276">
                  <c:v>2.231552213831064E-4</c:v>
                </c:pt>
                <c:pt idx="3277">
                  <c:v>1.5040523744613704E-3</c:v>
                </c:pt>
                <c:pt idx="3278">
                  <c:v>1.568304497026785E-4</c:v>
                </c:pt>
                <c:pt idx="3279">
                  <c:v>4.3042013288444362E-4</c:v>
                </c:pt>
                <c:pt idx="3280">
                  <c:v>9.8589009570802734E-4</c:v>
                </c:pt>
                <c:pt idx="3281">
                  <c:v>1.1586108552924749E-3</c:v>
                </c:pt>
                <c:pt idx="3282">
                  <c:v>1.568304497026785E-4</c:v>
                </c:pt>
                <c:pt idx="3283">
                  <c:v>8.1040580397022854E-4</c:v>
                </c:pt>
                <c:pt idx="3284">
                  <c:v>3.6409536120401569E-4</c:v>
                </c:pt>
                <c:pt idx="3285">
                  <c:v>1.2228629778578896E-4</c:v>
                </c:pt>
                <c:pt idx="3286">
                  <c:v>1.4004199187107017E-3</c:v>
                </c:pt>
                <c:pt idx="3287">
                  <c:v>7.7586165205333903E-4</c:v>
                </c:pt>
                <c:pt idx="3288">
                  <c:v>5.3197993952009883E-5</c:v>
                </c:pt>
                <c:pt idx="3289">
                  <c:v>2.9500705737023662E-4</c:v>
                </c:pt>
                <c:pt idx="3290">
                  <c:v>1.2276991591262541E-3</c:v>
                </c:pt>
                <c:pt idx="3291">
                  <c:v>4.9950843671822274E-4</c:v>
                </c:pt>
                <c:pt idx="3292">
                  <c:v>6.7499272845602143E-4</c:v>
                </c:pt>
                <c:pt idx="3293">
                  <c:v>5.3197993952009883E-5</c:v>
                </c:pt>
                <c:pt idx="3294">
                  <c:v>9.1680179187424821E-4</c:v>
                </c:pt>
                <c:pt idx="3295">
                  <c:v>4.6772781695468427E-4</c:v>
                </c:pt>
                <c:pt idx="3296">
                  <c:v>3.9587598096755411E-4</c:v>
                </c:pt>
                <c:pt idx="3297">
                  <c:v>5.0227196887157378E-4</c:v>
                </c:pt>
                <c:pt idx="3298">
                  <c:v>1.865384203512035E-5</c:v>
                </c:pt>
                <c:pt idx="3299">
                  <c:v>1.1952276563243779E-4</c:v>
                </c:pt>
                <c:pt idx="3300">
                  <c:v>4.6772781695468427E-4</c:v>
                </c:pt>
                <c:pt idx="3301">
                  <c:v>5.0227196887157378E-4</c:v>
                </c:pt>
                <c:pt idx="3302">
                  <c:v>2.9500705737023662E-4</c:v>
                </c:pt>
                <c:pt idx="3303">
                  <c:v>4.3042013288444362E-4</c:v>
                </c:pt>
                <c:pt idx="3304">
                  <c:v>1.2228629778578896E-4</c:v>
                </c:pt>
                <c:pt idx="3305">
                  <c:v>4.3318366503779476E-4</c:v>
                </c:pt>
                <c:pt idx="3306">
                  <c:v>1.1931550072093646E-3</c:v>
                </c:pt>
                <c:pt idx="3307">
                  <c:v>9.831265635546762E-4</c:v>
                </c:pt>
                <c:pt idx="3308">
                  <c:v>3.986395131209052E-4</c:v>
                </c:pt>
                <c:pt idx="3309">
                  <c:v>9.8589009570802734E-4</c:v>
                </c:pt>
                <c:pt idx="3310">
                  <c:v>1.865384203512035E-5</c:v>
                </c:pt>
                <c:pt idx="3311">
                  <c:v>3.986395131209052E-4</c:v>
                </c:pt>
                <c:pt idx="3312">
                  <c:v>2.5769937329999591E-4</c:v>
                </c:pt>
                <c:pt idx="3313">
                  <c:v>3.6409536120401569E-4</c:v>
                </c:pt>
                <c:pt idx="3314">
                  <c:v>8.4978613715548255E-5</c:v>
                </c:pt>
                <c:pt idx="3315">
                  <c:v>5.3197993952009883E-5</c:v>
                </c:pt>
                <c:pt idx="3316">
                  <c:v>6.0590442462224242E-4</c:v>
                </c:pt>
                <c:pt idx="3317">
                  <c:v>8.1316933612357958E-4</c:v>
                </c:pt>
                <c:pt idx="3318">
                  <c:v>3.986395131209052E-4</c:v>
                </c:pt>
                <c:pt idx="3319">
                  <c:v>3.2955120928712613E-4</c:v>
                </c:pt>
                <c:pt idx="3320">
                  <c:v>8.477134880404692E-4</c:v>
                </c:pt>
                <c:pt idx="3321">
                  <c:v>5.0434461798658719E-5</c:v>
                </c:pt>
                <c:pt idx="3322">
                  <c:v>4.6772781695468427E-4</c:v>
                </c:pt>
                <c:pt idx="3323">
                  <c:v>2.9224352521688547E-4</c:v>
                </c:pt>
                <c:pt idx="3324">
                  <c:v>5.7136027270535291E-4</c:v>
                </c:pt>
                <c:pt idx="3325">
                  <c:v>5.368161207884634E-4</c:v>
                </c:pt>
                <c:pt idx="3326">
                  <c:v>2.6046290545334711E-4</c:v>
                </c:pt>
                <c:pt idx="3327">
                  <c:v>5.6859674055200176E-4</c:v>
                </c:pt>
                <c:pt idx="3328">
                  <c:v>9.1403825972089718E-4</c:v>
                </c:pt>
                <c:pt idx="3329">
                  <c:v>7.0677334821955991E-4</c:v>
                </c:pt>
                <c:pt idx="3330">
                  <c:v>1.2228629778578896E-4</c:v>
                </c:pt>
                <c:pt idx="3331">
                  <c:v>1.2228629778578896E-4</c:v>
                </c:pt>
                <c:pt idx="3332">
                  <c:v>1.0522148673884552E-3</c:v>
                </c:pt>
                <c:pt idx="3333">
                  <c:v>4.3318366503779476E-4</c:v>
                </c:pt>
                <c:pt idx="3334">
                  <c:v>4.9950843671822274E-4</c:v>
                </c:pt>
                <c:pt idx="3335">
                  <c:v>1.0204342476249169E-3</c:v>
                </c:pt>
                <c:pt idx="3336">
                  <c:v>6.0590442462224242E-4</c:v>
                </c:pt>
                <c:pt idx="3337">
                  <c:v>4.3042013288444362E-4</c:v>
                </c:pt>
                <c:pt idx="3338">
                  <c:v>6.3768504438578089E-4</c:v>
                </c:pt>
                <c:pt idx="3339">
                  <c:v>5.0434461798658719E-5</c:v>
                </c:pt>
                <c:pt idx="3340">
                  <c:v>4.3318366503779476E-4</c:v>
                </c:pt>
                <c:pt idx="3341">
                  <c:v>9.1680179187424821E-4</c:v>
                </c:pt>
                <c:pt idx="3342">
                  <c:v>1.0522148673884552E-3</c:v>
                </c:pt>
                <c:pt idx="3343">
                  <c:v>1.568304497026785E-4</c:v>
                </c:pt>
                <c:pt idx="3344">
                  <c:v>3.9587598096755411E-4</c:v>
                </c:pt>
                <c:pt idx="3345">
                  <c:v>2.9500705737023662E-4</c:v>
                </c:pt>
                <c:pt idx="3346">
                  <c:v>2.231552213831064E-4</c:v>
                </c:pt>
                <c:pt idx="3347">
                  <c:v>1.2228629778578896E-4</c:v>
                </c:pt>
                <c:pt idx="3348">
                  <c:v>1.5406691754932733E-4</c:v>
                </c:pt>
                <c:pt idx="3349">
                  <c:v>2.6046290545334711E-4</c:v>
                </c:pt>
                <c:pt idx="3350">
                  <c:v>4.3318366503779476E-4</c:v>
                </c:pt>
                <c:pt idx="3351">
                  <c:v>2.9500705737023662E-4</c:v>
                </c:pt>
                <c:pt idx="3352">
                  <c:v>1.4004199187107017E-3</c:v>
                </c:pt>
                <c:pt idx="3353">
                  <c:v>1.5406691754932733E-4</c:v>
                </c:pt>
                <c:pt idx="3354">
                  <c:v>4.3042013288444362E-4</c:v>
                </c:pt>
                <c:pt idx="3355">
                  <c:v>1.6422289821289284E-3</c:v>
                </c:pt>
                <c:pt idx="3356">
                  <c:v>3.9587598096755411E-4</c:v>
                </c:pt>
                <c:pt idx="3357">
                  <c:v>3.986395131209052E-4</c:v>
                </c:pt>
                <c:pt idx="3358">
                  <c:v>1.568304497026785E-4</c:v>
                </c:pt>
                <c:pt idx="3359">
                  <c:v>1.865384203512035E-5</c:v>
                </c:pt>
                <c:pt idx="3360">
                  <c:v>8.1040580397022854E-4</c:v>
                </c:pt>
                <c:pt idx="3361">
                  <c:v>1.865384203512035E-5</c:v>
                </c:pt>
                <c:pt idx="3362">
                  <c:v>4.9950843671822274E-4</c:v>
                </c:pt>
                <c:pt idx="3363">
                  <c:v>4.9950843671822274E-4</c:v>
                </c:pt>
                <c:pt idx="3364">
                  <c:v>5.3197993952009883E-5</c:v>
                </c:pt>
                <c:pt idx="3365">
                  <c:v>4.3318366503779476E-4</c:v>
                </c:pt>
                <c:pt idx="3366">
                  <c:v>2.5769937329999591E-4</c:v>
                </c:pt>
                <c:pt idx="3367">
                  <c:v>5.7136027270535291E-4</c:v>
                </c:pt>
                <c:pt idx="3368">
                  <c:v>1.5890309881769186E-5</c:v>
                </c:pt>
                <c:pt idx="3369">
                  <c:v>4.6496428480133318E-4</c:v>
                </c:pt>
                <c:pt idx="3370">
                  <c:v>3.2955120928712613E-4</c:v>
                </c:pt>
                <c:pt idx="3371">
                  <c:v>8.8225763995735871E-4</c:v>
                </c:pt>
                <c:pt idx="3372">
                  <c:v>2.9224352521688547E-4</c:v>
                </c:pt>
                <c:pt idx="3373">
                  <c:v>1.1931550072093646E-3</c:v>
                </c:pt>
                <c:pt idx="3374">
                  <c:v>3.2955120928712613E-4</c:v>
                </c:pt>
                <c:pt idx="3375">
                  <c:v>7.4408103228980056E-4</c:v>
                </c:pt>
                <c:pt idx="3376">
                  <c:v>6.722291963026704E-4</c:v>
                </c:pt>
                <c:pt idx="3377">
                  <c:v>1.568304497026785E-4</c:v>
                </c:pt>
                <c:pt idx="3378">
                  <c:v>6.0314089246889127E-4</c:v>
                </c:pt>
                <c:pt idx="3379">
                  <c:v>2.2591875353645757E-4</c:v>
                </c:pt>
                <c:pt idx="3380">
                  <c:v>5.6859674055200176E-4</c:v>
                </c:pt>
                <c:pt idx="3381">
                  <c:v>8.8225763995735871E-4</c:v>
                </c:pt>
                <c:pt idx="3382">
                  <c:v>5.0227196887157378E-4</c:v>
                </c:pt>
                <c:pt idx="3383">
                  <c:v>9.1680179187424821E-4</c:v>
                </c:pt>
                <c:pt idx="3384">
                  <c:v>1.5406691754932733E-4</c:v>
                </c:pt>
                <c:pt idx="3385">
                  <c:v>3.6409536120401569E-4</c:v>
                </c:pt>
                <c:pt idx="3386">
                  <c:v>5.0227196887157378E-4</c:v>
                </c:pt>
                <c:pt idx="3387">
                  <c:v>7.0953688037291105E-4</c:v>
                </c:pt>
                <c:pt idx="3388">
                  <c:v>1.2228629778578896E-4</c:v>
                </c:pt>
                <c:pt idx="3389">
                  <c:v>1.0895225514586959E-3</c:v>
                </c:pt>
                <c:pt idx="3390">
                  <c:v>2.5769937329999591E-4</c:v>
                </c:pt>
                <c:pt idx="3391">
                  <c:v>3.6409536120401569E-4</c:v>
                </c:pt>
                <c:pt idx="3392">
                  <c:v>5.0227196887157378E-4</c:v>
                </c:pt>
                <c:pt idx="3393">
                  <c:v>6.4044857653913192E-4</c:v>
                </c:pt>
                <c:pt idx="3394">
                  <c:v>7.7586165205333903E-4</c:v>
                </c:pt>
                <c:pt idx="3395">
                  <c:v>2.2591875353645757E-4</c:v>
                </c:pt>
                <c:pt idx="3396">
                  <c:v>5.368161207884634E-4</c:v>
                </c:pt>
                <c:pt idx="3397">
                  <c:v>8.1316933612357958E-4</c:v>
                </c:pt>
                <c:pt idx="3398">
                  <c:v>1.9531263493809342E-3</c:v>
                </c:pt>
                <c:pt idx="3399">
                  <c:v>1.5890309881769186E-5</c:v>
                </c:pt>
                <c:pt idx="3400">
                  <c:v>4.9950843671822274E-4</c:v>
                </c:pt>
                <c:pt idx="3401">
                  <c:v>1.5890309881769186E-5</c:v>
                </c:pt>
                <c:pt idx="3402">
                  <c:v>8.7742145868899426E-5</c:v>
                </c:pt>
                <c:pt idx="3403">
                  <c:v>6.4044857653913192E-4</c:v>
                </c:pt>
                <c:pt idx="3404">
                  <c:v>2.6046290545334711E-4</c:v>
                </c:pt>
                <c:pt idx="3405">
                  <c:v>3.2678767713377504E-4</c:v>
                </c:pt>
                <c:pt idx="3406">
                  <c:v>2.231552213831064E-4</c:v>
                </c:pt>
                <c:pt idx="3407">
                  <c:v>1.5406691754932733E-4</c:v>
                </c:pt>
                <c:pt idx="3408">
                  <c:v>8.7742145868899426E-5</c:v>
                </c:pt>
                <c:pt idx="3409">
                  <c:v>4.9950843671822274E-4</c:v>
                </c:pt>
                <c:pt idx="3410">
                  <c:v>6.4044857653913192E-4</c:v>
                </c:pt>
                <c:pt idx="3411">
                  <c:v>8.7742145868899426E-5</c:v>
                </c:pt>
                <c:pt idx="3412">
                  <c:v>7.0953688037291105E-4</c:v>
                </c:pt>
                <c:pt idx="3413">
                  <c:v>5.7136027270535291E-4</c:v>
                </c:pt>
                <c:pt idx="3414">
                  <c:v>4.6772781695468427E-4</c:v>
                </c:pt>
                <c:pt idx="3415">
                  <c:v>7.0953688037291105E-4</c:v>
                </c:pt>
                <c:pt idx="3416">
                  <c:v>1.1213031712222342E-3</c:v>
                </c:pt>
                <c:pt idx="3417">
                  <c:v>2.5769937329999591E-4</c:v>
                </c:pt>
                <c:pt idx="3418">
                  <c:v>5.368161207884634E-4</c:v>
                </c:pt>
                <c:pt idx="3419">
                  <c:v>1.1931550072093646E-3</c:v>
                </c:pt>
                <c:pt idx="3420">
                  <c:v>3.2955120928712613E-4</c:v>
                </c:pt>
                <c:pt idx="3421">
                  <c:v>1.9137460161956803E-4</c:v>
                </c:pt>
                <c:pt idx="3422">
                  <c:v>6.0590442462224242E-4</c:v>
                </c:pt>
                <c:pt idx="3423">
                  <c:v>2.9500705737023662E-4</c:v>
                </c:pt>
                <c:pt idx="3424">
                  <c:v>7.0953688037291105E-4</c:v>
                </c:pt>
                <c:pt idx="3425">
                  <c:v>2.2591875353645757E-4</c:v>
                </c:pt>
                <c:pt idx="3426">
                  <c:v>8.1316933612357958E-4</c:v>
                </c:pt>
                <c:pt idx="3427">
                  <c:v>5.3197993952009883E-5</c:v>
                </c:pt>
                <c:pt idx="3428">
                  <c:v>8.7742145868899426E-5</c:v>
                </c:pt>
                <c:pt idx="3429">
                  <c:v>1.5890309881769186E-5</c:v>
                </c:pt>
                <c:pt idx="3430">
                  <c:v>2.2294795647160508E-3</c:v>
                </c:pt>
                <c:pt idx="3431">
                  <c:v>5.3405258863511225E-4</c:v>
                </c:pt>
                <c:pt idx="3432">
                  <c:v>1.9137460161956803E-4</c:v>
                </c:pt>
                <c:pt idx="3433">
                  <c:v>1.5890309881769186E-5</c:v>
                </c:pt>
                <c:pt idx="3434">
                  <c:v>1.5890309881769186E-5</c:v>
                </c:pt>
                <c:pt idx="3435">
                  <c:v>5.368161207884634E-4</c:v>
                </c:pt>
                <c:pt idx="3436">
                  <c:v>1.5406691754932733E-4</c:v>
                </c:pt>
                <c:pt idx="3437">
                  <c:v>7.0953688037291105E-4</c:v>
                </c:pt>
                <c:pt idx="3438">
                  <c:v>1.1240667033755854E-3</c:v>
                </c:pt>
                <c:pt idx="3439">
                  <c:v>2.2591875353645757E-4</c:v>
                </c:pt>
                <c:pt idx="3440">
                  <c:v>3.986395131209052E-4</c:v>
                </c:pt>
                <c:pt idx="3441">
                  <c:v>9.1680179187424821E-4</c:v>
                </c:pt>
                <c:pt idx="3442">
                  <c:v>1.9137460161956803E-4</c:v>
                </c:pt>
                <c:pt idx="3443">
                  <c:v>6.3768504438578089E-4</c:v>
                </c:pt>
                <c:pt idx="3444">
                  <c:v>2.9500705737023662E-4</c:v>
                </c:pt>
                <c:pt idx="3445">
                  <c:v>2.6046290545334711E-4</c:v>
                </c:pt>
                <c:pt idx="3446">
                  <c:v>1.1952276563243779E-4</c:v>
                </c:pt>
                <c:pt idx="3447">
                  <c:v>3.9587598096755411E-4</c:v>
                </c:pt>
                <c:pt idx="3448">
                  <c:v>5.6859674055200176E-4</c:v>
                </c:pt>
                <c:pt idx="3449">
                  <c:v>7.7862518420669007E-4</c:v>
                </c:pt>
                <c:pt idx="3450">
                  <c:v>9.8589009570802734E-4</c:v>
                </c:pt>
                <c:pt idx="3451">
                  <c:v>2.9224352521688547E-4</c:v>
                </c:pt>
                <c:pt idx="3452">
                  <c:v>2.2591875353645757E-4</c:v>
                </c:pt>
                <c:pt idx="3453">
                  <c:v>1.5406691754932733E-4</c:v>
                </c:pt>
                <c:pt idx="3454">
                  <c:v>1.1952276563243779E-4</c:v>
                </c:pt>
                <c:pt idx="3455">
                  <c:v>8.4978613715548255E-5</c:v>
                </c:pt>
                <c:pt idx="3456">
                  <c:v>1.2276991591262541E-3</c:v>
                </c:pt>
                <c:pt idx="3457">
                  <c:v>4.3042013288444362E-4</c:v>
                </c:pt>
                <c:pt idx="3458">
                  <c:v>2.5769937329999591E-4</c:v>
                </c:pt>
                <c:pt idx="3459">
                  <c:v>3.6133182905066455E-4</c:v>
                </c:pt>
                <c:pt idx="3460">
                  <c:v>4.6772781695468427E-4</c:v>
                </c:pt>
                <c:pt idx="3461">
                  <c:v>1.5890309881769186E-5</c:v>
                </c:pt>
                <c:pt idx="3462">
                  <c:v>8.8225763995735871E-4</c:v>
                </c:pt>
                <c:pt idx="3463">
                  <c:v>3.2678767713377504E-4</c:v>
                </c:pt>
                <c:pt idx="3464">
                  <c:v>9.5134594379113772E-4</c:v>
                </c:pt>
                <c:pt idx="3465">
                  <c:v>1.1213031712222342E-3</c:v>
                </c:pt>
                <c:pt idx="3466">
                  <c:v>1.9137460161956803E-4</c:v>
                </c:pt>
                <c:pt idx="3467">
                  <c:v>7.4408103228980056E-4</c:v>
                </c:pt>
                <c:pt idx="3468">
                  <c:v>6.0590442462224242E-4</c:v>
                </c:pt>
                <c:pt idx="3469">
                  <c:v>5.3197993952009883E-5</c:v>
                </c:pt>
                <c:pt idx="3470">
                  <c:v>8.1316933612357958E-4</c:v>
                </c:pt>
                <c:pt idx="3471">
                  <c:v>5.0434461798658719E-5</c:v>
                </c:pt>
                <c:pt idx="3472">
                  <c:v>2.231552213831064E-4</c:v>
                </c:pt>
                <c:pt idx="3473">
                  <c:v>1.865384203512035E-5</c:v>
                </c:pt>
                <c:pt idx="3474">
                  <c:v>4.6772781695468427E-4</c:v>
                </c:pt>
                <c:pt idx="3475">
                  <c:v>2.6046290545334711E-4</c:v>
                </c:pt>
                <c:pt idx="3476">
                  <c:v>6.4044857653913192E-4</c:v>
                </c:pt>
                <c:pt idx="3477">
                  <c:v>3.6133182905066455E-4</c:v>
                </c:pt>
                <c:pt idx="3478">
                  <c:v>4.6772781695468427E-4</c:v>
                </c:pt>
                <c:pt idx="3479">
                  <c:v>3.986395131209052E-4</c:v>
                </c:pt>
                <c:pt idx="3480">
                  <c:v>1.5890309881769186E-5</c:v>
                </c:pt>
                <c:pt idx="3481">
                  <c:v>1.5406691754932733E-4</c:v>
                </c:pt>
                <c:pt idx="3482">
                  <c:v>6.0590442462224242E-4</c:v>
                </c:pt>
                <c:pt idx="3483">
                  <c:v>6.722291963026704E-4</c:v>
                </c:pt>
                <c:pt idx="3484">
                  <c:v>1.865384203512035E-5</c:v>
                </c:pt>
                <c:pt idx="3485">
                  <c:v>8.4978613715548255E-5</c:v>
                </c:pt>
                <c:pt idx="3486">
                  <c:v>1.1931550072093646E-3</c:v>
                </c:pt>
                <c:pt idx="3487">
                  <c:v>1.2228629778578896E-4</c:v>
                </c:pt>
                <c:pt idx="3488">
                  <c:v>4.3042013288444362E-4</c:v>
                </c:pt>
                <c:pt idx="3489">
                  <c:v>8.8225763995735871E-4</c:v>
                </c:pt>
                <c:pt idx="3490">
                  <c:v>6.4044857653913192E-4</c:v>
                </c:pt>
                <c:pt idx="3491">
                  <c:v>8.7742145868899426E-5</c:v>
                </c:pt>
                <c:pt idx="3492">
                  <c:v>2.231552213831064E-4</c:v>
                </c:pt>
                <c:pt idx="3493">
                  <c:v>1.1586108552924749E-3</c:v>
                </c:pt>
                <c:pt idx="3494">
                  <c:v>8.4978613715548255E-5</c:v>
                </c:pt>
                <c:pt idx="3495">
                  <c:v>6.722291963026704E-4</c:v>
                </c:pt>
                <c:pt idx="3496">
                  <c:v>1.2228629778578896E-4</c:v>
                </c:pt>
                <c:pt idx="3497">
                  <c:v>2.5769937329999591E-4</c:v>
                </c:pt>
                <c:pt idx="3498">
                  <c:v>6.4044857653913192E-4</c:v>
                </c:pt>
                <c:pt idx="3499">
                  <c:v>1.5890309881769186E-5</c:v>
                </c:pt>
                <c:pt idx="3500">
                  <c:v>2.231552213831064E-4</c:v>
                </c:pt>
                <c:pt idx="3501">
                  <c:v>4.6772781695468427E-4</c:v>
                </c:pt>
                <c:pt idx="3502">
                  <c:v>3.986395131209052E-4</c:v>
                </c:pt>
                <c:pt idx="3503">
                  <c:v>1.5890309881769186E-5</c:v>
                </c:pt>
                <c:pt idx="3504">
                  <c:v>6.0590442462224242E-4</c:v>
                </c:pt>
                <c:pt idx="3505">
                  <c:v>5.3197993952009883E-5</c:v>
                </c:pt>
                <c:pt idx="3506">
                  <c:v>8.477134880404692E-4</c:v>
                </c:pt>
                <c:pt idx="3507">
                  <c:v>5.368161207884634E-4</c:v>
                </c:pt>
                <c:pt idx="3508">
                  <c:v>6.0590442462224242E-4</c:v>
                </c:pt>
                <c:pt idx="3509">
                  <c:v>2.2591875353645757E-4</c:v>
                </c:pt>
                <c:pt idx="3510">
                  <c:v>3.2955120928712613E-4</c:v>
                </c:pt>
                <c:pt idx="3511">
                  <c:v>4.6772781695468427E-4</c:v>
                </c:pt>
                <c:pt idx="3512">
                  <c:v>5.368161207884634E-4</c:v>
                </c:pt>
                <c:pt idx="3513">
                  <c:v>9.1403825972089718E-4</c:v>
                </c:pt>
                <c:pt idx="3514">
                  <c:v>8.4978613715548255E-5</c:v>
                </c:pt>
                <c:pt idx="3515">
                  <c:v>8.1316933612357958E-4</c:v>
                </c:pt>
                <c:pt idx="3516">
                  <c:v>1.0867590193053447E-3</c:v>
                </c:pt>
                <c:pt idx="3517">
                  <c:v>6.722291963026704E-4</c:v>
                </c:pt>
                <c:pt idx="3518">
                  <c:v>3.6409536120401569E-4</c:v>
                </c:pt>
                <c:pt idx="3519">
                  <c:v>8.1040580397022854E-4</c:v>
                </c:pt>
                <c:pt idx="3520">
                  <c:v>9.831265635546762E-4</c:v>
                </c:pt>
                <c:pt idx="3521">
                  <c:v>2.9500705737023662E-4</c:v>
                </c:pt>
                <c:pt idx="3522">
                  <c:v>1.1952276563243779E-4</c:v>
                </c:pt>
                <c:pt idx="3523">
                  <c:v>1.1903914750560135E-3</c:v>
                </c:pt>
                <c:pt idx="3524">
                  <c:v>1.568304497026785E-4</c:v>
                </c:pt>
                <c:pt idx="3525">
                  <c:v>3.6409536120401569E-4</c:v>
                </c:pt>
                <c:pt idx="3526">
                  <c:v>3.6409536120401569E-4</c:v>
                </c:pt>
                <c:pt idx="3527">
                  <c:v>2.9224352521688547E-4</c:v>
                </c:pt>
                <c:pt idx="3528">
                  <c:v>7.7862518420669007E-4</c:v>
                </c:pt>
                <c:pt idx="3529">
                  <c:v>1.1952276563243779E-4</c:v>
                </c:pt>
                <c:pt idx="3530">
                  <c:v>1.865384203512035E-5</c:v>
                </c:pt>
                <c:pt idx="3531">
                  <c:v>3.6409536120401569E-4</c:v>
                </c:pt>
                <c:pt idx="3532">
                  <c:v>5.3197993952009883E-5</c:v>
                </c:pt>
                <c:pt idx="3533">
                  <c:v>6.3768504438578089E-4</c:v>
                </c:pt>
                <c:pt idx="3534">
                  <c:v>1.0895225514586959E-3</c:v>
                </c:pt>
                <c:pt idx="3535">
                  <c:v>2.9224352521688547E-4</c:v>
                </c:pt>
                <c:pt idx="3536">
                  <c:v>3.9587598096755411E-4</c:v>
                </c:pt>
                <c:pt idx="3537">
                  <c:v>8.477134880404692E-4</c:v>
                </c:pt>
                <c:pt idx="3538">
                  <c:v>1.3658757667938122E-3</c:v>
                </c:pt>
                <c:pt idx="3539">
                  <c:v>4.6496428480133318E-4</c:v>
                </c:pt>
                <c:pt idx="3540">
                  <c:v>7.7862518420669007E-4</c:v>
                </c:pt>
                <c:pt idx="3541">
                  <c:v>6.7499272845602143E-4</c:v>
                </c:pt>
                <c:pt idx="3542">
                  <c:v>8.7742145868899426E-5</c:v>
                </c:pt>
                <c:pt idx="3543">
                  <c:v>7.0677334821955991E-4</c:v>
                </c:pt>
                <c:pt idx="3544">
                  <c:v>8.1040580397022854E-4</c:v>
                </c:pt>
                <c:pt idx="3545">
                  <c:v>2.5769937329999591E-4</c:v>
                </c:pt>
                <c:pt idx="3546">
                  <c:v>1.9137460161956803E-4</c:v>
                </c:pt>
                <c:pt idx="3547">
                  <c:v>6.7499272845602143E-4</c:v>
                </c:pt>
                <c:pt idx="3548">
                  <c:v>1.4322005384742402E-3</c:v>
                </c:pt>
                <c:pt idx="3549">
                  <c:v>6.722291963026704E-4</c:v>
                </c:pt>
                <c:pt idx="3550">
                  <c:v>6.4044857653913192E-4</c:v>
                </c:pt>
                <c:pt idx="3551">
                  <c:v>5.7136027270535291E-4</c:v>
                </c:pt>
                <c:pt idx="3552">
                  <c:v>8.7742145868899426E-5</c:v>
                </c:pt>
                <c:pt idx="3553">
                  <c:v>5.0227196887157378E-4</c:v>
                </c:pt>
                <c:pt idx="3554">
                  <c:v>6.0590442462224242E-4</c:v>
                </c:pt>
                <c:pt idx="3555">
                  <c:v>1.2967874629600331E-3</c:v>
                </c:pt>
                <c:pt idx="3556">
                  <c:v>1.4004199187107017E-3</c:v>
                </c:pt>
                <c:pt idx="3557">
                  <c:v>1.8861106946621686E-4</c:v>
                </c:pt>
                <c:pt idx="3558">
                  <c:v>7.7862518420669007E-4</c:v>
                </c:pt>
                <c:pt idx="3559">
                  <c:v>1.5406691754932733E-4</c:v>
                </c:pt>
                <c:pt idx="3560">
                  <c:v>8.477134880404692E-4</c:v>
                </c:pt>
                <c:pt idx="3561">
                  <c:v>3.6409536120401569E-4</c:v>
                </c:pt>
                <c:pt idx="3562">
                  <c:v>1.5890309881769186E-5</c:v>
                </c:pt>
                <c:pt idx="3563">
                  <c:v>5.3197993952009883E-5</c:v>
                </c:pt>
                <c:pt idx="3564">
                  <c:v>2.231552213831064E-4</c:v>
                </c:pt>
                <c:pt idx="3565">
                  <c:v>5.3197993952009883E-5</c:v>
                </c:pt>
                <c:pt idx="3566">
                  <c:v>8.477134880404692E-4</c:v>
                </c:pt>
                <c:pt idx="3567">
                  <c:v>4.3042013288444362E-4</c:v>
                </c:pt>
                <c:pt idx="3568">
                  <c:v>8.477134880404692E-4</c:v>
                </c:pt>
                <c:pt idx="3569">
                  <c:v>3.2678767713377504E-4</c:v>
                </c:pt>
                <c:pt idx="3570">
                  <c:v>3.6409536120401569E-4</c:v>
                </c:pt>
                <c:pt idx="3571">
                  <c:v>5.7136027270535291E-4</c:v>
                </c:pt>
                <c:pt idx="3572">
                  <c:v>1.568304497026785E-4</c:v>
                </c:pt>
                <c:pt idx="3573">
                  <c:v>1.2228629778578896E-4</c:v>
                </c:pt>
                <c:pt idx="3574">
                  <c:v>8.4978613715548255E-5</c:v>
                </c:pt>
                <c:pt idx="3575">
                  <c:v>7.0953688037291105E-4</c:v>
                </c:pt>
                <c:pt idx="3576">
                  <c:v>2.2591875353645757E-4</c:v>
                </c:pt>
                <c:pt idx="3577">
                  <c:v>2.5769937329999591E-4</c:v>
                </c:pt>
                <c:pt idx="3578">
                  <c:v>5.3197993952009883E-5</c:v>
                </c:pt>
                <c:pt idx="3579">
                  <c:v>3.6409536120401569E-4</c:v>
                </c:pt>
                <c:pt idx="3580">
                  <c:v>8.1316933612357958E-4</c:v>
                </c:pt>
                <c:pt idx="3581">
                  <c:v>1.4322005384742402E-3</c:v>
                </c:pt>
                <c:pt idx="3582">
                  <c:v>8.4978613715548255E-5</c:v>
                </c:pt>
                <c:pt idx="3583">
                  <c:v>3.6133182905066455E-4</c:v>
                </c:pt>
                <c:pt idx="3584">
                  <c:v>8.477134880404692E-4</c:v>
                </c:pt>
                <c:pt idx="3585">
                  <c:v>3.2678767713377504E-4</c:v>
                </c:pt>
                <c:pt idx="3586">
                  <c:v>3.986395131209052E-4</c:v>
                </c:pt>
                <c:pt idx="3587">
                  <c:v>1.8861106946621686E-4</c:v>
                </c:pt>
                <c:pt idx="3588">
                  <c:v>2.2591875353645757E-4</c:v>
                </c:pt>
                <c:pt idx="3589">
                  <c:v>3.986395131209052E-4</c:v>
                </c:pt>
                <c:pt idx="3590">
                  <c:v>1.8861106946621686E-4</c:v>
                </c:pt>
                <c:pt idx="3591">
                  <c:v>5.6859674055200176E-4</c:v>
                </c:pt>
                <c:pt idx="3592">
                  <c:v>3.2678767713377504E-4</c:v>
                </c:pt>
                <c:pt idx="3593">
                  <c:v>7.7862518420669007E-4</c:v>
                </c:pt>
                <c:pt idx="3594">
                  <c:v>8.4494995588711805E-4</c:v>
                </c:pt>
                <c:pt idx="3595">
                  <c:v>1.7113172859627075E-3</c:v>
                </c:pt>
                <c:pt idx="3596">
                  <c:v>2.6046290545334711E-4</c:v>
                </c:pt>
                <c:pt idx="3597">
                  <c:v>1.8861106946621686E-4</c:v>
                </c:pt>
                <c:pt idx="3598">
                  <c:v>2.231552213831064E-4</c:v>
                </c:pt>
                <c:pt idx="3599">
                  <c:v>4.3318366503779476E-4</c:v>
                </c:pt>
                <c:pt idx="3600">
                  <c:v>8.8225763995735871E-4</c:v>
                </c:pt>
                <c:pt idx="3601">
                  <c:v>2.9500705737023662E-4</c:v>
                </c:pt>
                <c:pt idx="3602">
                  <c:v>1.5406691754932733E-4</c:v>
                </c:pt>
                <c:pt idx="3603">
                  <c:v>6.4044857653913192E-4</c:v>
                </c:pt>
                <c:pt idx="3604">
                  <c:v>9.8589009570802734E-4</c:v>
                </c:pt>
                <c:pt idx="3605">
                  <c:v>1.9137460161956803E-4</c:v>
                </c:pt>
                <c:pt idx="3606">
                  <c:v>2.6046290545334711E-4</c:v>
                </c:pt>
                <c:pt idx="3607">
                  <c:v>1.5406691754932733E-4</c:v>
                </c:pt>
                <c:pt idx="3608">
                  <c:v>5.368161207884634E-4</c:v>
                </c:pt>
                <c:pt idx="3609">
                  <c:v>3.6133182905066455E-4</c:v>
                </c:pt>
                <c:pt idx="3610">
                  <c:v>5.7136027270535291E-4</c:v>
                </c:pt>
                <c:pt idx="3611">
                  <c:v>9.1680179187424821E-4</c:v>
                </c:pt>
                <c:pt idx="3612">
                  <c:v>1.363112234640461E-3</c:v>
                </c:pt>
                <c:pt idx="3613">
                  <c:v>1.2228629778578896E-4</c:v>
                </c:pt>
                <c:pt idx="3614">
                  <c:v>1.0549783995418064E-3</c:v>
                </c:pt>
                <c:pt idx="3615">
                  <c:v>1.5890309881769186E-5</c:v>
                </c:pt>
                <c:pt idx="3616">
                  <c:v>3.6409536120401569E-4</c:v>
                </c:pt>
                <c:pt idx="3617">
                  <c:v>1.9137460161956803E-4</c:v>
                </c:pt>
                <c:pt idx="3618">
                  <c:v>5.3197993952009883E-5</c:v>
                </c:pt>
                <c:pt idx="3619">
                  <c:v>1.568304497026785E-4</c:v>
                </c:pt>
                <c:pt idx="3620">
                  <c:v>1.0867590193053447E-3</c:v>
                </c:pt>
                <c:pt idx="3621">
                  <c:v>5.6859674055200176E-4</c:v>
                </c:pt>
                <c:pt idx="3622">
                  <c:v>8.7949410780400756E-4</c:v>
                </c:pt>
                <c:pt idx="3623">
                  <c:v>6.4044857653913192E-4</c:v>
                </c:pt>
                <c:pt idx="3624">
                  <c:v>5.0227196887157378E-4</c:v>
                </c:pt>
                <c:pt idx="3625">
                  <c:v>3.986395131209052E-4</c:v>
                </c:pt>
                <c:pt idx="3626">
                  <c:v>3.986395131209052E-4</c:v>
                </c:pt>
                <c:pt idx="3627">
                  <c:v>1.2228629778578896E-4</c:v>
                </c:pt>
                <c:pt idx="3628">
                  <c:v>6.7499272845602143E-4</c:v>
                </c:pt>
                <c:pt idx="3629">
                  <c:v>4.3042013288444362E-4</c:v>
                </c:pt>
                <c:pt idx="3630">
                  <c:v>4.6772781695468427E-4</c:v>
                </c:pt>
                <c:pt idx="3631">
                  <c:v>1.1952276563243779E-4</c:v>
                </c:pt>
                <c:pt idx="3632">
                  <c:v>5.3405258863511225E-4</c:v>
                </c:pt>
                <c:pt idx="3633">
                  <c:v>3.9587598096755411E-4</c:v>
                </c:pt>
                <c:pt idx="3634">
                  <c:v>8.1316933612357958E-4</c:v>
                </c:pt>
                <c:pt idx="3635">
                  <c:v>4.6496428480133318E-4</c:v>
                </c:pt>
                <c:pt idx="3636">
                  <c:v>1.5406691754932733E-4</c:v>
                </c:pt>
                <c:pt idx="3637">
                  <c:v>1.5890309881769186E-5</c:v>
                </c:pt>
                <c:pt idx="3638">
                  <c:v>5.3405258863511225E-4</c:v>
                </c:pt>
                <c:pt idx="3639">
                  <c:v>1.4695082225444807E-3</c:v>
                </c:pt>
                <c:pt idx="3640">
                  <c:v>5.0227196887157378E-4</c:v>
                </c:pt>
                <c:pt idx="3641">
                  <c:v>8.1316933612357958E-4</c:v>
                </c:pt>
                <c:pt idx="3642">
                  <c:v>6.0590442462224242E-4</c:v>
                </c:pt>
                <c:pt idx="3643">
                  <c:v>5.7136027270535291E-4</c:v>
                </c:pt>
                <c:pt idx="3644">
                  <c:v>7.0953688037291105E-4</c:v>
                </c:pt>
                <c:pt idx="3645">
                  <c:v>6.722291963026704E-4</c:v>
                </c:pt>
                <c:pt idx="3646">
                  <c:v>1.5890309881769186E-5</c:v>
                </c:pt>
                <c:pt idx="3647">
                  <c:v>8.4978613715548255E-5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DE2-4116-AC75-99E7121FFA9C}"/>
            </c:ext>
          </c:extLst>
        </c:ser>
        <c:ser>
          <c:idx val="3"/>
          <c:order val="3"/>
          <c:tx>
            <c:strRef>
              <c:f>'Recap UV'!$K$1</c:f>
              <c:strCache>
                <c:ptCount val="1"/>
                <c:pt idx="0">
                  <c:v>820nm _ 30nm BW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'Recap UV'!$G$2:$G$3649</c:f>
              <c:numCache>
                <c:formatCode>General</c:formatCode>
                <c:ptCount val="3648"/>
                <c:pt idx="0">
                  <c:v>209.238</c:v>
                </c:pt>
                <c:pt idx="1">
                  <c:v>209.27</c:v>
                </c:pt>
                <c:pt idx="2">
                  <c:v>209.30099999999999</c:v>
                </c:pt>
                <c:pt idx="3">
                  <c:v>209.333</c:v>
                </c:pt>
                <c:pt idx="4">
                  <c:v>209.36500000000001</c:v>
                </c:pt>
                <c:pt idx="5">
                  <c:v>209.39599999999999</c:v>
                </c:pt>
                <c:pt idx="6">
                  <c:v>209.428</c:v>
                </c:pt>
                <c:pt idx="7">
                  <c:v>209.46</c:v>
                </c:pt>
                <c:pt idx="8">
                  <c:v>209.49100000000001</c:v>
                </c:pt>
                <c:pt idx="9">
                  <c:v>209.523</c:v>
                </c:pt>
                <c:pt idx="10">
                  <c:v>209.55500000000001</c:v>
                </c:pt>
                <c:pt idx="11">
                  <c:v>209.58600000000001</c:v>
                </c:pt>
                <c:pt idx="12">
                  <c:v>209.61799999999999</c:v>
                </c:pt>
                <c:pt idx="13">
                  <c:v>209.65</c:v>
                </c:pt>
                <c:pt idx="14">
                  <c:v>209.68100000000001</c:v>
                </c:pt>
                <c:pt idx="15">
                  <c:v>209.71299999999999</c:v>
                </c:pt>
                <c:pt idx="16">
                  <c:v>209.745</c:v>
                </c:pt>
                <c:pt idx="17">
                  <c:v>209.77600000000001</c:v>
                </c:pt>
                <c:pt idx="18">
                  <c:v>209.80799999999999</c:v>
                </c:pt>
                <c:pt idx="19">
                  <c:v>209.84</c:v>
                </c:pt>
                <c:pt idx="20">
                  <c:v>209.87100000000001</c:v>
                </c:pt>
                <c:pt idx="21">
                  <c:v>209.90299999999999</c:v>
                </c:pt>
                <c:pt idx="22">
                  <c:v>209.935</c:v>
                </c:pt>
                <c:pt idx="23">
                  <c:v>209.96600000000001</c:v>
                </c:pt>
                <c:pt idx="24">
                  <c:v>209.99799999999999</c:v>
                </c:pt>
                <c:pt idx="25">
                  <c:v>210.03</c:v>
                </c:pt>
                <c:pt idx="26">
                  <c:v>210.06100000000001</c:v>
                </c:pt>
                <c:pt idx="27">
                  <c:v>210.09299999999999</c:v>
                </c:pt>
                <c:pt idx="28">
                  <c:v>210.125</c:v>
                </c:pt>
                <c:pt idx="29">
                  <c:v>210.15600000000001</c:v>
                </c:pt>
                <c:pt idx="30">
                  <c:v>210.18799999999999</c:v>
                </c:pt>
                <c:pt idx="31">
                  <c:v>210.21899999999999</c:v>
                </c:pt>
                <c:pt idx="32">
                  <c:v>210.251</c:v>
                </c:pt>
                <c:pt idx="33">
                  <c:v>210.28299999999999</c:v>
                </c:pt>
                <c:pt idx="34">
                  <c:v>210.31399999999999</c:v>
                </c:pt>
                <c:pt idx="35">
                  <c:v>210.346</c:v>
                </c:pt>
                <c:pt idx="36">
                  <c:v>210.37799999999999</c:v>
                </c:pt>
                <c:pt idx="37">
                  <c:v>210.40899999999999</c:v>
                </c:pt>
                <c:pt idx="38">
                  <c:v>210.441</c:v>
                </c:pt>
                <c:pt idx="39">
                  <c:v>210.47300000000001</c:v>
                </c:pt>
                <c:pt idx="40">
                  <c:v>210.50399999999999</c:v>
                </c:pt>
                <c:pt idx="41">
                  <c:v>210.536</c:v>
                </c:pt>
                <c:pt idx="42">
                  <c:v>210.56700000000001</c:v>
                </c:pt>
                <c:pt idx="43">
                  <c:v>210.59899999999999</c:v>
                </c:pt>
                <c:pt idx="44">
                  <c:v>210.631</c:v>
                </c:pt>
                <c:pt idx="45">
                  <c:v>210.66200000000001</c:v>
                </c:pt>
                <c:pt idx="46">
                  <c:v>210.69399999999999</c:v>
                </c:pt>
                <c:pt idx="47">
                  <c:v>210.72499999999999</c:v>
                </c:pt>
                <c:pt idx="48">
                  <c:v>210.75700000000001</c:v>
                </c:pt>
                <c:pt idx="49">
                  <c:v>210.78899999999999</c:v>
                </c:pt>
                <c:pt idx="50">
                  <c:v>210.82</c:v>
                </c:pt>
                <c:pt idx="51">
                  <c:v>210.852</c:v>
                </c:pt>
                <c:pt idx="52">
                  <c:v>210.88399999999999</c:v>
                </c:pt>
                <c:pt idx="53">
                  <c:v>210.91499999999999</c:v>
                </c:pt>
                <c:pt idx="54">
                  <c:v>210.947</c:v>
                </c:pt>
                <c:pt idx="55">
                  <c:v>210.97800000000001</c:v>
                </c:pt>
                <c:pt idx="56">
                  <c:v>211.01</c:v>
                </c:pt>
                <c:pt idx="57">
                  <c:v>211.042</c:v>
                </c:pt>
                <c:pt idx="58">
                  <c:v>211.07300000000001</c:v>
                </c:pt>
                <c:pt idx="59">
                  <c:v>211.10499999999999</c:v>
                </c:pt>
                <c:pt idx="60">
                  <c:v>211.136</c:v>
                </c:pt>
                <c:pt idx="61">
                  <c:v>211.16800000000001</c:v>
                </c:pt>
                <c:pt idx="62">
                  <c:v>211.2</c:v>
                </c:pt>
                <c:pt idx="63">
                  <c:v>211.23099999999999</c:v>
                </c:pt>
                <c:pt idx="64">
                  <c:v>211.26300000000001</c:v>
                </c:pt>
                <c:pt idx="65">
                  <c:v>211.29400000000001</c:v>
                </c:pt>
                <c:pt idx="66">
                  <c:v>211.32599999999999</c:v>
                </c:pt>
                <c:pt idx="67">
                  <c:v>211.358</c:v>
                </c:pt>
                <c:pt idx="68">
                  <c:v>211.38900000000001</c:v>
                </c:pt>
                <c:pt idx="69">
                  <c:v>211.42099999999999</c:v>
                </c:pt>
                <c:pt idx="70">
                  <c:v>211.452</c:v>
                </c:pt>
                <c:pt idx="71">
                  <c:v>211.48400000000001</c:v>
                </c:pt>
                <c:pt idx="72">
                  <c:v>211.51599999999999</c:v>
                </c:pt>
                <c:pt idx="73">
                  <c:v>211.547</c:v>
                </c:pt>
                <c:pt idx="74">
                  <c:v>211.57900000000001</c:v>
                </c:pt>
                <c:pt idx="75">
                  <c:v>211.61</c:v>
                </c:pt>
                <c:pt idx="76">
                  <c:v>211.642</c:v>
                </c:pt>
                <c:pt idx="77">
                  <c:v>211.673</c:v>
                </c:pt>
                <c:pt idx="78">
                  <c:v>211.70500000000001</c:v>
                </c:pt>
                <c:pt idx="79">
                  <c:v>211.73699999999999</c:v>
                </c:pt>
                <c:pt idx="80">
                  <c:v>211.768</c:v>
                </c:pt>
                <c:pt idx="81">
                  <c:v>211.8</c:v>
                </c:pt>
                <c:pt idx="82">
                  <c:v>211.83099999999999</c:v>
                </c:pt>
                <c:pt idx="83">
                  <c:v>211.863</c:v>
                </c:pt>
                <c:pt idx="84">
                  <c:v>211.89400000000001</c:v>
                </c:pt>
                <c:pt idx="85">
                  <c:v>211.92599999999999</c:v>
                </c:pt>
                <c:pt idx="86">
                  <c:v>211.958</c:v>
                </c:pt>
                <c:pt idx="87">
                  <c:v>211.989</c:v>
                </c:pt>
                <c:pt idx="88">
                  <c:v>212.02099999999999</c:v>
                </c:pt>
                <c:pt idx="89">
                  <c:v>212.05199999999999</c:v>
                </c:pt>
                <c:pt idx="90">
                  <c:v>212.084</c:v>
                </c:pt>
                <c:pt idx="91">
                  <c:v>212.11500000000001</c:v>
                </c:pt>
                <c:pt idx="92">
                  <c:v>212.14699999999999</c:v>
                </c:pt>
                <c:pt idx="93">
                  <c:v>212.179</c:v>
                </c:pt>
                <c:pt idx="94">
                  <c:v>212.21</c:v>
                </c:pt>
                <c:pt idx="95">
                  <c:v>212.24199999999999</c:v>
                </c:pt>
                <c:pt idx="96">
                  <c:v>212.273</c:v>
                </c:pt>
                <c:pt idx="97">
                  <c:v>212.30500000000001</c:v>
                </c:pt>
                <c:pt idx="98">
                  <c:v>212.33600000000001</c:v>
                </c:pt>
                <c:pt idx="99">
                  <c:v>212.36799999999999</c:v>
                </c:pt>
                <c:pt idx="100">
                  <c:v>212.399</c:v>
                </c:pt>
                <c:pt idx="101">
                  <c:v>212.43100000000001</c:v>
                </c:pt>
                <c:pt idx="102">
                  <c:v>212.46299999999999</c:v>
                </c:pt>
                <c:pt idx="103">
                  <c:v>212.494</c:v>
                </c:pt>
                <c:pt idx="104">
                  <c:v>212.52600000000001</c:v>
                </c:pt>
                <c:pt idx="105">
                  <c:v>212.55699999999999</c:v>
                </c:pt>
                <c:pt idx="106">
                  <c:v>212.589</c:v>
                </c:pt>
                <c:pt idx="107">
                  <c:v>212.62</c:v>
                </c:pt>
                <c:pt idx="108">
                  <c:v>212.65199999999999</c:v>
                </c:pt>
                <c:pt idx="109">
                  <c:v>212.68299999999999</c:v>
                </c:pt>
                <c:pt idx="110">
                  <c:v>212.715</c:v>
                </c:pt>
                <c:pt idx="111">
                  <c:v>212.74600000000001</c:v>
                </c:pt>
                <c:pt idx="112">
                  <c:v>212.77799999999999</c:v>
                </c:pt>
                <c:pt idx="113">
                  <c:v>212.809</c:v>
                </c:pt>
                <c:pt idx="114">
                  <c:v>212.84100000000001</c:v>
                </c:pt>
                <c:pt idx="115">
                  <c:v>212.87299999999999</c:v>
                </c:pt>
                <c:pt idx="116">
                  <c:v>212.904</c:v>
                </c:pt>
                <c:pt idx="117">
                  <c:v>212.93600000000001</c:v>
                </c:pt>
                <c:pt idx="118">
                  <c:v>212.96700000000001</c:v>
                </c:pt>
                <c:pt idx="119">
                  <c:v>212.999</c:v>
                </c:pt>
                <c:pt idx="120">
                  <c:v>213.03</c:v>
                </c:pt>
                <c:pt idx="121">
                  <c:v>213.06200000000001</c:v>
                </c:pt>
                <c:pt idx="122">
                  <c:v>213.09299999999999</c:v>
                </c:pt>
                <c:pt idx="123">
                  <c:v>213.125</c:v>
                </c:pt>
                <c:pt idx="124">
                  <c:v>213.15600000000001</c:v>
                </c:pt>
                <c:pt idx="125">
                  <c:v>213.18799999999999</c:v>
                </c:pt>
                <c:pt idx="126">
                  <c:v>213.21899999999999</c:v>
                </c:pt>
                <c:pt idx="127">
                  <c:v>213.251</c:v>
                </c:pt>
                <c:pt idx="128">
                  <c:v>213.28200000000001</c:v>
                </c:pt>
                <c:pt idx="129">
                  <c:v>213.31399999999999</c:v>
                </c:pt>
                <c:pt idx="130">
                  <c:v>213.345</c:v>
                </c:pt>
                <c:pt idx="131">
                  <c:v>213.37700000000001</c:v>
                </c:pt>
                <c:pt idx="132">
                  <c:v>213.40799999999999</c:v>
                </c:pt>
                <c:pt idx="133">
                  <c:v>213.44</c:v>
                </c:pt>
                <c:pt idx="134">
                  <c:v>213.471</c:v>
                </c:pt>
                <c:pt idx="135">
                  <c:v>213.50299999999999</c:v>
                </c:pt>
                <c:pt idx="136">
                  <c:v>213.53399999999999</c:v>
                </c:pt>
                <c:pt idx="137">
                  <c:v>213.566</c:v>
                </c:pt>
                <c:pt idx="138">
                  <c:v>213.59700000000001</c:v>
                </c:pt>
                <c:pt idx="139">
                  <c:v>213.62899999999999</c:v>
                </c:pt>
                <c:pt idx="140">
                  <c:v>213.66</c:v>
                </c:pt>
                <c:pt idx="141">
                  <c:v>213.69200000000001</c:v>
                </c:pt>
                <c:pt idx="142">
                  <c:v>213.72300000000001</c:v>
                </c:pt>
                <c:pt idx="143">
                  <c:v>213.755</c:v>
                </c:pt>
                <c:pt idx="144">
                  <c:v>213.786</c:v>
                </c:pt>
                <c:pt idx="145">
                  <c:v>213.81800000000001</c:v>
                </c:pt>
                <c:pt idx="146">
                  <c:v>213.84899999999999</c:v>
                </c:pt>
                <c:pt idx="147">
                  <c:v>213.881</c:v>
                </c:pt>
                <c:pt idx="148">
                  <c:v>213.91200000000001</c:v>
                </c:pt>
                <c:pt idx="149">
                  <c:v>213.94399999999999</c:v>
                </c:pt>
                <c:pt idx="150">
                  <c:v>213.97499999999999</c:v>
                </c:pt>
                <c:pt idx="151">
                  <c:v>214.00700000000001</c:v>
                </c:pt>
                <c:pt idx="152">
                  <c:v>214.03800000000001</c:v>
                </c:pt>
                <c:pt idx="153">
                  <c:v>214.07</c:v>
                </c:pt>
                <c:pt idx="154">
                  <c:v>214.101</c:v>
                </c:pt>
                <c:pt idx="155">
                  <c:v>214.13300000000001</c:v>
                </c:pt>
                <c:pt idx="156">
                  <c:v>214.16399999999999</c:v>
                </c:pt>
                <c:pt idx="157">
                  <c:v>214.196</c:v>
                </c:pt>
                <c:pt idx="158">
                  <c:v>214.227</c:v>
                </c:pt>
                <c:pt idx="159">
                  <c:v>214.25899999999999</c:v>
                </c:pt>
                <c:pt idx="160">
                  <c:v>214.29</c:v>
                </c:pt>
                <c:pt idx="161">
                  <c:v>214.322</c:v>
                </c:pt>
                <c:pt idx="162">
                  <c:v>214.35300000000001</c:v>
                </c:pt>
                <c:pt idx="163">
                  <c:v>214.38399999999999</c:v>
                </c:pt>
                <c:pt idx="164">
                  <c:v>214.416</c:v>
                </c:pt>
                <c:pt idx="165">
                  <c:v>214.447</c:v>
                </c:pt>
                <c:pt idx="166">
                  <c:v>214.47900000000001</c:v>
                </c:pt>
                <c:pt idx="167">
                  <c:v>214.51</c:v>
                </c:pt>
                <c:pt idx="168">
                  <c:v>214.542</c:v>
                </c:pt>
                <c:pt idx="169">
                  <c:v>214.57300000000001</c:v>
                </c:pt>
                <c:pt idx="170">
                  <c:v>214.60499999999999</c:v>
                </c:pt>
                <c:pt idx="171">
                  <c:v>214.636</c:v>
                </c:pt>
                <c:pt idx="172">
                  <c:v>214.66800000000001</c:v>
                </c:pt>
                <c:pt idx="173">
                  <c:v>214.69900000000001</c:v>
                </c:pt>
                <c:pt idx="174">
                  <c:v>214.73099999999999</c:v>
                </c:pt>
                <c:pt idx="175">
                  <c:v>214.762</c:v>
                </c:pt>
                <c:pt idx="176">
                  <c:v>214.79300000000001</c:v>
                </c:pt>
                <c:pt idx="177">
                  <c:v>214.82499999999999</c:v>
                </c:pt>
                <c:pt idx="178">
                  <c:v>214.85599999999999</c:v>
                </c:pt>
                <c:pt idx="179">
                  <c:v>214.88800000000001</c:v>
                </c:pt>
                <c:pt idx="180">
                  <c:v>214.91900000000001</c:v>
                </c:pt>
                <c:pt idx="181">
                  <c:v>214.95099999999999</c:v>
                </c:pt>
                <c:pt idx="182">
                  <c:v>214.982</c:v>
                </c:pt>
                <c:pt idx="183">
                  <c:v>215.01400000000001</c:v>
                </c:pt>
                <c:pt idx="184">
                  <c:v>215.04499999999999</c:v>
                </c:pt>
                <c:pt idx="185">
                  <c:v>215.07599999999999</c:v>
                </c:pt>
                <c:pt idx="186">
                  <c:v>215.108</c:v>
                </c:pt>
                <c:pt idx="187">
                  <c:v>215.13900000000001</c:v>
                </c:pt>
                <c:pt idx="188">
                  <c:v>215.17099999999999</c:v>
                </c:pt>
                <c:pt idx="189">
                  <c:v>215.202</c:v>
                </c:pt>
                <c:pt idx="190">
                  <c:v>215.23400000000001</c:v>
                </c:pt>
                <c:pt idx="191">
                  <c:v>215.26499999999999</c:v>
                </c:pt>
                <c:pt idx="192">
                  <c:v>215.297</c:v>
                </c:pt>
                <c:pt idx="193">
                  <c:v>215.328</c:v>
                </c:pt>
                <c:pt idx="194">
                  <c:v>215.35900000000001</c:v>
                </c:pt>
                <c:pt idx="195">
                  <c:v>215.39099999999999</c:v>
                </c:pt>
                <c:pt idx="196">
                  <c:v>215.422</c:v>
                </c:pt>
                <c:pt idx="197">
                  <c:v>215.45400000000001</c:v>
                </c:pt>
                <c:pt idx="198">
                  <c:v>215.48500000000001</c:v>
                </c:pt>
                <c:pt idx="199">
                  <c:v>215.51599999999999</c:v>
                </c:pt>
                <c:pt idx="200">
                  <c:v>215.548</c:v>
                </c:pt>
                <c:pt idx="201">
                  <c:v>215.57900000000001</c:v>
                </c:pt>
                <c:pt idx="202">
                  <c:v>215.61099999999999</c:v>
                </c:pt>
                <c:pt idx="203">
                  <c:v>215.642</c:v>
                </c:pt>
                <c:pt idx="204">
                  <c:v>215.67400000000001</c:v>
                </c:pt>
                <c:pt idx="205">
                  <c:v>215.70500000000001</c:v>
                </c:pt>
                <c:pt idx="206">
                  <c:v>215.73599999999999</c:v>
                </c:pt>
                <c:pt idx="207">
                  <c:v>215.768</c:v>
                </c:pt>
                <c:pt idx="208">
                  <c:v>215.79900000000001</c:v>
                </c:pt>
                <c:pt idx="209">
                  <c:v>215.83099999999999</c:v>
                </c:pt>
                <c:pt idx="210">
                  <c:v>215.86199999999999</c:v>
                </c:pt>
                <c:pt idx="211">
                  <c:v>215.893</c:v>
                </c:pt>
                <c:pt idx="212">
                  <c:v>215.92500000000001</c:v>
                </c:pt>
                <c:pt idx="213">
                  <c:v>215.95599999999999</c:v>
                </c:pt>
                <c:pt idx="214">
                  <c:v>215.988</c:v>
                </c:pt>
                <c:pt idx="215">
                  <c:v>216.01900000000001</c:v>
                </c:pt>
                <c:pt idx="216">
                  <c:v>216.05</c:v>
                </c:pt>
                <c:pt idx="217">
                  <c:v>216.08199999999999</c:v>
                </c:pt>
                <c:pt idx="218">
                  <c:v>216.113</c:v>
                </c:pt>
                <c:pt idx="219">
                  <c:v>216.14500000000001</c:v>
                </c:pt>
                <c:pt idx="220">
                  <c:v>216.17599999999999</c:v>
                </c:pt>
                <c:pt idx="221">
                  <c:v>216.20699999999999</c:v>
                </c:pt>
                <c:pt idx="222">
                  <c:v>216.239</c:v>
                </c:pt>
                <c:pt idx="223">
                  <c:v>216.27</c:v>
                </c:pt>
                <c:pt idx="224">
                  <c:v>216.30199999999999</c:v>
                </c:pt>
                <c:pt idx="225">
                  <c:v>216.333</c:v>
                </c:pt>
                <c:pt idx="226">
                  <c:v>216.364</c:v>
                </c:pt>
                <c:pt idx="227">
                  <c:v>216.39599999999999</c:v>
                </c:pt>
                <c:pt idx="228">
                  <c:v>216.42699999999999</c:v>
                </c:pt>
                <c:pt idx="229">
                  <c:v>216.459</c:v>
                </c:pt>
                <c:pt idx="230">
                  <c:v>216.49</c:v>
                </c:pt>
                <c:pt idx="231">
                  <c:v>216.52099999999999</c:v>
                </c:pt>
                <c:pt idx="232">
                  <c:v>216.553</c:v>
                </c:pt>
                <c:pt idx="233">
                  <c:v>216.584</c:v>
                </c:pt>
                <c:pt idx="234">
                  <c:v>216.61500000000001</c:v>
                </c:pt>
                <c:pt idx="235">
                  <c:v>216.64699999999999</c:v>
                </c:pt>
                <c:pt idx="236">
                  <c:v>216.678</c:v>
                </c:pt>
                <c:pt idx="237">
                  <c:v>216.71</c:v>
                </c:pt>
                <c:pt idx="238">
                  <c:v>216.74100000000001</c:v>
                </c:pt>
                <c:pt idx="239">
                  <c:v>216.77199999999999</c:v>
                </c:pt>
                <c:pt idx="240">
                  <c:v>216.804</c:v>
                </c:pt>
                <c:pt idx="241">
                  <c:v>216.83500000000001</c:v>
                </c:pt>
                <c:pt idx="242">
                  <c:v>216.86600000000001</c:v>
                </c:pt>
                <c:pt idx="243">
                  <c:v>216.898</c:v>
                </c:pt>
                <c:pt idx="244">
                  <c:v>216.929</c:v>
                </c:pt>
                <c:pt idx="245">
                  <c:v>216.96</c:v>
                </c:pt>
                <c:pt idx="246">
                  <c:v>216.99199999999999</c:v>
                </c:pt>
                <c:pt idx="247">
                  <c:v>217.023</c:v>
                </c:pt>
                <c:pt idx="248">
                  <c:v>217.05500000000001</c:v>
                </c:pt>
                <c:pt idx="249">
                  <c:v>217.08600000000001</c:v>
                </c:pt>
                <c:pt idx="250">
                  <c:v>217.11699999999999</c:v>
                </c:pt>
                <c:pt idx="251">
                  <c:v>217.149</c:v>
                </c:pt>
                <c:pt idx="252">
                  <c:v>217.18</c:v>
                </c:pt>
                <c:pt idx="253">
                  <c:v>217.21100000000001</c:v>
                </c:pt>
                <c:pt idx="254">
                  <c:v>217.24299999999999</c:v>
                </c:pt>
                <c:pt idx="255">
                  <c:v>217.274</c:v>
                </c:pt>
                <c:pt idx="256">
                  <c:v>217.30500000000001</c:v>
                </c:pt>
                <c:pt idx="257">
                  <c:v>217.33699999999999</c:v>
                </c:pt>
                <c:pt idx="258">
                  <c:v>217.36799999999999</c:v>
                </c:pt>
                <c:pt idx="259">
                  <c:v>217.399</c:v>
                </c:pt>
                <c:pt idx="260">
                  <c:v>217.43100000000001</c:v>
                </c:pt>
                <c:pt idx="261">
                  <c:v>217.46199999999999</c:v>
                </c:pt>
                <c:pt idx="262">
                  <c:v>217.49299999999999</c:v>
                </c:pt>
                <c:pt idx="263">
                  <c:v>217.52500000000001</c:v>
                </c:pt>
                <c:pt idx="264">
                  <c:v>217.55600000000001</c:v>
                </c:pt>
                <c:pt idx="265">
                  <c:v>217.58699999999999</c:v>
                </c:pt>
                <c:pt idx="266">
                  <c:v>217.619</c:v>
                </c:pt>
                <c:pt idx="267">
                  <c:v>217.65</c:v>
                </c:pt>
                <c:pt idx="268">
                  <c:v>217.68100000000001</c:v>
                </c:pt>
                <c:pt idx="269">
                  <c:v>217.71299999999999</c:v>
                </c:pt>
                <c:pt idx="270">
                  <c:v>217.744</c:v>
                </c:pt>
                <c:pt idx="271">
                  <c:v>217.77500000000001</c:v>
                </c:pt>
                <c:pt idx="272">
                  <c:v>217.80699999999999</c:v>
                </c:pt>
                <c:pt idx="273">
                  <c:v>217.83799999999999</c:v>
                </c:pt>
                <c:pt idx="274">
                  <c:v>217.869</c:v>
                </c:pt>
                <c:pt idx="275">
                  <c:v>217.90100000000001</c:v>
                </c:pt>
                <c:pt idx="276">
                  <c:v>217.93199999999999</c:v>
                </c:pt>
                <c:pt idx="277">
                  <c:v>217.96299999999999</c:v>
                </c:pt>
                <c:pt idx="278">
                  <c:v>217.995</c:v>
                </c:pt>
                <c:pt idx="279">
                  <c:v>218.02600000000001</c:v>
                </c:pt>
                <c:pt idx="280">
                  <c:v>218.05699999999999</c:v>
                </c:pt>
                <c:pt idx="281">
                  <c:v>218.089</c:v>
                </c:pt>
                <c:pt idx="282">
                  <c:v>218.12</c:v>
                </c:pt>
                <c:pt idx="283">
                  <c:v>218.15100000000001</c:v>
                </c:pt>
                <c:pt idx="284">
                  <c:v>218.18299999999999</c:v>
                </c:pt>
                <c:pt idx="285">
                  <c:v>218.214</c:v>
                </c:pt>
                <c:pt idx="286">
                  <c:v>218.245</c:v>
                </c:pt>
                <c:pt idx="287">
                  <c:v>218.27600000000001</c:v>
                </c:pt>
                <c:pt idx="288">
                  <c:v>218.30799999999999</c:v>
                </c:pt>
                <c:pt idx="289">
                  <c:v>218.339</c:v>
                </c:pt>
                <c:pt idx="290">
                  <c:v>218.37</c:v>
                </c:pt>
                <c:pt idx="291">
                  <c:v>218.40199999999999</c:v>
                </c:pt>
                <c:pt idx="292">
                  <c:v>218.43299999999999</c:v>
                </c:pt>
                <c:pt idx="293">
                  <c:v>218.464</c:v>
                </c:pt>
                <c:pt idx="294">
                  <c:v>218.49600000000001</c:v>
                </c:pt>
                <c:pt idx="295">
                  <c:v>218.52699999999999</c:v>
                </c:pt>
                <c:pt idx="296">
                  <c:v>218.55799999999999</c:v>
                </c:pt>
                <c:pt idx="297">
                  <c:v>218.589</c:v>
                </c:pt>
                <c:pt idx="298">
                  <c:v>218.62100000000001</c:v>
                </c:pt>
                <c:pt idx="299">
                  <c:v>218.65199999999999</c:v>
                </c:pt>
                <c:pt idx="300">
                  <c:v>218.68299999999999</c:v>
                </c:pt>
                <c:pt idx="301">
                  <c:v>218.715</c:v>
                </c:pt>
                <c:pt idx="302">
                  <c:v>218.74600000000001</c:v>
                </c:pt>
                <c:pt idx="303">
                  <c:v>218.77699999999999</c:v>
                </c:pt>
                <c:pt idx="304">
                  <c:v>218.80799999999999</c:v>
                </c:pt>
                <c:pt idx="305">
                  <c:v>218.84</c:v>
                </c:pt>
                <c:pt idx="306">
                  <c:v>218.87100000000001</c:v>
                </c:pt>
                <c:pt idx="307">
                  <c:v>218.90199999999999</c:v>
                </c:pt>
                <c:pt idx="308">
                  <c:v>218.934</c:v>
                </c:pt>
                <c:pt idx="309">
                  <c:v>218.965</c:v>
                </c:pt>
                <c:pt idx="310">
                  <c:v>218.99600000000001</c:v>
                </c:pt>
                <c:pt idx="311">
                  <c:v>219.02699999999999</c:v>
                </c:pt>
                <c:pt idx="312">
                  <c:v>219.059</c:v>
                </c:pt>
                <c:pt idx="313">
                  <c:v>219.09</c:v>
                </c:pt>
                <c:pt idx="314">
                  <c:v>219.12100000000001</c:v>
                </c:pt>
                <c:pt idx="315">
                  <c:v>219.15199999999999</c:v>
                </c:pt>
                <c:pt idx="316">
                  <c:v>219.184</c:v>
                </c:pt>
                <c:pt idx="317">
                  <c:v>219.215</c:v>
                </c:pt>
                <c:pt idx="318">
                  <c:v>219.24600000000001</c:v>
                </c:pt>
                <c:pt idx="319">
                  <c:v>219.27799999999999</c:v>
                </c:pt>
                <c:pt idx="320">
                  <c:v>219.309</c:v>
                </c:pt>
                <c:pt idx="321">
                  <c:v>219.34</c:v>
                </c:pt>
                <c:pt idx="322">
                  <c:v>219.37100000000001</c:v>
                </c:pt>
                <c:pt idx="323">
                  <c:v>219.40299999999999</c:v>
                </c:pt>
                <c:pt idx="324">
                  <c:v>219.434</c:v>
                </c:pt>
                <c:pt idx="325">
                  <c:v>219.465</c:v>
                </c:pt>
                <c:pt idx="326">
                  <c:v>219.49600000000001</c:v>
                </c:pt>
                <c:pt idx="327">
                  <c:v>219.52799999999999</c:v>
                </c:pt>
                <c:pt idx="328">
                  <c:v>219.559</c:v>
                </c:pt>
                <c:pt idx="329">
                  <c:v>219.59</c:v>
                </c:pt>
                <c:pt idx="330">
                  <c:v>219.62100000000001</c:v>
                </c:pt>
                <c:pt idx="331">
                  <c:v>219.65299999999999</c:v>
                </c:pt>
                <c:pt idx="332">
                  <c:v>219.684</c:v>
                </c:pt>
                <c:pt idx="333">
                  <c:v>219.715</c:v>
                </c:pt>
                <c:pt idx="334">
                  <c:v>219.74600000000001</c:v>
                </c:pt>
                <c:pt idx="335">
                  <c:v>219.77799999999999</c:v>
                </c:pt>
                <c:pt idx="336">
                  <c:v>219.809</c:v>
                </c:pt>
                <c:pt idx="337">
                  <c:v>219.84</c:v>
                </c:pt>
                <c:pt idx="338">
                  <c:v>219.87100000000001</c:v>
                </c:pt>
                <c:pt idx="339">
                  <c:v>219.90299999999999</c:v>
                </c:pt>
                <c:pt idx="340">
                  <c:v>219.934</c:v>
                </c:pt>
                <c:pt idx="341">
                  <c:v>219.965</c:v>
                </c:pt>
                <c:pt idx="342">
                  <c:v>219.99600000000001</c:v>
                </c:pt>
                <c:pt idx="343">
                  <c:v>220.02699999999999</c:v>
                </c:pt>
                <c:pt idx="344">
                  <c:v>220.059</c:v>
                </c:pt>
                <c:pt idx="345">
                  <c:v>220.09</c:v>
                </c:pt>
                <c:pt idx="346">
                  <c:v>220.12100000000001</c:v>
                </c:pt>
                <c:pt idx="347">
                  <c:v>220.15199999999999</c:v>
                </c:pt>
                <c:pt idx="348">
                  <c:v>220.184</c:v>
                </c:pt>
                <c:pt idx="349">
                  <c:v>220.215</c:v>
                </c:pt>
                <c:pt idx="350">
                  <c:v>220.24600000000001</c:v>
                </c:pt>
                <c:pt idx="351">
                  <c:v>220.27699999999999</c:v>
                </c:pt>
                <c:pt idx="352">
                  <c:v>220.309</c:v>
                </c:pt>
                <c:pt idx="353">
                  <c:v>220.34</c:v>
                </c:pt>
                <c:pt idx="354">
                  <c:v>220.37100000000001</c:v>
                </c:pt>
                <c:pt idx="355">
                  <c:v>220.40199999999999</c:v>
                </c:pt>
                <c:pt idx="356">
                  <c:v>220.43299999999999</c:v>
                </c:pt>
                <c:pt idx="357">
                  <c:v>220.465</c:v>
                </c:pt>
                <c:pt idx="358">
                  <c:v>220.49600000000001</c:v>
                </c:pt>
                <c:pt idx="359">
                  <c:v>220.52699999999999</c:v>
                </c:pt>
                <c:pt idx="360">
                  <c:v>220.55799999999999</c:v>
                </c:pt>
                <c:pt idx="361">
                  <c:v>220.589</c:v>
                </c:pt>
                <c:pt idx="362">
                  <c:v>220.62100000000001</c:v>
                </c:pt>
                <c:pt idx="363">
                  <c:v>220.65199999999999</c:v>
                </c:pt>
                <c:pt idx="364">
                  <c:v>220.68299999999999</c:v>
                </c:pt>
                <c:pt idx="365">
                  <c:v>220.714</c:v>
                </c:pt>
                <c:pt idx="366">
                  <c:v>220.745</c:v>
                </c:pt>
                <c:pt idx="367">
                  <c:v>220.77699999999999</c:v>
                </c:pt>
                <c:pt idx="368">
                  <c:v>220.80799999999999</c:v>
                </c:pt>
                <c:pt idx="369">
                  <c:v>220.839</c:v>
                </c:pt>
                <c:pt idx="370">
                  <c:v>220.87</c:v>
                </c:pt>
                <c:pt idx="371">
                  <c:v>220.90100000000001</c:v>
                </c:pt>
                <c:pt idx="372">
                  <c:v>220.93299999999999</c:v>
                </c:pt>
                <c:pt idx="373">
                  <c:v>220.964</c:v>
                </c:pt>
                <c:pt idx="374">
                  <c:v>220.995</c:v>
                </c:pt>
                <c:pt idx="375">
                  <c:v>221.02600000000001</c:v>
                </c:pt>
                <c:pt idx="376">
                  <c:v>221.05699999999999</c:v>
                </c:pt>
                <c:pt idx="377">
                  <c:v>221.089</c:v>
                </c:pt>
                <c:pt idx="378">
                  <c:v>221.12</c:v>
                </c:pt>
                <c:pt idx="379">
                  <c:v>221.15100000000001</c:v>
                </c:pt>
                <c:pt idx="380">
                  <c:v>221.18199999999999</c:v>
                </c:pt>
                <c:pt idx="381">
                  <c:v>221.21299999999999</c:v>
                </c:pt>
                <c:pt idx="382">
                  <c:v>221.244</c:v>
                </c:pt>
                <c:pt idx="383">
                  <c:v>221.27600000000001</c:v>
                </c:pt>
                <c:pt idx="384">
                  <c:v>221.30699999999999</c:v>
                </c:pt>
                <c:pt idx="385">
                  <c:v>221.33799999999999</c:v>
                </c:pt>
                <c:pt idx="386">
                  <c:v>221.369</c:v>
                </c:pt>
                <c:pt idx="387">
                  <c:v>221.4</c:v>
                </c:pt>
                <c:pt idx="388">
                  <c:v>221.43199999999999</c:v>
                </c:pt>
                <c:pt idx="389">
                  <c:v>221.46299999999999</c:v>
                </c:pt>
                <c:pt idx="390">
                  <c:v>221.494</c:v>
                </c:pt>
                <c:pt idx="391">
                  <c:v>221.52500000000001</c:v>
                </c:pt>
                <c:pt idx="392">
                  <c:v>221.55600000000001</c:v>
                </c:pt>
                <c:pt idx="393">
                  <c:v>221.58699999999999</c:v>
                </c:pt>
                <c:pt idx="394">
                  <c:v>221.619</c:v>
                </c:pt>
                <c:pt idx="395">
                  <c:v>221.65</c:v>
                </c:pt>
                <c:pt idx="396">
                  <c:v>221.68100000000001</c:v>
                </c:pt>
                <c:pt idx="397">
                  <c:v>221.71199999999999</c:v>
                </c:pt>
                <c:pt idx="398">
                  <c:v>221.74299999999999</c:v>
                </c:pt>
                <c:pt idx="399">
                  <c:v>221.774</c:v>
                </c:pt>
                <c:pt idx="400">
                  <c:v>221.80500000000001</c:v>
                </c:pt>
                <c:pt idx="401">
                  <c:v>221.83699999999999</c:v>
                </c:pt>
                <c:pt idx="402">
                  <c:v>221.86799999999999</c:v>
                </c:pt>
                <c:pt idx="403">
                  <c:v>221.899</c:v>
                </c:pt>
                <c:pt idx="404">
                  <c:v>221.93</c:v>
                </c:pt>
                <c:pt idx="405">
                  <c:v>221.96100000000001</c:v>
                </c:pt>
                <c:pt idx="406">
                  <c:v>221.99199999999999</c:v>
                </c:pt>
                <c:pt idx="407">
                  <c:v>222.024</c:v>
                </c:pt>
                <c:pt idx="408">
                  <c:v>222.05500000000001</c:v>
                </c:pt>
                <c:pt idx="409">
                  <c:v>222.08600000000001</c:v>
                </c:pt>
                <c:pt idx="410">
                  <c:v>222.11699999999999</c:v>
                </c:pt>
                <c:pt idx="411">
                  <c:v>222.148</c:v>
                </c:pt>
                <c:pt idx="412">
                  <c:v>222.179</c:v>
                </c:pt>
                <c:pt idx="413">
                  <c:v>222.21</c:v>
                </c:pt>
                <c:pt idx="414">
                  <c:v>222.24199999999999</c:v>
                </c:pt>
                <c:pt idx="415">
                  <c:v>222.273</c:v>
                </c:pt>
                <c:pt idx="416">
                  <c:v>222.304</c:v>
                </c:pt>
                <c:pt idx="417">
                  <c:v>222.33500000000001</c:v>
                </c:pt>
                <c:pt idx="418">
                  <c:v>222.36600000000001</c:v>
                </c:pt>
                <c:pt idx="419">
                  <c:v>222.39699999999999</c:v>
                </c:pt>
                <c:pt idx="420">
                  <c:v>222.428</c:v>
                </c:pt>
                <c:pt idx="421">
                  <c:v>222.459</c:v>
                </c:pt>
                <c:pt idx="422">
                  <c:v>222.49100000000001</c:v>
                </c:pt>
                <c:pt idx="423">
                  <c:v>222.52199999999999</c:v>
                </c:pt>
                <c:pt idx="424">
                  <c:v>222.553</c:v>
                </c:pt>
                <c:pt idx="425">
                  <c:v>222.584</c:v>
                </c:pt>
                <c:pt idx="426">
                  <c:v>222.61500000000001</c:v>
                </c:pt>
                <c:pt idx="427">
                  <c:v>222.64599999999999</c:v>
                </c:pt>
                <c:pt idx="428">
                  <c:v>222.67699999999999</c:v>
                </c:pt>
                <c:pt idx="429">
                  <c:v>222.708</c:v>
                </c:pt>
                <c:pt idx="430">
                  <c:v>222.74</c:v>
                </c:pt>
                <c:pt idx="431">
                  <c:v>222.77099999999999</c:v>
                </c:pt>
                <c:pt idx="432">
                  <c:v>222.80199999999999</c:v>
                </c:pt>
                <c:pt idx="433">
                  <c:v>222.833</c:v>
                </c:pt>
                <c:pt idx="434">
                  <c:v>222.864</c:v>
                </c:pt>
                <c:pt idx="435">
                  <c:v>222.89500000000001</c:v>
                </c:pt>
                <c:pt idx="436">
                  <c:v>222.92599999999999</c:v>
                </c:pt>
                <c:pt idx="437">
                  <c:v>222.95699999999999</c:v>
                </c:pt>
                <c:pt idx="438">
                  <c:v>222.988</c:v>
                </c:pt>
                <c:pt idx="439">
                  <c:v>223.02</c:v>
                </c:pt>
                <c:pt idx="440">
                  <c:v>223.05099999999999</c:v>
                </c:pt>
                <c:pt idx="441">
                  <c:v>223.08199999999999</c:v>
                </c:pt>
                <c:pt idx="442">
                  <c:v>223.113</c:v>
                </c:pt>
                <c:pt idx="443">
                  <c:v>223.14400000000001</c:v>
                </c:pt>
                <c:pt idx="444">
                  <c:v>223.17500000000001</c:v>
                </c:pt>
                <c:pt idx="445">
                  <c:v>223.20599999999999</c:v>
                </c:pt>
                <c:pt idx="446">
                  <c:v>223.23699999999999</c:v>
                </c:pt>
                <c:pt idx="447">
                  <c:v>223.268</c:v>
                </c:pt>
                <c:pt idx="448">
                  <c:v>223.29900000000001</c:v>
                </c:pt>
                <c:pt idx="449">
                  <c:v>223.33</c:v>
                </c:pt>
                <c:pt idx="450">
                  <c:v>223.36199999999999</c:v>
                </c:pt>
                <c:pt idx="451">
                  <c:v>223.393</c:v>
                </c:pt>
                <c:pt idx="452">
                  <c:v>223.42400000000001</c:v>
                </c:pt>
                <c:pt idx="453">
                  <c:v>223.45500000000001</c:v>
                </c:pt>
                <c:pt idx="454">
                  <c:v>223.48599999999999</c:v>
                </c:pt>
                <c:pt idx="455">
                  <c:v>223.517</c:v>
                </c:pt>
                <c:pt idx="456">
                  <c:v>223.548</c:v>
                </c:pt>
                <c:pt idx="457">
                  <c:v>223.57900000000001</c:v>
                </c:pt>
                <c:pt idx="458">
                  <c:v>223.61</c:v>
                </c:pt>
                <c:pt idx="459">
                  <c:v>223.64099999999999</c:v>
                </c:pt>
                <c:pt idx="460">
                  <c:v>223.672</c:v>
                </c:pt>
                <c:pt idx="461">
                  <c:v>223.703</c:v>
                </c:pt>
                <c:pt idx="462">
                  <c:v>223.73500000000001</c:v>
                </c:pt>
                <c:pt idx="463">
                  <c:v>223.76599999999999</c:v>
                </c:pt>
                <c:pt idx="464">
                  <c:v>223.797</c:v>
                </c:pt>
                <c:pt idx="465">
                  <c:v>223.828</c:v>
                </c:pt>
                <c:pt idx="466">
                  <c:v>223.85900000000001</c:v>
                </c:pt>
                <c:pt idx="467">
                  <c:v>223.89</c:v>
                </c:pt>
                <c:pt idx="468">
                  <c:v>223.92099999999999</c:v>
                </c:pt>
                <c:pt idx="469">
                  <c:v>223.952</c:v>
                </c:pt>
                <c:pt idx="470">
                  <c:v>223.983</c:v>
                </c:pt>
                <c:pt idx="471">
                  <c:v>224.01400000000001</c:v>
                </c:pt>
                <c:pt idx="472">
                  <c:v>224.04499999999999</c:v>
                </c:pt>
                <c:pt idx="473">
                  <c:v>224.07599999999999</c:v>
                </c:pt>
                <c:pt idx="474">
                  <c:v>224.107</c:v>
                </c:pt>
                <c:pt idx="475">
                  <c:v>224.13800000000001</c:v>
                </c:pt>
                <c:pt idx="476">
                  <c:v>224.16900000000001</c:v>
                </c:pt>
                <c:pt idx="477">
                  <c:v>224.2</c:v>
                </c:pt>
                <c:pt idx="478">
                  <c:v>224.23099999999999</c:v>
                </c:pt>
                <c:pt idx="479">
                  <c:v>224.26300000000001</c:v>
                </c:pt>
                <c:pt idx="480">
                  <c:v>224.29400000000001</c:v>
                </c:pt>
                <c:pt idx="481">
                  <c:v>224.32499999999999</c:v>
                </c:pt>
                <c:pt idx="482">
                  <c:v>224.35599999999999</c:v>
                </c:pt>
                <c:pt idx="483">
                  <c:v>224.387</c:v>
                </c:pt>
                <c:pt idx="484">
                  <c:v>224.41800000000001</c:v>
                </c:pt>
                <c:pt idx="485">
                  <c:v>224.44900000000001</c:v>
                </c:pt>
                <c:pt idx="486">
                  <c:v>224.48</c:v>
                </c:pt>
                <c:pt idx="487">
                  <c:v>224.511</c:v>
                </c:pt>
                <c:pt idx="488">
                  <c:v>224.542</c:v>
                </c:pt>
                <c:pt idx="489">
                  <c:v>224.57300000000001</c:v>
                </c:pt>
                <c:pt idx="490">
                  <c:v>224.60400000000001</c:v>
                </c:pt>
                <c:pt idx="491">
                  <c:v>224.63499999999999</c:v>
                </c:pt>
                <c:pt idx="492">
                  <c:v>224.666</c:v>
                </c:pt>
                <c:pt idx="493">
                  <c:v>224.697</c:v>
                </c:pt>
                <c:pt idx="494">
                  <c:v>224.72800000000001</c:v>
                </c:pt>
                <c:pt idx="495">
                  <c:v>224.75899999999999</c:v>
                </c:pt>
                <c:pt idx="496">
                  <c:v>224.79</c:v>
                </c:pt>
                <c:pt idx="497">
                  <c:v>224.821</c:v>
                </c:pt>
                <c:pt idx="498">
                  <c:v>224.852</c:v>
                </c:pt>
                <c:pt idx="499">
                  <c:v>224.88300000000001</c:v>
                </c:pt>
                <c:pt idx="500">
                  <c:v>224.91399999999999</c:v>
                </c:pt>
                <c:pt idx="501">
                  <c:v>224.94499999999999</c:v>
                </c:pt>
                <c:pt idx="502">
                  <c:v>224.976</c:v>
                </c:pt>
                <c:pt idx="503">
                  <c:v>225.00700000000001</c:v>
                </c:pt>
                <c:pt idx="504">
                  <c:v>225.03800000000001</c:v>
                </c:pt>
                <c:pt idx="505">
                  <c:v>225.06899999999999</c:v>
                </c:pt>
                <c:pt idx="506">
                  <c:v>225.1</c:v>
                </c:pt>
                <c:pt idx="507">
                  <c:v>225.131</c:v>
                </c:pt>
                <c:pt idx="508">
                  <c:v>225.16200000000001</c:v>
                </c:pt>
                <c:pt idx="509">
                  <c:v>225.19300000000001</c:v>
                </c:pt>
                <c:pt idx="510">
                  <c:v>225.22399999999999</c:v>
                </c:pt>
                <c:pt idx="511">
                  <c:v>225.255</c:v>
                </c:pt>
                <c:pt idx="512">
                  <c:v>225.286</c:v>
                </c:pt>
                <c:pt idx="513">
                  <c:v>225.31700000000001</c:v>
                </c:pt>
                <c:pt idx="514">
                  <c:v>225.34800000000001</c:v>
                </c:pt>
                <c:pt idx="515">
                  <c:v>225.37899999999999</c:v>
                </c:pt>
                <c:pt idx="516">
                  <c:v>225.41</c:v>
                </c:pt>
                <c:pt idx="517">
                  <c:v>225.441</c:v>
                </c:pt>
                <c:pt idx="518">
                  <c:v>225.47200000000001</c:v>
                </c:pt>
                <c:pt idx="519">
                  <c:v>225.50299999999999</c:v>
                </c:pt>
                <c:pt idx="520">
                  <c:v>225.53399999999999</c:v>
                </c:pt>
                <c:pt idx="521">
                  <c:v>225.565</c:v>
                </c:pt>
                <c:pt idx="522">
                  <c:v>225.596</c:v>
                </c:pt>
                <c:pt idx="523">
                  <c:v>225.62700000000001</c:v>
                </c:pt>
                <c:pt idx="524">
                  <c:v>225.65799999999999</c:v>
                </c:pt>
                <c:pt idx="525">
                  <c:v>225.68899999999999</c:v>
                </c:pt>
                <c:pt idx="526">
                  <c:v>225.72</c:v>
                </c:pt>
                <c:pt idx="527">
                  <c:v>225.751</c:v>
                </c:pt>
                <c:pt idx="528">
                  <c:v>225.78200000000001</c:v>
                </c:pt>
                <c:pt idx="529">
                  <c:v>225.81299999999999</c:v>
                </c:pt>
                <c:pt idx="530">
                  <c:v>225.84399999999999</c:v>
                </c:pt>
                <c:pt idx="531">
                  <c:v>225.875</c:v>
                </c:pt>
                <c:pt idx="532">
                  <c:v>225.90600000000001</c:v>
                </c:pt>
                <c:pt idx="533">
                  <c:v>225.93700000000001</c:v>
                </c:pt>
                <c:pt idx="534">
                  <c:v>225.96799999999999</c:v>
                </c:pt>
                <c:pt idx="535">
                  <c:v>225.999</c:v>
                </c:pt>
                <c:pt idx="536">
                  <c:v>226.03</c:v>
                </c:pt>
                <c:pt idx="537">
                  <c:v>226.06100000000001</c:v>
                </c:pt>
                <c:pt idx="538">
                  <c:v>226.09200000000001</c:v>
                </c:pt>
                <c:pt idx="539">
                  <c:v>226.12299999999999</c:v>
                </c:pt>
                <c:pt idx="540">
                  <c:v>226.154</c:v>
                </c:pt>
                <c:pt idx="541">
                  <c:v>226.185</c:v>
                </c:pt>
                <c:pt idx="542">
                  <c:v>226.21600000000001</c:v>
                </c:pt>
                <c:pt idx="543">
                  <c:v>226.24700000000001</c:v>
                </c:pt>
                <c:pt idx="544">
                  <c:v>226.27799999999999</c:v>
                </c:pt>
                <c:pt idx="545">
                  <c:v>226.309</c:v>
                </c:pt>
                <c:pt idx="546">
                  <c:v>226.34</c:v>
                </c:pt>
                <c:pt idx="547">
                  <c:v>226.37100000000001</c:v>
                </c:pt>
                <c:pt idx="548">
                  <c:v>226.40199999999999</c:v>
                </c:pt>
                <c:pt idx="549">
                  <c:v>226.43299999999999</c:v>
                </c:pt>
                <c:pt idx="550">
                  <c:v>226.464</c:v>
                </c:pt>
                <c:pt idx="551">
                  <c:v>226.494</c:v>
                </c:pt>
                <c:pt idx="552">
                  <c:v>226.52500000000001</c:v>
                </c:pt>
                <c:pt idx="553">
                  <c:v>226.55600000000001</c:v>
                </c:pt>
                <c:pt idx="554">
                  <c:v>226.58699999999999</c:v>
                </c:pt>
                <c:pt idx="555">
                  <c:v>226.61799999999999</c:v>
                </c:pt>
                <c:pt idx="556">
                  <c:v>226.649</c:v>
                </c:pt>
                <c:pt idx="557">
                  <c:v>226.68</c:v>
                </c:pt>
                <c:pt idx="558">
                  <c:v>226.71100000000001</c:v>
                </c:pt>
                <c:pt idx="559">
                  <c:v>226.74199999999999</c:v>
                </c:pt>
                <c:pt idx="560">
                  <c:v>226.773</c:v>
                </c:pt>
                <c:pt idx="561">
                  <c:v>226.804</c:v>
                </c:pt>
                <c:pt idx="562">
                  <c:v>226.83500000000001</c:v>
                </c:pt>
                <c:pt idx="563">
                  <c:v>226.86600000000001</c:v>
                </c:pt>
                <c:pt idx="564">
                  <c:v>226.89699999999999</c:v>
                </c:pt>
                <c:pt idx="565">
                  <c:v>226.928</c:v>
                </c:pt>
                <c:pt idx="566">
                  <c:v>226.959</c:v>
                </c:pt>
                <c:pt idx="567">
                  <c:v>226.99</c:v>
                </c:pt>
                <c:pt idx="568">
                  <c:v>227.02</c:v>
                </c:pt>
                <c:pt idx="569">
                  <c:v>227.05099999999999</c:v>
                </c:pt>
                <c:pt idx="570">
                  <c:v>227.08199999999999</c:v>
                </c:pt>
                <c:pt idx="571">
                  <c:v>227.113</c:v>
                </c:pt>
                <c:pt idx="572">
                  <c:v>227.14400000000001</c:v>
                </c:pt>
                <c:pt idx="573">
                  <c:v>227.17500000000001</c:v>
                </c:pt>
                <c:pt idx="574">
                  <c:v>227.20599999999999</c:v>
                </c:pt>
                <c:pt idx="575">
                  <c:v>227.23699999999999</c:v>
                </c:pt>
                <c:pt idx="576">
                  <c:v>227.268</c:v>
                </c:pt>
                <c:pt idx="577">
                  <c:v>227.29900000000001</c:v>
                </c:pt>
                <c:pt idx="578">
                  <c:v>227.33</c:v>
                </c:pt>
                <c:pt idx="579">
                  <c:v>227.36099999999999</c:v>
                </c:pt>
                <c:pt idx="580">
                  <c:v>227.39099999999999</c:v>
                </c:pt>
                <c:pt idx="581">
                  <c:v>227.422</c:v>
                </c:pt>
                <c:pt idx="582">
                  <c:v>227.453</c:v>
                </c:pt>
                <c:pt idx="583">
                  <c:v>227.48400000000001</c:v>
                </c:pt>
                <c:pt idx="584">
                  <c:v>227.51499999999999</c:v>
                </c:pt>
                <c:pt idx="585">
                  <c:v>227.54599999999999</c:v>
                </c:pt>
                <c:pt idx="586">
                  <c:v>227.577</c:v>
                </c:pt>
                <c:pt idx="587">
                  <c:v>227.608</c:v>
                </c:pt>
                <c:pt idx="588">
                  <c:v>227.63900000000001</c:v>
                </c:pt>
                <c:pt idx="589">
                  <c:v>227.67</c:v>
                </c:pt>
                <c:pt idx="590">
                  <c:v>227.70099999999999</c:v>
                </c:pt>
                <c:pt idx="591">
                  <c:v>227.73099999999999</c:v>
                </c:pt>
                <c:pt idx="592">
                  <c:v>227.762</c:v>
                </c:pt>
                <c:pt idx="593">
                  <c:v>227.79300000000001</c:v>
                </c:pt>
                <c:pt idx="594">
                  <c:v>227.82400000000001</c:v>
                </c:pt>
                <c:pt idx="595">
                  <c:v>227.85499999999999</c:v>
                </c:pt>
                <c:pt idx="596">
                  <c:v>227.886</c:v>
                </c:pt>
                <c:pt idx="597">
                  <c:v>227.917</c:v>
                </c:pt>
                <c:pt idx="598">
                  <c:v>227.94800000000001</c:v>
                </c:pt>
                <c:pt idx="599">
                  <c:v>227.97900000000001</c:v>
                </c:pt>
                <c:pt idx="600">
                  <c:v>228.00899999999999</c:v>
                </c:pt>
                <c:pt idx="601">
                  <c:v>228.04</c:v>
                </c:pt>
                <c:pt idx="602">
                  <c:v>228.071</c:v>
                </c:pt>
                <c:pt idx="603">
                  <c:v>228.102</c:v>
                </c:pt>
                <c:pt idx="604">
                  <c:v>228.13300000000001</c:v>
                </c:pt>
                <c:pt idx="605">
                  <c:v>228.16399999999999</c:v>
                </c:pt>
                <c:pt idx="606">
                  <c:v>228.19499999999999</c:v>
                </c:pt>
                <c:pt idx="607">
                  <c:v>228.226</c:v>
                </c:pt>
                <c:pt idx="608">
                  <c:v>228.256</c:v>
                </c:pt>
                <c:pt idx="609">
                  <c:v>228.28700000000001</c:v>
                </c:pt>
                <c:pt idx="610">
                  <c:v>228.31800000000001</c:v>
                </c:pt>
                <c:pt idx="611">
                  <c:v>228.34899999999999</c:v>
                </c:pt>
                <c:pt idx="612">
                  <c:v>228.38</c:v>
                </c:pt>
                <c:pt idx="613">
                  <c:v>228.411</c:v>
                </c:pt>
                <c:pt idx="614">
                  <c:v>228.44200000000001</c:v>
                </c:pt>
                <c:pt idx="615">
                  <c:v>228.47300000000001</c:v>
                </c:pt>
                <c:pt idx="616">
                  <c:v>228.50299999999999</c:v>
                </c:pt>
                <c:pt idx="617">
                  <c:v>228.53399999999999</c:v>
                </c:pt>
                <c:pt idx="618">
                  <c:v>228.565</c:v>
                </c:pt>
                <c:pt idx="619">
                  <c:v>228.596</c:v>
                </c:pt>
                <c:pt idx="620">
                  <c:v>228.62700000000001</c:v>
                </c:pt>
                <c:pt idx="621">
                  <c:v>228.65799999999999</c:v>
                </c:pt>
                <c:pt idx="622">
                  <c:v>228.68899999999999</c:v>
                </c:pt>
                <c:pt idx="623">
                  <c:v>228.71899999999999</c:v>
                </c:pt>
                <c:pt idx="624">
                  <c:v>228.75</c:v>
                </c:pt>
                <c:pt idx="625">
                  <c:v>228.78100000000001</c:v>
                </c:pt>
                <c:pt idx="626">
                  <c:v>228.81200000000001</c:v>
                </c:pt>
                <c:pt idx="627">
                  <c:v>228.84299999999999</c:v>
                </c:pt>
                <c:pt idx="628">
                  <c:v>228.874</c:v>
                </c:pt>
                <c:pt idx="629">
                  <c:v>228.904</c:v>
                </c:pt>
                <c:pt idx="630">
                  <c:v>228.935</c:v>
                </c:pt>
                <c:pt idx="631">
                  <c:v>228.96600000000001</c:v>
                </c:pt>
                <c:pt idx="632">
                  <c:v>228.99700000000001</c:v>
                </c:pt>
                <c:pt idx="633">
                  <c:v>229.02799999999999</c:v>
                </c:pt>
                <c:pt idx="634">
                  <c:v>229.059</c:v>
                </c:pt>
                <c:pt idx="635">
                  <c:v>229.089</c:v>
                </c:pt>
                <c:pt idx="636">
                  <c:v>229.12</c:v>
                </c:pt>
                <c:pt idx="637">
                  <c:v>229.15100000000001</c:v>
                </c:pt>
                <c:pt idx="638">
                  <c:v>229.18199999999999</c:v>
                </c:pt>
                <c:pt idx="639">
                  <c:v>229.21299999999999</c:v>
                </c:pt>
                <c:pt idx="640">
                  <c:v>229.244</c:v>
                </c:pt>
                <c:pt idx="641">
                  <c:v>229.274</c:v>
                </c:pt>
                <c:pt idx="642">
                  <c:v>229.30500000000001</c:v>
                </c:pt>
                <c:pt idx="643">
                  <c:v>229.33600000000001</c:v>
                </c:pt>
                <c:pt idx="644">
                  <c:v>229.36699999999999</c:v>
                </c:pt>
                <c:pt idx="645">
                  <c:v>229.398</c:v>
                </c:pt>
                <c:pt idx="646">
                  <c:v>229.429</c:v>
                </c:pt>
                <c:pt idx="647">
                  <c:v>229.459</c:v>
                </c:pt>
                <c:pt idx="648">
                  <c:v>229.49</c:v>
                </c:pt>
                <c:pt idx="649">
                  <c:v>229.52099999999999</c:v>
                </c:pt>
                <c:pt idx="650">
                  <c:v>229.55199999999999</c:v>
                </c:pt>
                <c:pt idx="651">
                  <c:v>229.583</c:v>
                </c:pt>
                <c:pt idx="652">
                  <c:v>229.613</c:v>
                </c:pt>
                <c:pt idx="653">
                  <c:v>229.64400000000001</c:v>
                </c:pt>
                <c:pt idx="654">
                  <c:v>229.67500000000001</c:v>
                </c:pt>
                <c:pt idx="655">
                  <c:v>229.70599999999999</c:v>
                </c:pt>
                <c:pt idx="656">
                  <c:v>229.73699999999999</c:v>
                </c:pt>
                <c:pt idx="657">
                  <c:v>229.768</c:v>
                </c:pt>
                <c:pt idx="658">
                  <c:v>229.798</c:v>
                </c:pt>
                <c:pt idx="659">
                  <c:v>229.82900000000001</c:v>
                </c:pt>
                <c:pt idx="660">
                  <c:v>229.86</c:v>
                </c:pt>
                <c:pt idx="661">
                  <c:v>229.89099999999999</c:v>
                </c:pt>
                <c:pt idx="662">
                  <c:v>229.922</c:v>
                </c:pt>
                <c:pt idx="663">
                  <c:v>229.952</c:v>
                </c:pt>
                <c:pt idx="664">
                  <c:v>229.983</c:v>
                </c:pt>
                <c:pt idx="665">
                  <c:v>230.01400000000001</c:v>
                </c:pt>
                <c:pt idx="666">
                  <c:v>230.04499999999999</c:v>
                </c:pt>
                <c:pt idx="667">
                  <c:v>230.07599999999999</c:v>
                </c:pt>
                <c:pt idx="668">
                  <c:v>230.10599999999999</c:v>
                </c:pt>
                <c:pt idx="669">
                  <c:v>230.137</c:v>
                </c:pt>
                <c:pt idx="670">
                  <c:v>230.16800000000001</c:v>
                </c:pt>
                <c:pt idx="671">
                  <c:v>230.19900000000001</c:v>
                </c:pt>
                <c:pt idx="672">
                  <c:v>230.22900000000001</c:v>
                </c:pt>
                <c:pt idx="673">
                  <c:v>230.26</c:v>
                </c:pt>
                <c:pt idx="674">
                  <c:v>230.291</c:v>
                </c:pt>
                <c:pt idx="675">
                  <c:v>230.322</c:v>
                </c:pt>
                <c:pt idx="676">
                  <c:v>230.35300000000001</c:v>
                </c:pt>
                <c:pt idx="677">
                  <c:v>230.38300000000001</c:v>
                </c:pt>
                <c:pt idx="678">
                  <c:v>230.41399999999999</c:v>
                </c:pt>
                <c:pt idx="679">
                  <c:v>230.44499999999999</c:v>
                </c:pt>
                <c:pt idx="680">
                  <c:v>230.476</c:v>
                </c:pt>
                <c:pt idx="681">
                  <c:v>230.506</c:v>
                </c:pt>
                <c:pt idx="682">
                  <c:v>230.53700000000001</c:v>
                </c:pt>
                <c:pt idx="683">
                  <c:v>230.56800000000001</c:v>
                </c:pt>
                <c:pt idx="684">
                  <c:v>230.59899999999999</c:v>
                </c:pt>
                <c:pt idx="685">
                  <c:v>230.63</c:v>
                </c:pt>
                <c:pt idx="686">
                  <c:v>230.66</c:v>
                </c:pt>
                <c:pt idx="687">
                  <c:v>230.691</c:v>
                </c:pt>
                <c:pt idx="688">
                  <c:v>230.72200000000001</c:v>
                </c:pt>
                <c:pt idx="689">
                  <c:v>230.75299999999999</c:v>
                </c:pt>
                <c:pt idx="690">
                  <c:v>230.78299999999999</c:v>
                </c:pt>
                <c:pt idx="691">
                  <c:v>230.81399999999999</c:v>
                </c:pt>
                <c:pt idx="692">
                  <c:v>230.845</c:v>
                </c:pt>
                <c:pt idx="693">
                  <c:v>230.876</c:v>
                </c:pt>
                <c:pt idx="694">
                  <c:v>230.90600000000001</c:v>
                </c:pt>
                <c:pt idx="695">
                  <c:v>230.93700000000001</c:v>
                </c:pt>
                <c:pt idx="696">
                  <c:v>230.96799999999999</c:v>
                </c:pt>
                <c:pt idx="697">
                  <c:v>230.999</c:v>
                </c:pt>
                <c:pt idx="698">
                  <c:v>231.029</c:v>
                </c:pt>
                <c:pt idx="699">
                  <c:v>231.06</c:v>
                </c:pt>
                <c:pt idx="700">
                  <c:v>231.09100000000001</c:v>
                </c:pt>
                <c:pt idx="701">
                  <c:v>231.12200000000001</c:v>
                </c:pt>
                <c:pt idx="702">
                  <c:v>231.15199999999999</c:v>
                </c:pt>
                <c:pt idx="703">
                  <c:v>231.18299999999999</c:v>
                </c:pt>
                <c:pt idx="704">
                  <c:v>231.214</c:v>
                </c:pt>
                <c:pt idx="705">
                  <c:v>231.245</c:v>
                </c:pt>
                <c:pt idx="706">
                  <c:v>231.27500000000001</c:v>
                </c:pt>
                <c:pt idx="707">
                  <c:v>231.30600000000001</c:v>
                </c:pt>
                <c:pt idx="708">
                  <c:v>231.33699999999999</c:v>
                </c:pt>
                <c:pt idx="709">
                  <c:v>231.36799999999999</c:v>
                </c:pt>
                <c:pt idx="710">
                  <c:v>231.398</c:v>
                </c:pt>
                <c:pt idx="711">
                  <c:v>231.429</c:v>
                </c:pt>
                <c:pt idx="712">
                  <c:v>231.46</c:v>
                </c:pt>
                <c:pt idx="713">
                  <c:v>231.49</c:v>
                </c:pt>
                <c:pt idx="714">
                  <c:v>231.52099999999999</c:v>
                </c:pt>
                <c:pt idx="715">
                  <c:v>231.55199999999999</c:v>
                </c:pt>
                <c:pt idx="716">
                  <c:v>231.583</c:v>
                </c:pt>
                <c:pt idx="717">
                  <c:v>231.613</c:v>
                </c:pt>
                <c:pt idx="718">
                  <c:v>231.64400000000001</c:v>
                </c:pt>
                <c:pt idx="719">
                  <c:v>231.67500000000001</c:v>
                </c:pt>
                <c:pt idx="720">
                  <c:v>231.70500000000001</c:v>
                </c:pt>
                <c:pt idx="721">
                  <c:v>231.73599999999999</c:v>
                </c:pt>
                <c:pt idx="722">
                  <c:v>231.767</c:v>
                </c:pt>
                <c:pt idx="723">
                  <c:v>231.798</c:v>
                </c:pt>
                <c:pt idx="724">
                  <c:v>231.828</c:v>
                </c:pt>
                <c:pt idx="725">
                  <c:v>231.85900000000001</c:v>
                </c:pt>
                <c:pt idx="726">
                  <c:v>231.89</c:v>
                </c:pt>
                <c:pt idx="727">
                  <c:v>231.92</c:v>
                </c:pt>
                <c:pt idx="728">
                  <c:v>231.95099999999999</c:v>
                </c:pt>
                <c:pt idx="729">
                  <c:v>231.982</c:v>
                </c:pt>
                <c:pt idx="730">
                  <c:v>232.01300000000001</c:v>
                </c:pt>
                <c:pt idx="731">
                  <c:v>232.04300000000001</c:v>
                </c:pt>
                <c:pt idx="732">
                  <c:v>232.07400000000001</c:v>
                </c:pt>
                <c:pt idx="733">
                  <c:v>232.10499999999999</c:v>
                </c:pt>
                <c:pt idx="734">
                  <c:v>232.13499999999999</c:v>
                </c:pt>
                <c:pt idx="735">
                  <c:v>232.166</c:v>
                </c:pt>
                <c:pt idx="736">
                  <c:v>232.197</c:v>
                </c:pt>
                <c:pt idx="737">
                  <c:v>232.227</c:v>
                </c:pt>
                <c:pt idx="738">
                  <c:v>232.25800000000001</c:v>
                </c:pt>
                <c:pt idx="739">
                  <c:v>232.28899999999999</c:v>
                </c:pt>
                <c:pt idx="740">
                  <c:v>232.32</c:v>
                </c:pt>
                <c:pt idx="741">
                  <c:v>232.35</c:v>
                </c:pt>
                <c:pt idx="742">
                  <c:v>232.381</c:v>
                </c:pt>
                <c:pt idx="743">
                  <c:v>232.41200000000001</c:v>
                </c:pt>
                <c:pt idx="744">
                  <c:v>232.44200000000001</c:v>
                </c:pt>
                <c:pt idx="745">
                  <c:v>232.47300000000001</c:v>
                </c:pt>
                <c:pt idx="746">
                  <c:v>232.50399999999999</c:v>
                </c:pt>
                <c:pt idx="747">
                  <c:v>232.53399999999999</c:v>
                </c:pt>
                <c:pt idx="748">
                  <c:v>232.565</c:v>
                </c:pt>
                <c:pt idx="749">
                  <c:v>232.596</c:v>
                </c:pt>
                <c:pt idx="750">
                  <c:v>232.626</c:v>
                </c:pt>
                <c:pt idx="751">
                  <c:v>232.65700000000001</c:v>
                </c:pt>
                <c:pt idx="752">
                  <c:v>232.68799999999999</c:v>
                </c:pt>
                <c:pt idx="753">
                  <c:v>232.71799999999999</c:v>
                </c:pt>
                <c:pt idx="754">
                  <c:v>232.749</c:v>
                </c:pt>
                <c:pt idx="755">
                  <c:v>232.78</c:v>
                </c:pt>
                <c:pt idx="756">
                  <c:v>232.81</c:v>
                </c:pt>
                <c:pt idx="757">
                  <c:v>232.84100000000001</c:v>
                </c:pt>
                <c:pt idx="758">
                  <c:v>232.87200000000001</c:v>
                </c:pt>
                <c:pt idx="759">
                  <c:v>232.90199999999999</c:v>
                </c:pt>
                <c:pt idx="760">
                  <c:v>232.93299999999999</c:v>
                </c:pt>
                <c:pt idx="761">
                  <c:v>232.964</c:v>
                </c:pt>
                <c:pt idx="762">
                  <c:v>232.994</c:v>
                </c:pt>
                <c:pt idx="763">
                  <c:v>233.02500000000001</c:v>
                </c:pt>
                <c:pt idx="764">
                  <c:v>233.05600000000001</c:v>
                </c:pt>
                <c:pt idx="765">
                  <c:v>233.08600000000001</c:v>
                </c:pt>
                <c:pt idx="766">
                  <c:v>233.11699999999999</c:v>
                </c:pt>
                <c:pt idx="767">
                  <c:v>233.148</c:v>
                </c:pt>
                <c:pt idx="768">
                  <c:v>233.178</c:v>
                </c:pt>
                <c:pt idx="769">
                  <c:v>233.209</c:v>
                </c:pt>
                <c:pt idx="770">
                  <c:v>233.24</c:v>
                </c:pt>
                <c:pt idx="771">
                  <c:v>233.27</c:v>
                </c:pt>
                <c:pt idx="772">
                  <c:v>233.30099999999999</c:v>
                </c:pt>
                <c:pt idx="773">
                  <c:v>233.33199999999999</c:v>
                </c:pt>
                <c:pt idx="774">
                  <c:v>233.36199999999999</c:v>
                </c:pt>
                <c:pt idx="775">
                  <c:v>233.393</c:v>
                </c:pt>
                <c:pt idx="776">
                  <c:v>233.423</c:v>
                </c:pt>
                <c:pt idx="777">
                  <c:v>233.45400000000001</c:v>
                </c:pt>
                <c:pt idx="778">
                  <c:v>233.48500000000001</c:v>
                </c:pt>
                <c:pt idx="779">
                  <c:v>233.51499999999999</c:v>
                </c:pt>
                <c:pt idx="780">
                  <c:v>233.54599999999999</c:v>
                </c:pt>
                <c:pt idx="781">
                  <c:v>233.577</c:v>
                </c:pt>
                <c:pt idx="782">
                  <c:v>233.607</c:v>
                </c:pt>
                <c:pt idx="783">
                  <c:v>233.63800000000001</c:v>
                </c:pt>
                <c:pt idx="784">
                  <c:v>233.66900000000001</c:v>
                </c:pt>
                <c:pt idx="785">
                  <c:v>233.69900000000001</c:v>
                </c:pt>
                <c:pt idx="786">
                  <c:v>233.73</c:v>
                </c:pt>
                <c:pt idx="787">
                  <c:v>233.76</c:v>
                </c:pt>
                <c:pt idx="788">
                  <c:v>233.791</c:v>
                </c:pt>
                <c:pt idx="789">
                  <c:v>233.822</c:v>
                </c:pt>
                <c:pt idx="790">
                  <c:v>233.852</c:v>
                </c:pt>
                <c:pt idx="791">
                  <c:v>233.88300000000001</c:v>
                </c:pt>
                <c:pt idx="792">
                  <c:v>233.91399999999999</c:v>
                </c:pt>
                <c:pt idx="793">
                  <c:v>233.94399999999999</c:v>
                </c:pt>
                <c:pt idx="794">
                  <c:v>233.97499999999999</c:v>
                </c:pt>
                <c:pt idx="795">
                  <c:v>234.005</c:v>
                </c:pt>
                <c:pt idx="796">
                  <c:v>234.036</c:v>
                </c:pt>
                <c:pt idx="797">
                  <c:v>234.06700000000001</c:v>
                </c:pt>
                <c:pt idx="798">
                  <c:v>234.09700000000001</c:v>
                </c:pt>
                <c:pt idx="799">
                  <c:v>234.12799999999999</c:v>
                </c:pt>
                <c:pt idx="800">
                  <c:v>234.15799999999999</c:v>
                </c:pt>
                <c:pt idx="801">
                  <c:v>234.18899999999999</c:v>
                </c:pt>
                <c:pt idx="802">
                  <c:v>234.22</c:v>
                </c:pt>
                <c:pt idx="803">
                  <c:v>234.25</c:v>
                </c:pt>
                <c:pt idx="804">
                  <c:v>234.28100000000001</c:v>
                </c:pt>
                <c:pt idx="805">
                  <c:v>234.31100000000001</c:v>
                </c:pt>
                <c:pt idx="806">
                  <c:v>234.34200000000001</c:v>
                </c:pt>
                <c:pt idx="807">
                  <c:v>234.37299999999999</c:v>
                </c:pt>
                <c:pt idx="808">
                  <c:v>234.40299999999999</c:v>
                </c:pt>
                <c:pt idx="809">
                  <c:v>234.434</c:v>
                </c:pt>
                <c:pt idx="810">
                  <c:v>234.464</c:v>
                </c:pt>
                <c:pt idx="811">
                  <c:v>234.495</c:v>
                </c:pt>
                <c:pt idx="812">
                  <c:v>234.52600000000001</c:v>
                </c:pt>
                <c:pt idx="813">
                  <c:v>234.55600000000001</c:v>
                </c:pt>
                <c:pt idx="814">
                  <c:v>234.58699999999999</c:v>
                </c:pt>
                <c:pt idx="815">
                  <c:v>234.61699999999999</c:v>
                </c:pt>
                <c:pt idx="816">
                  <c:v>234.648</c:v>
                </c:pt>
                <c:pt idx="817">
                  <c:v>234.678</c:v>
                </c:pt>
                <c:pt idx="818">
                  <c:v>234.709</c:v>
                </c:pt>
                <c:pt idx="819">
                  <c:v>234.74</c:v>
                </c:pt>
                <c:pt idx="820">
                  <c:v>234.77</c:v>
                </c:pt>
                <c:pt idx="821">
                  <c:v>234.80099999999999</c:v>
                </c:pt>
                <c:pt idx="822">
                  <c:v>234.83099999999999</c:v>
                </c:pt>
                <c:pt idx="823">
                  <c:v>234.86199999999999</c:v>
                </c:pt>
                <c:pt idx="824">
                  <c:v>234.893</c:v>
                </c:pt>
                <c:pt idx="825">
                  <c:v>234.923</c:v>
                </c:pt>
                <c:pt idx="826">
                  <c:v>234.95400000000001</c:v>
                </c:pt>
                <c:pt idx="827">
                  <c:v>234.98400000000001</c:v>
                </c:pt>
                <c:pt idx="828">
                  <c:v>235.01499999999999</c:v>
                </c:pt>
                <c:pt idx="829">
                  <c:v>235.04499999999999</c:v>
                </c:pt>
                <c:pt idx="830">
                  <c:v>235.07599999999999</c:v>
                </c:pt>
                <c:pt idx="831">
                  <c:v>235.10599999999999</c:v>
                </c:pt>
                <c:pt idx="832">
                  <c:v>235.137</c:v>
                </c:pt>
                <c:pt idx="833">
                  <c:v>235.16800000000001</c:v>
                </c:pt>
                <c:pt idx="834">
                  <c:v>235.19800000000001</c:v>
                </c:pt>
                <c:pt idx="835">
                  <c:v>235.22900000000001</c:v>
                </c:pt>
                <c:pt idx="836">
                  <c:v>235.25899999999999</c:v>
                </c:pt>
                <c:pt idx="837">
                  <c:v>235.29</c:v>
                </c:pt>
                <c:pt idx="838">
                  <c:v>235.32</c:v>
                </c:pt>
                <c:pt idx="839">
                  <c:v>235.351</c:v>
                </c:pt>
                <c:pt idx="840">
                  <c:v>235.381</c:v>
                </c:pt>
                <c:pt idx="841">
                  <c:v>235.41200000000001</c:v>
                </c:pt>
                <c:pt idx="842">
                  <c:v>235.44300000000001</c:v>
                </c:pt>
                <c:pt idx="843">
                  <c:v>235.47300000000001</c:v>
                </c:pt>
                <c:pt idx="844">
                  <c:v>235.50399999999999</c:v>
                </c:pt>
                <c:pt idx="845">
                  <c:v>235.53399999999999</c:v>
                </c:pt>
                <c:pt idx="846">
                  <c:v>235.565</c:v>
                </c:pt>
                <c:pt idx="847">
                  <c:v>235.595</c:v>
                </c:pt>
                <c:pt idx="848">
                  <c:v>235.626</c:v>
                </c:pt>
                <c:pt idx="849">
                  <c:v>235.65600000000001</c:v>
                </c:pt>
                <c:pt idx="850">
                  <c:v>235.68700000000001</c:v>
                </c:pt>
                <c:pt idx="851">
                  <c:v>235.71700000000001</c:v>
                </c:pt>
                <c:pt idx="852">
                  <c:v>235.74799999999999</c:v>
                </c:pt>
                <c:pt idx="853">
                  <c:v>235.77799999999999</c:v>
                </c:pt>
                <c:pt idx="854">
                  <c:v>235.809</c:v>
                </c:pt>
                <c:pt idx="855">
                  <c:v>235.84</c:v>
                </c:pt>
                <c:pt idx="856">
                  <c:v>235.87</c:v>
                </c:pt>
                <c:pt idx="857">
                  <c:v>235.90100000000001</c:v>
                </c:pt>
                <c:pt idx="858">
                  <c:v>235.93100000000001</c:v>
                </c:pt>
                <c:pt idx="859">
                  <c:v>235.96199999999999</c:v>
                </c:pt>
                <c:pt idx="860">
                  <c:v>235.99199999999999</c:v>
                </c:pt>
                <c:pt idx="861">
                  <c:v>236.023</c:v>
                </c:pt>
                <c:pt idx="862">
                  <c:v>236.053</c:v>
                </c:pt>
                <c:pt idx="863">
                  <c:v>236.084</c:v>
                </c:pt>
                <c:pt idx="864">
                  <c:v>236.114</c:v>
                </c:pt>
                <c:pt idx="865">
                  <c:v>236.14500000000001</c:v>
                </c:pt>
                <c:pt idx="866">
                  <c:v>236.17500000000001</c:v>
                </c:pt>
                <c:pt idx="867">
                  <c:v>236.20599999999999</c:v>
                </c:pt>
                <c:pt idx="868">
                  <c:v>236.23599999999999</c:v>
                </c:pt>
                <c:pt idx="869">
                  <c:v>236.267</c:v>
                </c:pt>
                <c:pt idx="870">
                  <c:v>236.297</c:v>
                </c:pt>
                <c:pt idx="871">
                  <c:v>236.328</c:v>
                </c:pt>
                <c:pt idx="872">
                  <c:v>236.358</c:v>
                </c:pt>
                <c:pt idx="873">
                  <c:v>236.38900000000001</c:v>
                </c:pt>
                <c:pt idx="874">
                  <c:v>236.41900000000001</c:v>
                </c:pt>
                <c:pt idx="875">
                  <c:v>236.45</c:v>
                </c:pt>
                <c:pt idx="876">
                  <c:v>236.48</c:v>
                </c:pt>
                <c:pt idx="877">
                  <c:v>236.511</c:v>
                </c:pt>
                <c:pt idx="878">
                  <c:v>236.541</c:v>
                </c:pt>
                <c:pt idx="879">
                  <c:v>236.572</c:v>
                </c:pt>
                <c:pt idx="880">
                  <c:v>236.602</c:v>
                </c:pt>
                <c:pt idx="881">
                  <c:v>236.63300000000001</c:v>
                </c:pt>
                <c:pt idx="882">
                  <c:v>236.66300000000001</c:v>
                </c:pt>
                <c:pt idx="883">
                  <c:v>236.69399999999999</c:v>
                </c:pt>
                <c:pt idx="884">
                  <c:v>236.72399999999999</c:v>
                </c:pt>
                <c:pt idx="885">
                  <c:v>236.755</c:v>
                </c:pt>
                <c:pt idx="886">
                  <c:v>236.785</c:v>
                </c:pt>
                <c:pt idx="887">
                  <c:v>236.816</c:v>
                </c:pt>
                <c:pt idx="888">
                  <c:v>236.846</c:v>
                </c:pt>
                <c:pt idx="889">
                  <c:v>236.87700000000001</c:v>
                </c:pt>
                <c:pt idx="890">
                  <c:v>236.90700000000001</c:v>
                </c:pt>
                <c:pt idx="891">
                  <c:v>236.93799999999999</c:v>
                </c:pt>
                <c:pt idx="892">
                  <c:v>236.96799999999999</c:v>
                </c:pt>
                <c:pt idx="893">
                  <c:v>236.999</c:v>
                </c:pt>
                <c:pt idx="894">
                  <c:v>237.029</c:v>
                </c:pt>
                <c:pt idx="895">
                  <c:v>237.06</c:v>
                </c:pt>
                <c:pt idx="896">
                  <c:v>237.09</c:v>
                </c:pt>
                <c:pt idx="897">
                  <c:v>237.12</c:v>
                </c:pt>
                <c:pt idx="898">
                  <c:v>237.15100000000001</c:v>
                </c:pt>
                <c:pt idx="899">
                  <c:v>237.18100000000001</c:v>
                </c:pt>
                <c:pt idx="900">
                  <c:v>237.21199999999999</c:v>
                </c:pt>
                <c:pt idx="901">
                  <c:v>237.24199999999999</c:v>
                </c:pt>
                <c:pt idx="902">
                  <c:v>237.273</c:v>
                </c:pt>
                <c:pt idx="903">
                  <c:v>237.303</c:v>
                </c:pt>
                <c:pt idx="904">
                  <c:v>237.334</c:v>
                </c:pt>
                <c:pt idx="905">
                  <c:v>237.364</c:v>
                </c:pt>
                <c:pt idx="906">
                  <c:v>237.39500000000001</c:v>
                </c:pt>
                <c:pt idx="907">
                  <c:v>237.42500000000001</c:v>
                </c:pt>
                <c:pt idx="908">
                  <c:v>237.45599999999999</c:v>
                </c:pt>
                <c:pt idx="909">
                  <c:v>237.48599999999999</c:v>
                </c:pt>
                <c:pt idx="910">
                  <c:v>237.51599999999999</c:v>
                </c:pt>
                <c:pt idx="911">
                  <c:v>237.547</c:v>
                </c:pt>
                <c:pt idx="912">
                  <c:v>237.577</c:v>
                </c:pt>
                <c:pt idx="913">
                  <c:v>237.608</c:v>
                </c:pt>
                <c:pt idx="914">
                  <c:v>237.63800000000001</c:v>
                </c:pt>
                <c:pt idx="915">
                  <c:v>237.66900000000001</c:v>
                </c:pt>
                <c:pt idx="916">
                  <c:v>237.69900000000001</c:v>
                </c:pt>
                <c:pt idx="917">
                  <c:v>237.73</c:v>
                </c:pt>
                <c:pt idx="918">
                  <c:v>237.76</c:v>
                </c:pt>
                <c:pt idx="919">
                  <c:v>237.79</c:v>
                </c:pt>
                <c:pt idx="920">
                  <c:v>237.821</c:v>
                </c:pt>
                <c:pt idx="921">
                  <c:v>237.851</c:v>
                </c:pt>
                <c:pt idx="922">
                  <c:v>237.88200000000001</c:v>
                </c:pt>
                <c:pt idx="923">
                  <c:v>237.91200000000001</c:v>
                </c:pt>
                <c:pt idx="924">
                  <c:v>237.94300000000001</c:v>
                </c:pt>
                <c:pt idx="925">
                  <c:v>237.97300000000001</c:v>
                </c:pt>
                <c:pt idx="926">
                  <c:v>238.00299999999999</c:v>
                </c:pt>
                <c:pt idx="927">
                  <c:v>238.03399999999999</c:v>
                </c:pt>
                <c:pt idx="928">
                  <c:v>238.06399999999999</c:v>
                </c:pt>
                <c:pt idx="929">
                  <c:v>238.095</c:v>
                </c:pt>
                <c:pt idx="930">
                  <c:v>238.125</c:v>
                </c:pt>
                <c:pt idx="931">
                  <c:v>238.15600000000001</c:v>
                </c:pt>
                <c:pt idx="932">
                  <c:v>238.18600000000001</c:v>
                </c:pt>
                <c:pt idx="933">
                  <c:v>238.21600000000001</c:v>
                </c:pt>
                <c:pt idx="934">
                  <c:v>238.24700000000001</c:v>
                </c:pt>
                <c:pt idx="935">
                  <c:v>238.27699999999999</c:v>
                </c:pt>
                <c:pt idx="936">
                  <c:v>238.30799999999999</c:v>
                </c:pt>
                <c:pt idx="937">
                  <c:v>238.33799999999999</c:v>
                </c:pt>
                <c:pt idx="938">
                  <c:v>238.36799999999999</c:v>
                </c:pt>
                <c:pt idx="939">
                  <c:v>238.399</c:v>
                </c:pt>
                <c:pt idx="940">
                  <c:v>238.429</c:v>
                </c:pt>
                <c:pt idx="941">
                  <c:v>238.46</c:v>
                </c:pt>
                <c:pt idx="942">
                  <c:v>238.49</c:v>
                </c:pt>
                <c:pt idx="943">
                  <c:v>238.52</c:v>
                </c:pt>
                <c:pt idx="944">
                  <c:v>238.55099999999999</c:v>
                </c:pt>
                <c:pt idx="945">
                  <c:v>238.58099999999999</c:v>
                </c:pt>
                <c:pt idx="946">
                  <c:v>238.61199999999999</c:v>
                </c:pt>
                <c:pt idx="947">
                  <c:v>238.642</c:v>
                </c:pt>
                <c:pt idx="948">
                  <c:v>238.672</c:v>
                </c:pt>
                <c:pt idx="949">
                  <c:v>238.703</c:v>
                </c:pt>
                <c:pt idx="950">
                  <c:v>238.733</c:v>
                </c:pt>
                <c:pt idx="951">
                  <c:v>238.76400000000001</c:v>
                </c:pt>
                <c:pt idx="952">
                  <c:v>238.79400000000001</c:v>
                </c:pt>
                <c:pt idx="953">
                  <c:v>238.82400000000001</c:v>
                </c:pt>
                <c:pt idx="954">
                  <c:v>238.85499999999999</c:v>
                </c:pt>
                <c:pt idx="955">
                  <c:v>238.88499999999999</c:v>
                </c:pt>
                <c:pt idx="956">
                  <c:v>238.916</c:v>
                </c:pt>
                <c:pt idx="957">
                  <c:v>238.946</c:v>
                </c:pt>
                <c:pt idx="958">
                  <c:v>238.976</c:v>
                </c:pt>
                <c:pt idx="959">
                  <c:v>239.00700000000001</c:v>
                </c:pt>
                <c:pt idx="960">
                  <c:v>239.03700000000001</c:v>
                </c:pt>
                <c:pt idx="961">
                  <c:v>239.06700000000001</c:v>
                </c:pt>
                <c:pt idx="962">
                  <c:v>239.09800000000001</c:v>
                </c:pt>
                <c:pt idx="963">
                  <c:v>239.12799999999999</c:v>
                </c:pt>
                <c:pt idx="964">
                  <c:v>239.15899999999999</c:v>
                </c:pt>
                <c:pt idx="965">
                  <c:v>239.18899999999999</c:v>
                </c:pt>
                <c:pt idx="966">
                  <c:v>239.21899999999999</c:v>
                </c:pt>
                <c:pt idx="967">
                  <c:v>239.25</c:v>
                </c:pt>
                <c:pt idx="968">
                  <c:v>239.28</c:v>
                </c:pt>
                <c:pt idx="969">
                  <c:v>239.31</c:v>
                </c:pt>
                <c:pt idx="970">
                  <c:v>239.34100000000001</c:v>
                </c:pt>
                <c:pt idx="971">
                  <c:v>239.37100000000001</c:v>
                </c:pt>
                <c:pt idx="972">
                  <c:v>239.40199999999999</c:v>
                </c:pt>
                <c:pt idx="973">
                  <c:v>239.43199999999999</c:v>
                </c:pt>
                <c:pt idx="974">
                  <c:v>239.46199999999999</c:v>
                </c:pt>
                <c:pt idx="975">
                  <c:v>239.49299999999999</c:v>
                </c:pt>
                <c:pt idx="976">
                  <c:v>239.523</c:v>
                </c:pt>
                <c:pt idx="977">
                  <c:v>239.553</c:v>
                </c:pt>
                <c:pt idx="978">
                  <c:v>239.584</c:v>
                </c:pt>
                <c:pt idx="979">
                  <c:v>239.614</c:v>
                </c:pt>
                <c:pt idx="980">
                  <c:v>239.64400000000001</c:v>
                </c:pt>
                <c:pt idx="981">
                  <c:v>239.67500000000001</c:v>
                </c:pt>
                <c:pt idx="982">
                  <c:v>239.70500000000001</c:v>
                </c:pt>
                <c:pt idx="983">
                  <c:v>239.73500000000001</c:v>
                </c:pt>
                <c:pt idx="984">
                  <c:v>239.76599999999999</c:v>
                </c:pt>
                <c:pt idx="985">
                  <c:v>239.79599999999999</c:v>
                </c:pt>
                <c:pt idx="986">
                  <c:v>239.82599999999999</c:v>
                </c:pt>
                <c:pt idx="987">
                  <c:v>239.857</c:v>
                </c:pt>
                <c:pt idx="988">
                  <c:v>239.887</c:v>
                </c:pt>
                <c:pt idx="989">
                  <c:v>239.917</c:v>
                </c:pt>
                <c:pt idx="990">
                  <c:v>239.94800000000001</c:v>
                </c:pt>
                <c:pt idx="991">
                  <c:v>239.97800000000001</c:v>
                </c:pt>
                <c:pt idx="992">
                  <c:v>240.00800000000001</c:v>
                </c:pt>
                <c:pt idx="993">
                  <c:v>240.03899999999999</c:v>
                </c:pt>
                <c:pt idx="994">
                  <c:v>240.06899999999999</c:v>
                </c:pt>
                <c:pt idx="995">
                  <c:v>240.09899999999999</c:v>
                </c:pt>
                <c:pt idx="996">
                  <c:v>240.13</c:v>
                </c:pt>
                <c:pt idx="997">
                  <c:v>240.16</c:v>
                </c:pt>
                <c:pt idx="998">
                  <c:v>240.19</c:v>
                </c:pt>
                <c:pt idx="999">
                  <c:v>240.221</c:v>
                </c:pt>
                <c:pt idx="1000">
                  <c:v>240.251</c:v>
                </c:pt>
                <c:pt idx="1001">
                  <c:v>240.28100000000001</c:v>
                </c:pt>
                <c:pt idx="1002">
                  <c:v>240.31200000000001</c:v>
                </c:pt>
                <c:pt idx="1003">
                  <c:v>240.34200000000001</c:v>
                </c:pt>
                <c:pt idx="1004">
                  <c:v>240.37200000000001</c:v>
                </c:pt>
                <c:pt idx="1005">
                  <c:v>240.40299999999999</c:v>
                </c:pt>
                <c:pt idx="1006">
                  <c:v>240.43299999999999</c:v>
                </c:pt>
                <c:pt idx="1007">
                  <c:v>240.46299999999999</c:v>
                </c:pt>
                <c:pt idx="1008">
                  <c:v>240.494</c:v>
                </c:pt>
                <c:pt idx="1009">
                  <c:v>240.524</c:v>
                </c:pt>
                <c:pt idx="1010">
                  <c:v>240.554</c:v>
                </c:pt>
                <c:pt idx="1011">
                  <c:v>240.58500000000001</c:v>
                </c:pt>
                <c:pt idx="1012">
                  <c:v>240.61500000000001</c:v>
                </c:pt>
                <c:pt idx="1013">
                  <c:v>240.64500000000001</c:v>
                </c:pt>
                <c:pt idx="1014">
                  <c:v>240.67500000000001</c:v>
                </c:pt>
                <c:pt idx="1015">
                  <c:v>240.70599999999999</c:v>
                </c:pt>
                <c:pt idx="1016">
                  <c:v>240.73599999999999</c:v>
                </c:pt>
                <c:pt idx="1017">
                  <c:v>240.76599999999999</c:v>
                </c:pt>
                <c:pt idx="1018">
                  <c:v>240.797</c:v>
                </c:pt>
                <c:pt idx="1019">
                  <c:v>240.827</c:v>
                </c:pt>
                <c:pt idx="1020">
                  <c:v>240.857</c:v>
                </c:pt>
                <c:pt idx="1021">
                  <c:v>240.887</c:v>
                </c:pt>
                <c:pt idx="1022">
                  <c:v>240.91800000000001</c:v>
                </c:pt>
                <c:pt idx="1023">
                  <c:v>240.94800000000001</c:v>
                </c:pt>
                <c:pt idx="1024">
                  <c:v>240.97800000000001</c:v>
                </c:pt>
                <c:pt idx="1025">
                  <c:v>241.00899999999999</c:v>
                </c:pt>
                <c:pt idx="1026">
                  <c:v>241.03899999999999</c:v>
                </c:pt>
                <c:pt idx="1027">
                  <c:v>241.06899999999999</c:v>
                </c:pt>
                <c:pt idx="1028">
                  <c:v>241.09899999999999</c:v>
                </c:pt>
                <c:pt idx="1029">
                  <c:v>241.13</c:v>
                </c:pt>
                <c:pt idx="1030">
                  <c:v>241.16</c:v>
                </c:pt>
                <c:pt idx="1031">
                  <c:v>241.19</c:v>
                </c:pt>
                <c:pt idx="1032">
                  <c:v>241.221</c:v>
                </c:pt>
                <c:pt idx="1033">
                  <c:v>241.251</c:v>
                </c:pt>
                <c:pt idx="1034">
                  <c:v>241.28100000000001</c:v>
                </c:pt>
                <c:pt idx="1035">
                  <c:v>241.31100000000001</c:v>
                </c:pt>
                <c:pt idx="1036">
                  <c:v>241.34200000000001</c:v>
                </c:pt>
                <c:pt idx="1037">
                  <c:v>241.37200000000001</c:v>
                </c:pt>
                <c:pt idx="1038">
                  <c:v>241.40199999999999</c:v>
                </c:pt>
                <c:pt idx="1039">
                  <c:v>241.43199999999999</c:v>
                </c:pt>
                <c:pt idx="1040">
                  <c:v>241.46299999999999</c:v>
                </c:pt>
                <c:pt idx="1041">
                  <c:v>241.49299999999999</c:v>
                </c:pt>
                <c:pt idx="1042">
                  <c:v>241.523</c:v>
                </c:pt>
                <c:pt idx="1043">
                  <c:v>241.554</c:v>
                </c:pt>
                <c:pt idx="1044">
                  <c:v>241.584</c:v>
                </c:pt>
                <c:pt idx="1045">
                  <c:v>241.614</c:v>
                </c:pt>
                <c:pt idx="1046">
                  <c:v>241.64400000000001</c:v>
                </c:pt>
                <c:pt idx="1047">
                  <c:v>241.67500000000001</c:v>
                </c:pt>
                <c:pt idx="1048">
                  <c:v>241.70500000000001</c:v>
                </c:pt>
                <c:pt idx="1049">
                  <c:v>241.73500000000001</c:v>
                </c:pt>
                <c:pt idx="1050">
                  <c:v>241.76499999999999</c:v>
                </c:pt>
                <c:pt idx="1051">
                  <c:v>241.79599999999999</c:v>
                </c:pt>
                <c:pt idx="1052">
                  <c:v>241.82599999999999</c:v>
                </c:pt>
                <c:pt idx="1053">
                  <c:v>241.85599999999999</c:v>
                </c:pt>
                <c:pt idx="1054">
                  <c:v>241.886</c:v>
                </c:pt>
                <c:pt idx="1055">
                  <c:v>241.917</c:v>
                </c:pt>
                <c:pt idx="1056">
                  <c:v>241.947</c:v>
                </c:pt>
                <c:pt idx="1057">
                  <c:v>241.977</c:v>
                </c:pt>
                <c:pt idx="1058">
                  <c:v>242.00700000000001</c:v>
                </c:pt>
                <c:pt idx="1059">
                  <c:v>242.03700000000001</c:v>
                </c:pt>
                <c:pt idx="1060">
                  <c:v>242.06800000000001</c:v>
                </c:pt>
                <c:pt idx="1061">
                  <c:v>242.09800000000001</c:v>
                </c:pt>
                <c:pt idx="1062">
                  <c:v>242.12799999999999</c:v>
                </c:pt>
                <c:pt idx="1063">
                  <c:v>242.15799999999999</c:v>
                </c:pt>
                <c:pt idx="1064">
                  <c:v>242.18899999999999</c:v>
                </c:pt>
                <c:pt idx="1065">
                  <c:v>242.21899999999999</c:v>
                </c:pt>
                <c:pt idx="1066">
                  <c:v>242.249</c:v>
                </c:pt>
                <c:pt idx="1067">
                  <c:v>242.279</c:v>
                </c:pt>
                <c:pt idx="1068">
                  <c:v>242.31</c:v>
                </c:pt>
                <c:pt idx="1069">
                  <c:v>242.34</c:v>
                </c:pt>
                <c:pt idx="1070">
                  <c:v>242.37</c:v>
                </c:pt>
                <c:pt idx="1071">
                  <c:v>242.4</c:v>
                </c:pt>
                <c:pt idx="1072">
                  <c:v>242.43</c:v>
                </c:pt>
                <c:pt idx="1073">
                  <c:v>242.46100000000001</c:v>
                </c:pt>
                <c:pt idx="1074">
                  <c:v>242.49100000000001</c:v>
                </c:pt>
                <c:pt idx="1075">
                  <c:v>242.52099999999999</c:v>
                </c:pt>
                <c:pt idx="1076">
                  <c:v>242.55099999999999</c:v>
                </c:pt>
                <c:pt idx="1077">
                  <c:v>242.58099999999999</c:v>
                </c:pt>
                <c:pt idx="1078">
                  <c:v>242.61199999999999</c:v>
                </c:pt>
                <c:pt idx="1079">
                  <c:v>242.642</c:v>
                </c:pt>
                <c:pt idx="1080">
                  <c:v>242.672</c:v>
                </c:pt>
                <c:pt idx="1081">
                  <c:v>242.702</c:v>
                </c:pt>
                <c:pt idx="1082">
                  <c:v>242.733</c:v>
                </c:pt>
                <c:pt idx="1083">
                  <c:v>242.76300000000001</c:v>
                </c:pt>
                <c:pt idx="1084">
                  <c:v>242.79300000000001</c:v>
                </c:pt>
                <c:pt idx="1085">
                  <c:v>242.82300000000001</c:v>
                </c:pt>
                <c:pt idx="1086">
                  <c:v>242.85300000000001</c:v>
                </c:pt>
                <c:pt idx="1087">
                  <c:v>242.88300000000001</c:v>
                </c:pt>
                <c:pt idx="1088">
                  <c:v>242.91399999999999</c:v>
                </c:pt>
                <c:pt idx="1089">
                  <c:v>242.94399999999999</c:v>
                </c:pt>
                <c:pt idx="1090">
                  <c:v>242.97399999999999</c:v>
                </c:pt>
                <c:pt idx="1091">
                  <c:v>243.00399999999999</c:v>
                </c:pt>
                <c:pt idx="1092">
                  <c:v>243.03399999999999</c:v>
                </c:pt>
                <c:pt idx="1093">
                  <c:v>243.065</c:v>
                </c:pt>
                <c:pt idx="1094">
                  <c:v>243.095</c:v>
                </c:pt>
                <c:pt idx="1095">
                  <c:v>243.125</c:v>
                </c:pt>
                <c:pt idx="1096">
                  <c:v>243.155</c:v>
                </c:pt>
                <c:pt idx="1097">
                  <c:v>243.185</c:v>
                </c:pt>
                <c:pt idx="1098">
                  <c:v>243.21600000000001</c:v>
                </c:pt>
                <c:pt idx="1099">
                  <c:v>243.24600000000001</c:v>
                </c:pt>
                <c:pt idx="1100">
                  <c:v>243.27600000000001</c:v>
                </c:pt>
                <c:pt idx="1101">
                  <c:v>243.30600000000001</c:v>
                </c:pt>
                <c:pt idx="1102">
                  <c:v>243.33600000000001</c:v>
                </c:pt>
                <c:pt idx="1103">
                  <c:v>243.36600000000001</c:v>
                </c:pt>
                <c:pt idx="1104">
                  <c:v>243.39699999999999</c:v>
                </c:pt>
                <c:pt idx="1105">
                  <c:v>243.42699999999999</c:v>
                </c:pt>
                <c:pt idx="1106">
                  <c:v>243.45699999999999</c:v>
                </c:pt>
                <c:pt idx="1107">
                  <c:v>243.48699999999999</c:v>
                </c:pt>
                <c:pt idx="1108">
                  <c:v>243.517</c:v>
                </c:pt>
                <c:pt idx="1109">
                  <c:v>243.547</c:v>
                </c:pt>
                <c:pt idx="1110">
                  <c:v>243.578</c:v>
                </c:pt>
                <c:pt idx="1111">
                  <c:v>243.608</c:v>
                </c:pt>
                <c:pt idx="1112">
                  <c:v>243.63800000000001</c:v>
                </c:pt>
                <c:pt idx="1113">
                  <c:v>243.66800000000001</c:v>
                </c:pt>
                <c:pt idx="1114">
                  <c:v>243.69800000000001</c:v>
                </c:pt>
                <c:pt idx="1115">
                  <c:v>243.72800000000001</c:v>
                </c:pt>
                <c:pt idx="1116">
                  <c:v>243.75899999999999</c:v>
                </c:pt>
                <c:pt idx="1117">
                  <c:v>243.78899999999999</c:v>
                </c:pt>
                <c:pt idx="1118">
                  <c:v>243.81899999999999</c:v>
                </c:pt>
                <c:pt idx="1119">
                  <c:v>243.84899999999999</c:v>
                </c:pt>
                <c:pt idx="1120">
                  <c:v>243.87899999999999</c:v>
                </c:pt>
                <c:pt idx="1121">
                  <c:v>243.90899999999999</c:v>
                </c:pt>
                <c:pt idx="1122">
                  <c:v>243.93899999999999</c:v>
                </c:pt>
                <c:pt idx="1123">
                  <c:v>243.97</c:v>
                </c:pt>
                <c:pt idx="1124">
                  <c:v>244</c:v>
                </c:pt>
                <c:pt idx="1125">
                  <c:v>244.03</c:v>
                </c:pt>
                <c:pt idx="1126">
                  <c:v>244.06</c:v>
                </c:pt>
                <c:pt idx="1127">
                  <c:v>244.09</c:v>
                </c:pt>
                <c:pt idx="1128">
                  <c:v>244.12</c:v>
                </c:pt>
                <c:pt idx="1129">
                  <c:v>244.15</c:v>
                </c:pt>
                <c:pt idx="1130">
                  <c:v>244.18100000000001</c:v>
                </c:pt>
                <c:pt idx="1131">
                  <c:v>244.21100000000001</c:v>
                </c:pt>
                <c:pt idx="1132">
                  <c:v>244.24100000000001</c:v>
                </c:pt>
                <c:pt idx="1133">
                  <c:v>244.27099999999999</c:v>
                </c:pt>
                <c:pt idx="1134">
                  <c:v>244.30099999999999</c:v>
                </c:pt>
                <c:pt idx="1135">
                  <c:v>244.33099999999999</c:v>
                </c:pt>
                <c:pt idx="1136">
                  <c:v>244.36099999999999</c:v>
                </c:pt>
                <c:pt idx="1137">
                  <c:v>244.39099999999999</c:v>
                </c:pt>
                <c:pt idx="1138">
                  <c:v>244.422</c:v>
                </c:pt>
                <c:pt idx="1139">
                  <c:v>244.452</c:v>
                </c:pt>
                <c:pt idx="1140">
                  <c:v>244.482</c:v>
                </c:pt>
                <c:pt idx="1141">
                  <c:v>244.512</c:v>
                </c:pt>
                <c:pt idx="1142">
                  <c:v>244.542</c:v>
                </c:pt>
                <c:pt idx="1143">
                  <c:v>244.572</c:v>
                </c:pt>
                <c:pt idx="1144">
                  <c:v>244.602</c:v>
                </c:pt>
                <c:pt idx="1145">
                  <c:v>244.63200000000001</c:v>
                </c:pt>
                <c:pt idx="1146">
                  <c:v>244.66200000000001</c:v>
                </c:pt>
                <c:pt idx="1147">
                  <c:v>244.69300000000001</c:v>
                </c:pt>
                <c:pt idx="1148">
                  <c:v>244.72300000000001</c:v>
                </c:pt>
                <c:pt idx="1149">
                  <c:v>244.75299999999999</c:v>
                </c:pt>
                <c:pt idx="1150">
                  <c:v>244.78299999999999</c:v>
                </c:pt>
                <c:pt idx="1151">
                  <c:v>244.81299999999999</c:v>
                </c:pt>
                <c:pt idx="1152">
                  <c:v>244.84299999999999</c:v>
                </c:pt>
                <c:pt idx="1153">
                  <c:v>244.87299999999999</c:v>
                </c:pt>
                <c:pt idx="1154">
                  <c:v>244.90299999999999</c:v>
                </c:pt>
                <c:pt idx="1155">
                  <c:v>244.93299999999999</c:v>
                </c:pt>
                <c:pt idx="1156">
                  <c:v>244.96299999999999</c:v>
                </c:pt>
                <c:pt idx="1157">
                  <c:v>244.994</c:v>
                </c:pt>
                <c:pt idx="1158">
                  <c:v>245.024</c:v>
                </c:pt>
                <c:pt idx="1159">
                  <c:v>245.054</c:v>
                </c:pt>
                <c:pt idx="1160">
                  <c:v>245.084</c:v>
                </c:pt>
                <c:pt idx="1161">
                  <c:v>245.114</c:v>
                </c:pt>
                <c:pt idx="1162">
                  <c:v>245.14400000000001</c:v>
                </c:pt>
                <c:pt idx="1163">
                  <c:v>245.17400000000001</c:v>
                </c:pt>
                <c:pt idx="1164">
                  <c:v>245.20400000000001</c:v>
                </c:pt>
                <c:pt idx="1165">
                  <c:v>245.23400000000001</c:v>
                </c:pt>
                <c:pt idx="1166">
                  <c:v>245.26400000000001</c:v>
                </c:pt>
                <c:pt idx="1167">
                  <c:v>245.29400000000001</c:v>
                </c:pt>
                <c:pt idx="1168">
                  <c:v>245.32400000000001</c:v>
                </c:pt>
                <c:pt idx="1169">
                  <c:v>245.35499999999999</c:v>
                </c:pt>
                <c:pt idx="1170">
                  <c:v>245.38499999999999</c:v>
                </c:pt>
                <c:pt idx="1171">
                  <c:v>245.41499999999999</c:v>
                </c:pt>
                <c:pt idx="1172">
                  <c:v>245.44499999999999</c:v>
                </c:pt>
                <c:pt idx="1173">
                  <c:v>245.47499999999999</c:v>
                </c:pt>
                <c:pt idx="1174">
                  <c:v>245.505</c:v>
                </c:pt>
                <c:pt idx="1175">
                  <c:v>245.535</c:v>
                </c:pt>
                <c:pt idx="1176">
                  <c:v>245.565</c:v>
                </c:pt>
                <c:pt idx="1177">
                  <c:v>245.595</c:v>
                </c:pt>
                <c:pt idx="1178">
                  <c:v>245.625</c:v>
                </c:pt>
                <c:pt idx="1179">
                  <c:v>245.655</c:v>
                </c:pt>
                <c:pt idx="1180">
                  <c:v>245.685</c:v>
                </c:pt>
                <c:pt idx="1181">
                  <c:v>245.715</c:v>
                </c:pt>
                <c:pt idx="1182">
                  <c:v>245.745</c:v>
                </c:pt>
                <c:pt idx="1183">
                  <c:v>245.77500000000001</c:v>
                </c:pt>
                <c:pt idx="1184">
                  <c:v>245.80500000000001</c:v>
                </c:pt>
                <c:pt idx="1185">
                  <c:v>245.83600000000001</c:v>
                </c:pt>
                <c:pt idx="1186">
                  <c:v>245.86600000000001</c:v>
                </c:pt>
                <c:pt idx="1187">
                  <c:v>245.89599999999999</c:v>
                </c:pt>
                <c:pt idx="1188">
                  <c:v>245.92599999999999</c:v>
                </c:pt>
                <c:pt idx="1189">
                  <c:v>245.95599999999999</c:v>
                </c:pt>
                <c:pt idx="1190">
                  <c:v>245.98599999999999</c:v>
                </c:pt>
                <c:pt idx="1191">
                  <c:v>246.01599999999999</c:v>
                </c:pt>
                <c:pt idx="1192">
                  <c:v>246.04599999999999</c:v>
                </c:pt>
                <c:pt idx="1193">
                  <c:v>246.07599999999999</c:v>
                </c:pt>
                <c:pt idx="1194">
                  <c:v>246.10599999999999</c:v>
                </c:pt>
                <c:pt idx="1195">
                  <c:v>246.136</c:v>
                </c:pt>
                <c:pt idx="1196">
                  <c:v>246.166</c:v>
                </c:pt>
                <c:pt idx="1197">
                  <c:v>246.196</c:v>
                </c:pt>
                <c:pt idx="1198">
                  <c:v>246.226</c:v>
                </c:pt>
                <c:pt idx="1199">
                  <c:v>246.256</c:v>
                </c:pt>
                <c:pt idx="1200">
                  <c:v>246.286</c:v>
                </c:pt>
                <c:pt idx="1201">
                  <c:v>246.316</c:v>
                </c:pt>
                <c:pt idx="1202">
                  <c:v>246.346</c:v>
                </c:pt>
                <c:pt idx="1203">
                  <c:v>246.376</c:v>
                </c:pt>
                <c:pt idx="1204">
                  <c:v>246.40600000000001</c:v>
                </c:pt>
                <c:pt idx="1205">
                  <c:v>246.43600000000001</c:v>
                </c:pt>
                <c:pt idx="1206">
                  <c:v>246.46600000000001</c:v>
                </c:pt>
                <c:pt idx="1207">
                  <c:v>246.49600000000001</c:v>
                </c:pt>
                <c:pt idx="1208">
                  <c:v>246.52600000000001</c:v>
                </c:pt>
                <c:pt idx="1209">
                  <c:v>246.55600000000001</c:v>
                </c:pt>
                <c:pt idx="1210">
                  <c:v>246.58600000000001</c:v>
                </c:pt>
                <c:pt idx="1211">
                  <c:v>246.61600000000001</c:v>
                </c:pt>
                <c:pt idx="1212">
                  <c:v>246.64599999999999</c:v>
                </c:pt>
                <c:pt idx="1213">
                  <c:v>246.67599999999999</c:v>
                </c:pt>
                <c:pt idx="1214">
                  <c:v>246.70599999999999</c:v>
                </c:pt>
                <c:pt idx="1215">
                  <c:v>246.73599999999999</c:v>
                </c:pt>
                <c:pt idx="1216">
                  <c:v>246.76599999999999</c:v>
                </c:pt>
                <c:pt idx="1217">
                  <c:v>246.79599999999999</c:v>
                </c:pt>
                <c:pt idx="1218">
                  <c:v>246.82599999999999</c:v>
                </c:pt>
                <c:pt idx="1219">
                  <c:v>246.85599999999999</c:v>
                </c:pt>
                <c:pt idx="1220">
                  <c:v>246.886</c:v>
                </c:pt>
                <c:pt idx="1221">
                  <c:v>246.916</c:v>
                </c:pt>
                <c:pt idx="1222">
                  <c:v>246.946</c:v>
                </c:pt>
                <c:pt idx="1223">
                  <c:v>246.976</c:v>
                </c:pt>
                <c:pt idx="1224">
                  <c:v>247.006</c:v>
                </c:pt>
                <c:pt idx="1225">
                  <c:v>247.036</c:v>
                </c:pt>
                <c:pt idx="1226">
                  <c:v>247.066</c:v>
                </c:pt>
                <c:pt idx="1227">
                  <c:v>247.096</c:v>
                </c:pt>
                <c:pt idx="1228">
                  <c:v>247.126</c:v>
                </c:pt>
                <c:pt idx="1229">
                  <c:v>247.15600000000001</c:v>
                </c:pt>
                <c:pt idx="1230">
                  <c:v>247.18600000000001</c:v>
                </c:pt>
                <c:pt idx="1231">
                  <c:v>247.21600000000001</c:v>
                </c:pt>
                <c:pt idx="1232">
                  <c:v>247.24600000000001</c:v>
                </c:pt>
                <c:pt idx="1233">
                  <c:v>247.27600000000001</c:v>
                </c:pt>
                <c:pt idx="1234">
                  <c:v>247.30600000000001</c:v>
                </c:pt>
                <c:pt idx="1235">
                  <c:v>247.33600000000001</c:v>
                </c:pt>
                <c:pt idx="1236">
                  <c:v>247.36600000000001</c:v>
                </c:pt>
                <c:pt idx="1237">
                  <c:v>247.39599999999999</c:v>
                </c:pt>
                <c:pt idx="1238">
                  <c:v>247.42599999999999</c:v>
                </c:pt>
                <c:pt idx="1239">
                  <c:v>247.45599999999999</c:v>
                </c:pt>
                <c:pt idx="1240">
                  <c:v>247.48599999999999</c:v>
                </c:pt>
                <c:pt idx="1241">
                  <c:v>247.51599999999999</c:v>
                </c:pt>
                <c:pt idx="1242">
                  <c:v>247.54599999999999</c:v>
                </c:pt>
                <c:pt idx="1243">
                  <c:v>247.57599999999999</c:v>
                </c:pt>
                <c:pt idx="1244">
                  <c:v>247.60599999999999</c:v>
                </c:pt>
                <c:pt idx="1245">
                  <c:v>247.636</c:v>
                </c:pt>
                <c:pt idx="1246">
                  <c:v>247.666</c:v>
                </c:pt>
                <c:pt idx="1247">
                  <c:v>247.696</c:v>
                </c:pt>
                <c:pt idx="1248">
                  <c:v>247.726</c:v>
                </c:pt>
                <c:pt idx="1249">
                  <c:v>247.756</c:v>
                </c:pt>
                <c:pt idx="1250">
                  <c:v>247.786</c:v>
                </c:pt>
                <c:pt idx="1251">
                  <c:v>247.816</c:v>
                </c:pt>
                <c:pt idx="1252">
                  <c:v>247.846</c:v>
                </c:pt>
                <c:pt idx="1253">
                  <c:v>247.876</c:v>
                </c:pt>
                <c:pt idx="1254">
                  <c:v>247.90600000000001</c:v>
                </c:pt>
                <c:pt idx="1255">
                  <c:v>247.93600000000001</c:v>
                </c:pt>
                <c:pt idx="1256">
                  <c:v>247.965</c:v>
                </c:pt>
                <c:pt idx="1257">
                  <c:v>247.995</c:v>
                </c:pt>
                <c:pt idx="1258">
                  <c:v>248.02500000000001</c:v>
                </c:pt>
                <c:pt idx="1259">
                  <c:v>248.05500000000001</c:v>
                </c:pt>
                <c:pt idx="1260">
                  <c:v>248.08500000000001</c:v>
                </c:pt>
                <c:pt idx="1261">
                  <c:v>248.11500000000001</c:v>
                </c:pt>
                <c:pt idx="1262">
                  <c:v>248.14500000000001</c:v>
                </c:pt>
                <c:pt idx="1263">
                  <c:v>248.17500000000001</c:v>
                </c:pt>
                <c:pt idx="1264">
                  <c:v>248.20500000000001</c:v>
                </c:pt>
                <c:pt idx="1265">
                  <c:v>248.23500000000001</c:v>
                </c:pt>
                <c:pt idx="1266">
                  <c:v>248.26499999999999</c:v>
                </c:pt>
                <c:pt idx="1267">
                  <c:v>248.29499999999999</c:v>
                </c:pt>
                <c:pt idx="1268">
                  <c:v>248.32499999999999</c:v>
                </c:pt>
                <c:pt idx="1269">
                  <c:v>248.35499999999999</c:v>
                </c:pt>
                <c:pt idx="1270">
                  <c:v>248.38499999999999</c:v>
                </c:pt>
                <c:pt idx="1271">
                  <c:v>248.41399999999999</c:v>
                </c:pt>
                <c:pt idx="1272">
                  <c:v>248.44399999999999</c:v>
                </c:pt>
                <c:pt idx="1273">
                  <c:v>248.47399999999999</c:v>
                </c:pt>
                <c:pt idx="1274">
                  <c:v>248.50399999999999</c:v>
                </c:pt>
                <c:pt idx="1275">
                  <c:v>248.53399999999999</c:v>
                </c:pt>
                <c:pt idx="1276">
                  <c:v>248.56399999999999</c:v>
                </c:pt>
                <c:pt idx="1277">
                  <c:v>248.59399999999999</c:v>
                </c:pt>
                <c:pt idx="1278">
                  <c:v>248.624</c:v>
                </c:pt>
                <c:pt idx="1279">
                  <c:v>248.654</c:v>
                </c:pt>
                <c:pt idx="1280">
                  <c:v>248.684</c:v>
                </c:pt>
                <c:pt idx="1281">
                  <c:v>248.714</c:v>
                </c:pt>
                <c:pt idx="1282">
                  <c:v>248.744</c:v>
                </c:pt>
                <c:pt idx="1283">
                  <c:v>248.773</c:v>
                </c:pt>
                <c:pt idx="1284">
                  <c:v>248.803</c:v>
                </c:pt>
                <c:pt idx="1285">
                  <c:v>248.833</c:v>
                </c:pt>
                <c:pt idx="1286">
                  <c:v>248.863</c:v>
                </c:pt>
                <c:pt idx="1287">
                  <c:v>248.893</c:v>
                </c:pt>
                <c:pt idx="1288">
                  <c:v>248.923</c:v>
                </c:pt>
                <c:pt idx="1289">
                  <c:v>248.953</c:v>
                </c:pt>
                <c:pt idx="1290">
                  <c:v>248.983</c:v>
                </c:pt>
                <c:pt idx="1291">
                  <c:v>249.01300000000001</c:v>
                </c:pt>
                <c:pt idx="1292">
                  <c:v>249.04300000000001</c:v>
                </c:pt>
                <c:pt idx="1293">
                  <c:v>249.072</c:v>
                </c:pt>
                <c:pt idx="1294">
                  <c:v>249.102</c:v>
                </c:pt>
                <c:pt idx="1295">
                  <c:v>249.13200000000001</c:v>
                </c:pt>
                <c:pt idx="1296">
                  <c:v>249.16200000000001</c:v>
                </c:pt>
                <c:pt idx="1297">
                  <c:v>249.19200000000001</c:v>
                </c:pt>
                <c:pt idx="1298">
                  <c:v>249.22200000000001</c:v>
                </c:pt>
                <c:pt idx="1299">
                  <c:v>249.25200000000001</c:v>
                </c:pt>
                <c:pt idx="1300">
                  <c:v>249.28200000000001</c:v>
                </c:pt>
                <c:pt idx="1301">
                  <c:v>249.31200000000001</c:v>
                </c:pt>
                <c:pt idx="1302">
                  <c:v>249.34100000000001</c:v>
                </c:pt>
                <c:pt idx="1303">
                  <c:v>249.37100000000001</c:v>
                </c:pt>
                <c:pt idx="1304">
                  <c:v>249.40100000000001</c:v>
                </c:pt>
                <c:pt idx="1305">
                  <c:v>249.43100000000001</c:v>
                </c:pt>
                <c:pt idx="1306">
                  <c:v>249.46100000000001</c:v>
                </c:pt>
                <c:pt idx="1307">
                  <c:v>249.49100000000001</c:v>
                </c:pt>
                <c:pt idx="1308">
                  <c:v>249.52099999999999</c:v>
                </c:pt>
                <c:pt idx="1309">
                  <c:v>249.55099999999999</c:v>
                </c:pt>
                <c:pt idx="1310">
                  <c:v>249.58</c:v>
                </c:pt>
                <c:pt idx="1311">
                  <c:v>249.61</c:v>
                </c:pt>
                <c:pt idx="1312">
                  <c:v>249.64</c:v>
                </c:pt>
                <c:pt idx="1313">
                  <c:v>249.67</c:v>
                </c:pt>
                <c:pt idx="1314">
                  <c:v>249.7</c:v>
                </c:pt>
                <c:pt idx="1315">
                  <c:v>249.73</c:v>
                </c:pt>
                <c:pt idx="1316">
                  <c:v>249.76</c:v>
                </c:pt>
                <c:pt idx="1317">
                  <c:v>249.78899999999999</c:v>
                </c:pt>
                <c:pt idx="1318">
                  <c:v>249.81899999999999</c:v>
                </c:pt>
                <c:pt idx="1319">
                  <c:v>249.84899999999999</c:v>
                </c:pt>
                <c:pt idx="1320">
                  <c:v>249.87899999999999</c:v>
                </c:pt>
                <c:pt idx="1321">
                  <c:v>249.90899999999999</c:v>
                </c:pt>
                <c:pt idx="1322">
                  <c:v>249.93899999999999</c:v>
                </c:pt>
                <c:pt idx="1323">
                  <c:v>249.96899999999999</c:v>
                </c:pt>
                <c:pt idx="1324">
                  <c:v>249.99799999999999</c:v>
                </c:pt>
                <c:pt idx="1325">
                  <c:v>250.02799999999999</c:v>
                </c:pt>
                <c:pt idx="1326">
                  <c:v>250.05799999999999</c:v>
                </c:pt>
                <c:pt idx="1327">
                  <c:v>250.08799999999999</c:v>
                </c:pt>
                <c:pt idx="1328">
                  <c:v>250.11799999999999</c:v>
                </c:pt>
                <c:pt idx="1329">
                  <c:v>250.148</c:v>
                </c:pt>
                <c:pt idx="1330">
                  <c:v>250.17699999999999</c:v>
                </c:pt>
                <c:pt idx="1331">
                  <c:v>250.20699999999999</c:v>
                </c:pt>
                <c:pt idx="1332">
                  <c:v>250.23699999999999</c:v>
                </c:pt>
                <c:pt idx="1333">
                  <c:v>250.267</c:v>
                </c:pt>
                <c:pt idx="1334">
                  <c:v>250.297</c:v>
                </c:pt>
                <c:pt idx="1335">
                  <c:v>250.327</c:v>
                </c:pt>
                <c:pt idx="1336">
                  <c:v>250.35599999999999</c:v>
                </c:pt>
                <c:pt idx="1337">
                  <c:v>250.386</c:v>
                </c:pt>
                <c:pt idx="1338">
                  <c:v>250.416</c:v>
                </c:pt>
                <c:pt idx="1339">
                  <c:v>250.446</c:v>
                </c:pt>
                <c:pt idx="1340">
                  <c:v>250.476</c:v>
                </c:pt>
                <c:pt idx="1341">
                  <c:v>250.506</c:v>
                </c:pt>
                <c:pt idx="1342">
                  <c:v>250.535</c:v>
                </c:pt>
                <c:pt idx="1343">
                  <c:v>250.565</c:v>
                </c:pt>
                <c:pt idx="1344">
                  <c:v>250.595</c:v>
                </c:pt>
                <c:pt idx="1345">
                  <c:v>250.625</c:v>
                </c:pt>
                <c:pt idx="1346">
                  <c:v>250.655</c:v>
                </c:pt>
                <c:pt idx="1347">
                  <c:v>250.684</c:v>
                </c:pt>
                <c:pt idx="1348">
                  <c:v>250.714</c:v>
                </c:pt>
                <c:pt idx="1349">
                  <c:v>250.744</c:v>
                </c:pt>
                <c:pt idx="1350">
                  <c:v>250.774</c:v>
                </c:pt>
                <c:pt idx="1351">
                  <c:v>250.804</c:v>
                </c:pt>
                <c:pt idx="1352">
                  <c:v>250.833</c:v>
                </c:pt>
                <c:pt idx="1353">
                  <c:v>250.863</c:v>
                </c:pt>
                <c:pt idx="1354">
                  <c:v>250.893</c:v>
                </c:pt>
                <c:pt idx="1355">
                  <c:v>250.923</c:v>
                </c:pt>
                <c:pt idx="1356">
                  <c:v>250.953</c:v>
                </c:pt>
                <c:pt idx="1357">
                  <c:v>250.982</c:v>
                </c:pt>
                <c:pt idx="1358">
                  <c:v>251.012</c:v>
                </c:pt>
                <c:pt idx="1359">
                  <c:v>251.042</c:v>
                </c:pt>
                <c:pt idx="1360">
                  <c:v>251.072</c:v>
                </c:pt>
                <c:pt idx="1361">
                  <c:v>251.102</c:v>
                </c:pt>
                <c:pt idx="1362">
                  <c:v>251.131</c:v>
                </c:pt>
                <c:pt idx="1363">
                  <c:v>251.161</c:v>
                </c:pt>
                <c:pt idx="1364">
                  <c:v>251.191</c:v>
                </c:pt>
                <c:pt idx="1365">
                  <c:v>251.221</c:v>
                </c:pt>
                <c:pt idx="1366">
                  <c:v>251.251</c:v>
                </c:pt>
                <c:pt idx="1367">
                  <c:v>251.28</c:v>
                </c:pt>
                <c:pt idx="1368">
                  <c:v>251.31</c:v>
                </c:pt>
                <c:pt idx="1369">
                  <c:v>251.34</c:v>
                </c:pt>
                <c:pt idx="1370">
                  <c:v>251.37</c:v>
                </c:pt>
                <c:pt idx="1371">
                  <c:v>251.399</c:v>
                </c:pt>
                <c:pt idx="1372">
                  <c:v>251.429</c:v>
                </c:pt>
                <c:pt idx="1373">
                  <c:v>251.459</c:v>
                </c:pt>
                <c:pt idx="1374">
                  <c:v>251.489</c:v>
                </c:pt>
                <c:pt idx="1375">
                  <c:v>251.51900000000001</c:v>
                </c:pt>
                <c:pt idx="1376">
                  <c:v>251.548</c:v>
                </c:pt>
                <c:pt idx="1377">
                  <c:v>251.578</c:v>
                </c:pt>
                <c:pt idx="1378">
                  <c:v>251.608</c:v>
                </c:pt>
                <c:pt idx="1379">
                  <c:v>251.63800000000001</c:v>
                </c:pt>
                <c:pt idx="1380">
                  <c:v>251.667</c:v>
                </c:pt>
                <c:pt idx="1381">
                  <c:v>251.697</c:v>
                </c:pt>
                <c:pt idx="1382">
                  <c:v>251.727</c:v>
                </c:pt>
                <c:pt idx="1383">
                  <c:v>251.75700000000001</c:v>
                </c:pt>
                <c:pt idx="1384">
                  <c:v>251.786</c:v>
                </c:pt>
                <c:pt idx="1385">
                  <c:v>251.816</c:v>
                </c:pt>
                <c:pt idx="1386">
                  <c:v>251.846</c:v>
                </c:pt>
                <c:pt idx="1387">
                  <c:v>251.876</c:v>
                </c:pt>
                <c:pt idx="1388">
                  <c:v>251.905</c:v>
                </c:pt>
                <c:pt idx="1389">
                  <c:v>251.935</c:v>
                </c:pt>
                <c:pt idx="1390">
                  <c:v>251.965</c:v>
                </c:pt>
                <c:pt idx="1391">
                  <c:v>251.995</c:v>
                </c:pt>
                <c:pt idx="1392">
                  <c:v>252.024</c:v>
                </c:pt>
                <c:pt idx="1393">
                  <c:v>252.054</c:v>
                </c:pt>
                <c:pt idx="1394">
                  <c:v>252.084</c:v>
                </c:pt>
                <c:pt idx="1395">
                  <c:v>252.114</c:v>
                </c:pt>
                <c:pt idx="1396">
                  <c:v>252.143</c:v>
                </c:pt>
                <c:pt idx="1397">
                  <c:v>252.173</c:v>
                </c:pt>
                <c:pt idx="1398">
                  <c:v>252.203</c:v>
                </c:pt>
                <c:pt idx="1399">
                  <c:v>252.233</c:v>
                </c:pt>
                <c:pt idx="1400">
                  <c:v>252.262</c:v>
                </c:pt>
                <c:pt idx="1401">
                  <c:v>252.292</c:v>
                </c:pt>
                <c:pt idx="1402">
                  <c:v>252.322</c:v>
                </c:pt>
                <c:pt idx="1403">
                  <c:v>252.351</c:v>
                </c:pt>
                <c:pt idx="1404">
                  <c:v>252.381</c:v>
                </c:pt>
                <c:pt idx="1405">
                  <c:v>252.411</c:v>
                </c:pt>
                <c:pt idx="1406">
                  <c:v>252.441</c:v>
                </c:pt>
                <c:pt idx="1407">
                  <c:v>252.47</c:v>
                </c:pt>
                <c:pt idx="1408">
                  <c:v>252.5</c:v>
                </c:pt>
                <c:pt idx="1409">
                  <c:v>252.53</c:v>
                </c:pt>
                <c:pt idx="1410">
                  <c:v>252.56</c:v>
                </c:pt>
                <c:pt idx="1411">
                  <c:v>252.589</c:v>
                </c:pt>
                <c:pt idx="1412">
                  <c:v>252.619</c:v>
                </c:pt>
                <c:pt idx="1413">
                  <c:v>252.649</c:v>
                </c:pt>
                <c:pt idx="1414">
                  <c:v>252.678</c:v>
                </c:pt>
                <c:pt idx="1415">
                  <c:v>252.708</c:v>
                </c:pt>
                <c:pt idx="1416">
                  <c:v>252.738</c:v>
                </c:pt>
                <c:pt idx="1417">
                  <c:v>252.767</c:v>
                </c:pt>
                <c:pt idx="1418">
                  <c:v>252.797</c:v>
                </c:pt>
                <c:pt idx="1419">
                  <c:v>252.827</c:v>
                </c:pt>
                <c:pt idx="1420">
                  <c:v>252.857</c:v>
                </c:pt>
                <c:pt idx="1421">
                  <c:v>252.886</c:v>
                </c:pt>
                <c:pt idx="1422">
                  <c:v>252.916</c:v>
                </c:pt>
                <c:pt idx="1423">
                  <c:v>252.946</c:v>
                </c:pt>
                <c:pt idx="1424">
                  <c:v>252.97499999999999</c:v>
                </c:pt>
                <c:pt idx="1425">
                  <c:v>253.005</c:v>
                </c:pt>
                <c:pt idx="1426">
                  <c:v>253.035</c:v>
                </c:pt>
                <c:pt idx="1427">
                  <c:v>253.06399999999999</c:v>
                </c:pt>
                <c:pt idx="1428">
                  <c:v>253.09399999999999</c:v>
                </c:pt>
                <c:pt idx="1429">
                  <c:v>253.124</c:v>
                </c:pt>
                <c:pt idx="1430">
                  <c:v>253.154</c:v>
                </c:pt>
                <c:pt idx="1431">
                  <c:v>253.18299999999999</c:v>
                </c:pt>
                <c:pt idx="1432">
                  <c:v>253.21299999999999</c:v>
                </c:pt>
                <c:pt idx="1433">
                  <c:v>253.24299999999999</c:v>
                </c:pt>
                <c:pt idx="1434">
                  <c:v>253.27199999999999</c:v>
                </c:pt>
                <c:pt idx="1435">
                  <c:v>253.30199999999999</c:v>
                </c:pt>
                <c:pt idx="1436">
                  <c:v>253.33199999999999</c:v>
                </c:pt>
                <c:pt idx="1437">
                  <c:v>253.36099999999999</c:v>
                </c:pt>
                <c:pt idx="1438">
                  <c:v>253.39099999999999</c:v>
                </c:pt>
                <c:pt idx="1439">
                  <c:v>253.42099999999999</c:v>
                </c:pt>
                <c:pt idx="1440">
                  <c:v>253.45</c:v>
                </c:pt>
                <c:pt idx="1441">
                  <c:v>253.48</c:v>
                </c:pt>
                <c:pt idx="1442">
                  <c:v>253.51</c:v>
                </c:pt>
                <c:pt idx="1443">
                  <c:v>253.53899999999999</c:v>
                </c:pt>
                <c:pt idx="1444">
                  <c:v>253.56899999999999</c:v>
                </c:pt>
                <c:pt idx="1445">
                  <c:v>253.59899999999999</c:v>
                </c:pt>
                <c:pt idx="1446">
                  <c:v>253.62799999999999</c:v>
                </c:pt>
                <c:pt idx="1447">
                  <c:v>253.65799999999999</c:v>
                </c:pt>
                <c:pt idx="1448">
                  <c:v>253.68799999999999</c:v>
                </c:pt>
                <c:pt idx="1449">
                  <c:v>253.71700000000001</c:v>
                </c:pt>
                <c:pt idx="1450">
                  <c:v>253.74700000000001</c:v>
                </c:pt>
                <c:pt idx="1451">
                  <c:v>253.77699999999999</c:v>
                </c:pt>
                <c:pt idx="1452">
                  <c:v>253.80600000000001</c:v>
                </c:pt>
                <c:pt idx="1453">
                  <c:v>253.83600000000001</c:v>
                </c:pt>
                <c:pt idx="1454">
                  <c:v>253.86600000000001</c:v>
                </c:pt>
                <c:pt idx="1455">
                  <c:v>253.89500000000001</c:v>
                </c:pt>
                <c:pt idx="1456">
                  <c:v>253.92500000000001</c:v>
                </c:pt>
                <c:pt idx="1457">
                  <c:v>253.95400000000001</c:v>
                </c:pt>
                <c:pt idx="1458">
                  <c:v>253.98400000000001</c:v>
                </c:pt>
                <c:pt idx="1459">
                  <c:v>254.01400000000001</c:v>
                </c:pt>
                <c:pt idx="1460">
                  <c:v>254.04300000000001</c:v>
                </c:pt>
                <c:pt idx="1461">
                  <c:v>254.07300000000001</c:v>
                </c:pt>
                <c:pt idx="1462">
                  <c:v>254.10300000000001</c:v>
                </c:pt>
                <c:pt idx="1463">
                  <c:v>254.13200000000001</c:v>
                </c:pt>
                <c:pt idx="1464">
                  <c:v>254.16200000000001</c:v>
                </c:pt>
                <c:pt idx="1465">
                  <c:v>254.19200000000001</c:v>
                </c:pt>
                <c:pt idx="1466">
                  <c:v>254.221</c:v>
                </c:pt>
                <c:pt idx="1467">
                  <c:v>254.251</c:v>
                </c:pt>
                <c:pt idx="1468">
                  <c:v>254.28</c:v>
                </c:pt>
                <c:pt idx="1469">
                  <c:v>254.31</c:v>
                </c:pt>
                <c:pt idx="1470">
                  <c:v>254.34</c:v>
                </c:pt>
                <c:pt idx="1471">
                  <c:v>254.369</c:v>
                </c:pt>
                <c:pt idx="1472">
                  <c:v>254.399</c:v>
                </c:pt>
                <c:pt idx="1473">
                  <c:v>254.429</c:v>
                </c:pt>
                <c:pt idx="1474">
                  <c:v>254.458</c:v>
                </c:pt>
                <c:pt idx="1475">
                  <c:v>254.488</c:v>
                </c:pt>
                <c:pt idx="1476">
                  <c:v>254.517</c:v>
                </c:pt>
                <c:pt idx="1477">
                  <c:v>254.547</c:v>
                </c:pt>
                <c:pt idx="1478">
                  <c:v>254.577</c:v>
                </c:pt>
                <c:pt idx="1479">
                  <c:v>254.60599999999999</c:v>
                </c:pt>
                <c:pt idx="1480">
                  <c:v>254.636</c:v>
                </c:pt>
                <c:pt idx="1481">
                  <c:v>254.666</c:v>
                </c:pt>
                <c:pt idx="1482">
                  <c:v>254.69499999999999</c:v>
                </c:pt>
                <c:pt idx="1483">
                  <c:v>254.72499999999999</c:v>
                </c:pt>
                <c:pt idx="1484">
                  <c:v>254.75399999999999</c:v>
                </c:pt>
                <c:pt idx="1485">
                  <c:v>254.78399999999999</c:v>
                </c:pt>
                <c:pt idx="1486">
                  <c:v>254.81399999999999</c:v>
                </c:pt>
                <c:pt idx="1487">
                  <c:v>254.84299999999999</c:v>
                </c:pt>
                <c:pt idx="1488">
                  <c:v>254.87299999999999</c:v>
                </c:pt>
                <c:pt idx="1489">
                  <c:v>254.90199999999999</c:v>
                </c:pt>
                <c:pt idx="1490">
                  <c:v>254.93199999999999</c:v>
                </c:pt>
                <c:pt idx="1491">
                  <c:v>254.96199999999999</c:v>
                </c:pt>
                <c:pt idx="1492">
                  <c:v>254.99100000000001</c:v>
                </c:pt>
                <c:pt idx="1493">
                  <c:v>255.02099999999999</c:v>
                </c:pt>
                <c:pt idx="1494">
                  <c:v>255.05</c:v>
                </c:pt>
                <c:pt idx="1495">
                  <c:v>255.08</c:v>
                </c:pt>
                <c:pt idx="1496">
                  <c:v>255.10900000000001</c:v>
                </c:pt>
                <c:pt idx="1497">
                  <c:v>255.13900000000001</c:v>
                </c:pt>
                <c:pt idx="1498">
                  <c:v>255.16900000000001</c:v>
                </c:pt>
                <c:pt idx="1499">
                  <c:v>255.19800000000001</c:v>
                </c:pt>
                <c:pt idx="1500">
                  <c:v>255.22800000000001</c:v>
                </c:pt>
                <c:pt idx="1501">
                  <c:v>255.25700000000001</c:v>
                </c:pt>
                <c:pt idx="1502">
                  <c:v>255.28700000000001</c:v>
                </c:pt>
                <c:pt idx="1503">
                  <c:v>255.31700000000001</c:v>
                </c:pt>
                <c:pt idx="1504">
                  <c:v>255.346</c:v>
                </c:pt>
                <c:pt idx="1505">
                  <c:v>255.376</c:v>
                </c:pt>
                <c:pt idx="1506">
                  <c:v>255.405</c:v>
                </c:pt>
                <c:pt idx="1507">
                  <c:v>255.435</c:v>
                </c:pt>
                <c:pt idx="1508">
                  <c:v>255.464</c:v>
                </c:pt>
                <c:pt idx="1509">
                  <c:v>255.494</c:v>
                </c:pt>
                <c:pt idx="1510">
                  <c:v>255.524</c:v>
                </c:pt>
                <c:pt idx="1511">
                  <c:v>255.553</c:v>
                </c:pt>
                <c:pt idx="1512">
                  <c:v>255.583</c:v>
                </c:pt>
                <c:pt idx="1513">
                  <c:v>255.61199999999999</c:v>
                </c:pt>
                <c:pt idx="1514">
                  <c:v>255.642</c:v>
                </c:pt>
                <c:pt idx="1515">
                  <c:v>255.67099999999999</c:v>
                </c:pt>
                <c:pt idx="1516">
                  <c:v>255.70099999999999</c:v>
                </c:pt>
                <c:pt idx="1517">
                  <c:v>255.73</c:v>
                </c:pt>
                <c:pt idx="1518">
                  <c:v>255.76</c:v>
                </c:pt>
                <c:pt idx="1519">
                  <c:v>255.79</c:v>
                </c:pt>
                <c:pt idx="1520">
                  <c:v>255.81899999999999</c:v>
                </c:pt>
                <c:pt idx="1521">
                  <c:v>255.84899999999999</c:v>
                </c:pt>
                <c:pt idx="1522">
                  <c:v>255.87799999999999</c:v>
                </c:pt>
                <c:pt idx="1523">
                  <c:v>255.90799999999999</c:v>
                </c:pt>
                <c:pt idx="1524">
                  <c:v>255.93700000000001</c:v>
                </c:pt>
                <c:pt idx="1525">
                  <c:v>255.96700000000001</c:v>
                </c:pt>
                <c:pt idx="1526">
                  <c:v>255.99600000000001</c:v>
                </c:pt>
                <c:pt idx="1527">
                  <c:v>256.02600000000001</c:v>
                </c:pt>
                <c:pt idx="1528">
                  <c:v>256.05500000000001</c:v>
                </c:pt>
                <c:pt idx="1529">
                  <c:v>256.08499999999998</c:v>
                </c:pt>
                <c:pt idx="1530">
                  <c:v>256.11500000000001</c:v>
                </c:pt>
                <c:pt idx="1531">
                  <c:v>256.14400000000001</c:v>
                </c:pt>
                <c:pt idx="1532">
                  <c:v>256.17399999999998</c:v>
                </c:pt>
                <c:pt idx="1533">
                  <c:v>256.20299999999997</c:v>
                </c:pt>
                <c:pt idx="1534">
                  <c:v>256.233</c:v>
                </c:pt>
                <c:pt idx="1535">
                  <c:v>256.262</c:v>
                </c:pt>
                <c:pt idx="1536">
                  <c:v>256.29199999999997</c:v>
                </c:pt>
                <c:pt idx="1537">
                  <c:v>256.32100000000003</c:v>
                </c:pt>
                <c:pt idx="1538">
                  <c:v>256.351</c:v>
                </c:pt>
                <c:pt idx="1539">
                  <c:v>256.38</c:v>
                </c:pt>
                <c:pt idx="1540">
                  <c:v>256.41000000000003</c:v>
                </c:pt>
                <c:pt idx="1541">
                  <c:v>256.43900000000002</c:v>
                </c:pt>
                <c:pt idx="1542">
                  <c:v>256.46899999999999</c:v>
                </c:pt>
                <c:pt idx="1543">
                  <c:v>256.49799999999999</c:v>
                </c:pt>
                <c:pt idx="1544">
                  <c:v>256.52800000000002</c:v>
                </c:pt>
                <c:pt idx="1545">
                  <c:v>256.55700000000002</c:v>
                </c:pt>
                <c:pt idx="1546">
                  <c:v>256.58699999999999</c:v>
                </c:pt>
                <c:pt idx="1547">
                  <c:v>256.61599999999999</c:v>
                </c:pt>
                <c:pt idx="1548">
                  <c:v>256.64600000000002</c:v>
                </c:pt>
                <c:pt idx="1549">
                  <c:v>256.67500000000001</c:v>
                </c:pt>
                <c:pt idx="1550">
                  <c:v>256.70499999999998</c:v>
                </c:pt>
                <c:pt idx="1551">
                  <c:v>256.73399999999998</c:v>
                </c:pt>
                <c:pt idx="1552">
                  <c:v>256.76400000000001</c:v>
                </c:pt>
                <c:pt idx="1553">
                  <c:v>256.79300000000001</c:v>
                </c:pt>
                <c:pt idx="1554">
                  <c:v>256.82299999999998</c:v>
                </c:pt>
                <c:pt idx="1555">
                  <c:v>256.85199999999998</c:v>
                </c:pt>
                <c:pt idx="1556">
                  <c:v>256.88200000000001</c:v>
                </c:pt>
                <c:pt idx="1557">
                  <c:v>256.911</c:v>
                </c:pt>
                <c:pt idx="1558">
                  <c:v>256.94099999999997</c:v>
                </c:pt>
                <c:pt idx="1559">
                  <c:v>256.97000000000003</c:v>
                </c:pt>
                <c:pt idx="1560">
                  <c:v>257</c:v>
                </c:pt>
                <c:pt idx="1561">
                  <c:v>257.029</c:v>
                </c:pt>
                <c:pt idx="1562">
                  <c:v>257.05900000000003</c:v>
                </c:pt>
                <c:pt idx="1563">
                  <c:v>257.08800000000002</c:v>
                </c:pt>
                <c:pt idx="1564">
                  <c:v>257.11799999999999</c:v>
                </c:pt>
                <c:pt idx="1565">
                  <c:v>257.14699999999999</c:v>
                </c:pt>
                <c:pt idx="1566">
                  <c:v>257.17700000000002</c:v>
                </c:pt>
                <c:pt idx="1567">
                  <c:v>257.20600000000002</c:v>
                </c:pt>
                <c:pt idx="1568">
                  <c:v>257.23599999999999</c:v>
                </c:pt>
                <c:pt idx="1569">
                  <c:v>257.26499999999999</c:v>
                </c:pt>
                <c:pt idx="1570">
                  <c:v>257.29500000000002</c:v>
                </c:pt>
                <c:pt idx="1571">
                  <c:v>257.32400000000001</c:v>
                </c:pt>
                <c:pt idx="1572">
                  <c:v>257.35399999999998</c:v>
                </c:pt>
                <c:pt idx="1573">
                  <c:v>257.38299999999998</c:v>
                </c:pt>
                <c:pt idx="1574">
                  <c:v>257.41300000000001</c:v>
                </c:pt>
                <c:pt idx="1575">
                  <c:v>257.44200000000001</c:v>
                </c:pt>
                <c:pt idx="1576">
                  <c:v>257.471</c:v>
                </c:pt>
                <c:pt idx="1577">
                  <c:v>257.50099999999998</c:v>
                </c:pt>
                <c:pt idx="1578">
                  <c:v>257.52999999999997</c:v>
                </c:pt>
                <c:pt idx="1579">
                  <c:v>257.56</c:v>
                </c:pt>
                <c:pt idx="1580">
                  <c:v>257.589</c:v>
                </c:pt>
                <c:pt idx="1581">
                  <c:v>257.61900000000003</c:v>
                </c:pt>
                <c:pt idx="1582">
                  <c:v>257.64800000000002</c:v>
                </c:pt>
                <c:pt idx="1583">
                  <c:v>257.678</c:v>
                </c:pt>
                <c:pt idx="1584">
                  <c:v>257.70699999999999</c:v>
                </c:pt>
                <c:pt idx="1585">
                  <c:v>257.73700000000002</c:v>
                </c:pt>
                <c:pt idx="1586">
                  <c:v>257.76600000000002</c:v>
                </c:pt>
                <c:pt idx="1587">
                  <c:v>257.79500000000002</c:v>
                </c:pt>
                <c:pt idx="1588">
                  <c:v>257.82499999999999</c:v>
                </c:pt>
                <c:pt idx="1589">
                  <c:v>257.85399999999998</c:v>
                </c:pt>
                <c:pt idx="1590">
                  <c:v>257.88400000000001</c:v>
                </c:pt>
                <c:pt idx="1591">
                  <c:v>257.91300000000001</c:v>
                </c:pt>
                <c:pt idx="1592">
                  <c:v>257.94299999999998</c:v>
                </c:pt>
                <c:pt idx="1593">
                  <c:v>257.97199999999998</c:v>
                </c:pt>
                <c:pt idx="1594">
                  <c:v>258.00200000000001</c:v>
                </c:pt>
                <c:pt idx="1595">
                  <c:v>258.03100000000001</c:v>
                </c:pt>
                <c:pt idx="1596">
                  <c:v>258.06</c:v>
                </c:pt>
                <c:pt idx="1597">
                  <c:v>258.08999999999997</c:v>
                </c:pt>
                <c:pt idx="1598">
                  <c:v>258.11900000000003</c:v>
                </c:pt>
                <c:pt idx="1599">
                  <c:v>258.149</c:v>
                </c:pt>
                <c:pt idx="1600">
                  <c:v>258.178</c:v>
                </c:pt>
                <c:pt idx="1601">
                  <c:v>258.20800000000003</c:v>
                </c:pt>
                <c:pt idx="1602">
                  <c:v>258.23700000000002</c:v>
                </c:pt>
                <c:pt idx="1603">
                  <c:v>258.26600000000002</c:v>
                </c:pt>
                <c:pt idx="1604">
                  <c:v>258.29599999999999</c:v>
                </c:pt>
                <c:pt idx="1605">
                  <c:v>258.32499999999999</c:v>
                </c:pt>
                <c:pt idx="1606">
                  <c:v>258.35500000000002</c:v>
                </c:pt>
                <c:pt idx="1607">
                  <c:v>258.38400000000001</c:v>
                </c:pt>
                <c:pt idx="1608">
                  <c:v>258.41300000000001</c:v>
                </c:pt>
                <c:pt idx="1609">
                  <c:v>258.44299999999998</c:v>
                </c:pt>
                <c:pt idx="1610">
                  <c:v>258.47199999999998</c:v>
                </c:pt>
                <c:pt idx="1611">
                  <c:v>258.50200000000001</c:v>
                </c:pt>
                <c:pt idx="1612">
                  <c:v>258.53100000000001</c:v>
                </c:pt>
                <c:pt idx="1613">
                  <c:v>258.56099999999998</c:v>
                </c:pt>
                <c:pt idx="1614">
                  <c:v>258.58999999999997</c:v>
                </c:pt>
                <c:pt idx="1615">
                  <c:v>258.61900000000003</c:v>
                </c:pt>
                <c:pt idx="1616">
                  <c:v>258.649</c:v>
                </c:pt>
                <c:pt idx="1617">
                  <c:v>258.678</c:v>
                </c:pt>
                <c:pt idx="1618">
                  <c:v>258.70800000000003</c:v>
                </c:pt>
                <c:pt idx="1619">
                  <c:v>258.73700000000002</c:v>
                </c:pt>
                <c:pt idx="1620">
                  <c:v>258.76600000000002</c:v>
                </c:pt>
                <c:pt idx="1621">
                  <c:v>258.79599999999999</c:v>
                </c:pt>
                <c:pt idx="1622">
                  <c:v>258.82499999999999</c:v>
                </c:pt>
                <c:pt idx="1623">
                  <c:v>258.85500000000002</c:v>
                </c:pt>
                <c:pt idx="1624">
                  <c:v>258.88400000000001</c:v>
                </c:pt>
                <c:pt idx="1625">
                  <c:v>258.91300000000001</c:v>
                </c:pt>
                <c:pt idx="1626">
                  <c:v>258.94299999999998</c:v>
                </c:pt>
                <c:pt idx="1627">
                  <c:v>258.97199999999998</c:v>
                </c:pt>
                <c:pt idx="1628">
                  <c:v>259.00099999999998</c:v>
                </c:pt>
                <c:pt idx="1629">
                  <c:v>259.03100000000001</c:v>
                </c:pt>
                <c:pt idx="1630">
                  <c:v>259.06</c:v>
                </c:pt>
                <c:pt idx="1631">
                  <c:v>259.08999999999997</c:v>
                </c:pt>
                <c:pt idx="1632">
                  <c:v>259.11900000000003</c:v>
                </c:pt>
                <c:pt idx="1633">
                  <c:v>259.14800000000002</c:v>
                </c:pt>
                <c:pt idx="1634">
                  <c:v>259.178</c:v>
                </c:pt>
                <c:pt idx="1635">
                  <c:v>259.20699999999999</c:v>
                </c:pt>
                <c:pt idx="1636">
                  <c:v>259.23599999999999</c:v>
                </c:pt>
                <c:pt idx="1637">
                  <c:v>259.26600000000002</c:v>
                </c:pt>
                <c:pt idx="1638">
                  <c:v>259.29500000000002</c:v>
                </c:pt>
                <c:pt idx="1639">
                  <c:v>259.32499999999999</c:v>
                </c:pt>
                <c:pt idx="1640">
                  <c:v>259.35399999999998</c:v>
                </c:pt>
                <c:pt idx="1641">
                  <c:v>259.38299999999998</c:v>
                </c:pt>
                <c:pt idx="1642">
                  <c:v>259.41300000000001</c:v>
                </c:pt>
                <c:pt idx="1643">
                  <c:v>259.44200000000001</c:v>
                </c:pt>
                <c:pt idx="1644">
                  <c:v>259.471</c:v>
                </c:pt>
                <c:pt idx="1645">
                  <c:v>259.50099999999998</c:v>
                </c:pt>
                <c:pt idx="1646">
                  <c:v>259.52999999999997</c:v>
                </c:pt>
                <c:pt idx="1647">
                  <c:v>259.55900000000003</c:v>
                </c:pt>
                <c:pt idx="1648">
                  <c:v>259.589</c:v>
                </c:pt>
                <c:pt idx="1649">
                  <c:v>259.61799999999999</c:v>
                </c:pt>
                <c:pt idx="1650">
                  <c:v>259.64800000000002</c:v>
                </c:pt>
                <c:pt idx="1651">
                  <c:v>259.67700000000002</c:v>
                </c:pt>
                <c:pt idx="1652">
                  <c:v>259.70600000000002</c:v>
                </c:pt>
                <c:pt idx="1653">
                  <c:v>259.73599999999999</c:v>
                </c:pt>
                <c:pt idx="1654">
                  <c:v>259.76499999999999</c:v>
                </c:pt>
                <c:pt idx="1655">
                  <c:v>259.79399999999998</c:v>
                </c:pt>
                <c:pt idx="1656">
                  <c:v>259.82400000000001</c:v>
                </c:pt>
                <c:pt idx="1657">
                  <c:v>259.85300000000001</c:v>
                </c:pt>
                <c:pt idx="1658">
                  <c:v>259.88200000000001</c:v>
                </c:pt>
                <c:pt idx="1659">
                  <c:v>259.91199999999998</c:v>
                </c:pt>
                <c:pt idx="1660">
                  <c:v>259.94099999999997</c:v>
                </c:pt>
                <c:pt idx="1661">
                  <c:v>259.97000000000003</c:v>
                </c:pt>
                <c:pt idx="1662">
                  <c:v>260</c:v>
                </c:pt>
                <c:pt idx="1663">
                  <c:v>260.029</c:v>
                </c:pt>
                <c:pt idx="1664">
                  <c:v>260.05799999999999</c:v>
                </c:pt>
                <c:pt idx="1665">
                  <c:v>260.08800000000002</c:v>
                </c:pt>
                <c:pt idx="1666">
                  <c:v>260.11700000000002</c:v>
                </c:pt>
                <c:pt idx="1667">
                  <c:v>260.14600000000002</c:v>
                </c:pt>
                <c:pt idx="1668">
                  <c:v>260.17599999999999</c:v>
                </c:pt>
                <c:pt idx="1669">
                  <c:v>260.20499999999998</c:v>
                </c:pt>
                <c:pt idx="1670">
                  <c:v>260.23399999999998</c:v>
                </c:pt>
                <c:pt idx="1671">
                  <c:v>260.26400000000001</c:v>
                </c:pt>
                <c:pt idx="1672">
                  <c:v>260.29300000000001</c:v>
                </c:pt>
                <c:pt idx="1673">
                  <c:v>260.322</c:v>
                </c:pt>
                <c:pt idx="1674">
                  <c:v>260.351</c:v>
                </c:pt>
                <c:pt idx="1675">
                  <c:v>260.38099999999997</c:v>
                </c:pt>
                <c:pt idx="1676">
                  <c:v>260.41000000000003</c:v>
                </c:pt>
                <c:pt idx="1677">
                  <c:v>260.43900000000002</c:v>
                </c:pt>
                <c:pt idx="1678">
                  <c:v>260.46899999999999</c:v>
                </c:pt>
                <c:pt idx="1679">
                  <c:v>260.49799999999999</c:v>
                </c:pt>
                <c:pt idx="1680">
                  <c:v>260.52699999999999</c:v>
                </c:pt>
                <c:pt idx="1681">
                  <c:v>260.55700000000002</c:v>
                </c:pt>
                <c:pt idx="1682">
                  <c:v>260.58600000000001</c:v>
                </c:pt>
                <c:pt idx="1683">
                  <c:v>260.61500000000001</c:v>
                </c:pt>
                <c:pt idx="1684">
                  <c:v>260.64400000000001</c:v>
                </c:pt>
                <c:pt idx="1685">
                  <c:v>260.67399999999998</c:v>
                </c:pt>
                <c:pt idx="1686">
                  <c:v>260.70299999999997</c:v>
                </c:pt>
                <c:pt idx="1687">
                  <c:v>260.73200000000003</c:v>
                </c:pt>
                <c:pt idx="1688">
                  <c:v>260.762</c:v>
                </c:pt>
                <c:pt idx="1689">
                  <c:v>260.791</c:v>
                </c:pt>
                <c:pt idx="1690">
                  <c:v>260.82</c:v>
                </c:pt>
                <c:pt idx="1691">
                  <c:v>260.85000000000002</c:v>
                </c:pt>
                <c:pt idx="1692">
                  <c:v>260.87900000000002</c:v>
                </c:pt>
                <c:pt idx="1693">
                  <c:v>260.90800000000002</c:v>
                </c:pt>
                <c:pt idx="1694">
                  <c:v>260.93700000000001</c:v>
                </c:pt>
                <c:pt idx="1695">
                  <c:v>260.96699999999998</c:v>
                </c:pt>
                <c:pt idx="1696">
                  <c:v>260.99599999999998</c:v>
                </c:pt>
                <c:pt idx="1697">
                  <c:v>261.02499999999998</c:v>
                </c:pt>
                <c:pt idx="1698">
                  <c:v>261.05399999999997</c:v>
                </c:pt>
                <c:pt idx="1699">
                  <c:v>261.084</c:v>
                </c:pt>
                <c:pt idx="1700">
                  <c:v>261.113</c:v>
                </c:pt>
                <c:pt idx="1701">
                  <c:v>261.142</c:v>
                </c:pt>
                <c:pt idx="1702">
                  <c:v>261.17200000000003</c:v>
                </c:pt>
                <c:pt idx="1703">
                  <c:v>261.20100000000002</c:v>
                </c:pt>
                <c:pt idx="1704">
                  <c:v>261.23</c:v>
                </c:pt>
                <c:pt idx="1705">
                  <c:v>261.25900000000001</c:v>
                </c:pt>
                <c:pt idx="1706">
                  <c:v>261.28899999999999</c:v>
                </c:pt>
                <c:pt idx="1707">
                  <c:v>261.31799999999998</c:v>
                </c:pt>
                <c:pt idx="1708">
                  <c:v>261.34699999999998</c:v>
                </c:pt>
                <c:pt idx="1709">
                  <c:v>261.37599999999998</c:v>
                </c:pt>
                <c:pt idx="1710">
                  <c:v>261.40600000000001</c:v>
                </c:pt>
                <c:pt idx="1711">
                  <c:v>261.435</c:v>
                </c:pt>
                <c:pt idx="1712">
                  <c:v>261.464</c:v>
                </c:pt>
                <c:pt idx="1713">
                  <c:v>261.49299999999999</c:v>
                </c:pt>
                <c:pt idx="1714">
                  <c:v>261.52300000000002</c:v>
                </c:pt>
                <c:pt idx="1715">
                  <c:v>261.55200000000002</c:v>
                </c:pt>
                <c:pt idx="1716">
                  <c:v>261.58100000000002</c:v>
                </c:pt>
                <c:pt idx="1717">
                  <c:v>261.61</c:v>
                </c:pt>
                <c:pt idx="1718">
                  <c:v>261.64</c:v>
                </c:pt>
                <c:pt idx="1719">
                  <c:v>261.66899999999998</c:v>
                </c:pt>
                <c:pt idx="1720">
                  <c:v>261.69799999999998</c:v>
                </c:pt>
                <c:pt idx="1721">
                  <c:v>261.72699999999998</c:v>
                </c:pt>
                <c:pt idx="1722">
                  <c:v>261.75700000000001</c:v>
                </c:pt>
                <c:pt idx="1723">
                  <c:v>261.786</c:v>
                </c:pt>
                <c:pt idx="1724">
                  <c:v>261.815</c:v>
                </c:pt>
                <c:pt idx="1725">
                  <c:v>261.84399999999999</c:v>
                </c:pt>
                <c:pt idx="1726">
                  <c:v>261.87400000000002</c:v>
                </c:pt>
                <c:pt idx="1727">
                  <c:v>261.90300000000002</c:v>
                </c:pt>
                <c:pt idx="1728">
                  <c:v>261.93200000000002</c:v>
                </c:pt>
                <c:pt idx="1729">
                  <c:v>261.96100000000001</c:v>
                </c:pt>
                <c:pt idx="1730">
                  <c:v>261.99</c:v>
                </c:pt>
                <c:pt idx="1731">
                  <c:v>262.02</c:v>
                </c:pt>
                <c:pt idx="1732">
                  <c:v>262.04899999999998</c:v>
                </c:pt>
                <c:pt idx="1733">
                  <c:v>262.07799999999997</c:v>
                </c:pt>
                <c:pt idx="1734">
                  <c:v>262.10700000000003</c:v>
                </c:pt>
                <c:pt idx="1735">
                  <c:v>262.137</c:v>
                </c:pt>
                <c:pt idx="1736">
                  <c:v>262.166</c:v>
                </c:pt>
                <c:pt idx="1737">
                  <c:v>262.19499999999999</c:v>
                </c:pt>
                <c:pt idx="1738">
                  <c:v>262.22399999999999</c:v>
                </c:pt>
                <c:pt idx="1739">
                  <c:v>262.25299999999999</c:v>
                </c:pt>
                <c:pt idx="1740">
                  <c:v>262.28300000000002</c:v>
                </c:pt>
                <c:pt idx="1741">
                  <c:v>262.31200000000001</c:v>
                </c:pt>
                <c:pt idx="1742">
                  <c:v>262.34100000000001</c:v>
                </c:pt>
                <c:pt idx="1743">
                  <c:v>262.37</c:v>
                </c:pt>
                <c:pt idx="1744">
                  <c:v>262.399</c:v>
                </c:pt>
                <c:pt idx="1745">
                  <c:v>262.42899999999997</c:v>
                </c:pt>
                <c:pt idx="1746">
                  <c:v>262.45800000000003</c:v>
                </c:pt>
                <c:pt idx="1747">
                  <c:v>262.48700000000002</c:v>
                </c:pt>
                <c:pt idx="1748">
                  <c:v>262.51600000000002</c:v>
                </c:pt>
                <c:pt idx="1749">
                  <c:v>262.54500000000002</c:v>
                </c:pt>
                <c:pt idx="1750">
                  <c:v>262.57499999999999</c:v>
                </c:pt>
                <c:pt idx="1751">
                  <c:v>262.60399999999998</c:v>
                </c:pt>
                <c:pt idx="1752">
                  <c:v>262.63299999999998</c:v>
                </c:pt>
                <c:pt idx="1753">
                  <c:v>262.66199999999998</c:v>
                </c:pt>
                <c:pt idx="1754">
                  <c:v>262.69099999999997</c:v>
                </c:pt>
                <c:pt idx="1755">
                  <c:v>262.721</c:v>
                </c:pt>
                <c:pt idx="1756">
                  <c:v>262.75</c:v>
                </c:pt>
                <c:pt idx="1757">
                  <c:v>262.779</c:v>
                </c:pt>
                <c:pt idx="1758">
                  <c:v>262.80799999999999</c:v>
                </c:pt>
                <c:pt idx="1759">
                  <c:v>262.83699999999999</c:v>
                </c:pt>
                <c:pt idx="1760">
                  <c:v>262.86700000000002</c:v>
                </c:pt>
                <c:pt idx="1761">
                  <c:v>262.89600000000002</c:v>
                </c:pt>
                <c:pt idx="1762">
                  <c:v>262.92500000000001</c:v>
                </c:pt>
                <c:pt idx="1763">
                  <c:v>262.95400000000001</c:v>
                </c:pt>
                <c:pt idx="1764">
                  <c:v>262.983</c:v>
                </c:pt>
                <c:pt idx="1765">
                  <c:v>263.012</c:v>
                </c:pt>
                <c:pt idx="1766">
                  <c:v>263.04199999999997</c:v>
                </c:pt>
                <c:pt idx="1767">
                  <c:v>263.07100000000003</c:v>
                </c:pt>
                <c:pt idx="1768">
                  <c:v>263.10000000000002</c:v>
                </c:pt>
                <c:pt idx="1769">
                  <c:v>263.12900000000002</c:v>
                </c:pt>
                <c:pt idx="1770">
                  <c:v>263.15800000000002</c:v>
                </c:pt>
                <c:pt idx="1771">
                  <c:v>263.18700000000001</c:v>
                </c:pt>
                <c:pt idx="1772">
                  <c:v>263.21699999999998</c:v>
                </c:pt>
                <c:pt idx="1773">
                  <c:v>263.24599999999998</c:v>
                </c:pt>
                <c:pt idx="1774">
                  <c:v>263.27499999999998</c:v>
                </c:pt>
                <c:pt idx="1775">
                  <c:v>263.30399999999997</c:v>
                </c:pt>
                <c:pt idx="1776">
                  <c:v>263.33300000000003</c:v>
                </c:pt>
                <c:pt idx="1777">
                  <c:v>263.36200000000002</c:v>
                </c:pt>
                <c:pt idx="1778">
                  <c:v>263.39100000000002</c:v>
                </c:pt>
                <c:pt idx="1779">
                  <c:v>263.42099999999999</c:v>
                </c:pt>
                <c:pt idx="1780">
                  <c:v>263.45</c:v>
                </c:pt>
                <c:pt idx="1781">
                  <c:v>263.47899999999998</c:v>
                </c:pt>
                <c:pt idx="1782">
                  <c:v>263.50799999999998</c:v>
                </c:pt>
                <c:pt idx="1783">
                  <c:v>263.53699999999998</c:v>
                </c:pt>
                <c:pt idx="1784">
                  <c:v>263.56599999999997</c:v>
                </c:pt>
                <c:pt idx="1785">
                  <c:v>263.59500000000003</c:v>
                </c:pt>
                <c:pt idx="1786">
                  <c:v>263.625</c:v>
                </c:pt>
                <c:pt idx="1787">
                  <c:v>263.654</c:v>
                </c:pt>
                <c:pt idx="1788">
                  <c:v>263.68299999999999</c:v>
                </c:pt>
                <c:pt idx="1789">
                  <c:v>263.71199999999999</c:v>
                </c:pt>
                <c:pt idx="1790">
                  <c:v>263.74099999999999</c:v>
                </c:pt>
                <c:pt idx="1791">
                  <c:v>263.77</c:v>
                </c:pt>
                <c:pt idx="1792">
                  <c:v>263.79899999999998</c:v>
                </c:pt>
                <c:pt idx="1793">
                  <c:v>263.82900000000001</c:v>
                </c:pt>
                <c:pt idx="1794">
                  <c:v>263.858</c:v>
                </c:pt>
                <c:pt idx="1795">
                  <c:v>263.887</c:v>
                </c:pt>
                <c:pt idx="1796">
                  <c:v>263.916</c:v>
                </c:pt>
                <c:pt idx="1797">
                  <c:v>263.94499999999999</c:v>
                </c:pt>
                <c:pt idx="1798">
                  <c:v>263.97399999999999</c:v>
                </c:pt>
                <c:pt idx="1799">
                  <c:v>264.00299999999999</c:v>
                </c:pt>
                <c:pt idx="1800">
                  <c:v>264.03199999999998</c:v>
                </c:pt>
                <c:pt idx="1801">
                  <c:v>264.06200000000001</c:v>
                </c:pt>
                <c:pt idx="1802">
                  <c:v>264.09100000000001</c:v>
                </c:pt>
                <c:pt idx="1803">
                  <c:v>264.12</c:v>
                </c:pt>
                <c:pt idx="1804">
                  <c:v>264.149</c:v>
                </c:pt>
                <c:pt idx="1805">
                  <c:v>264.178</c:v>
                </c:pt>
                <c:pt idx="1806">
                  <c:v>264.20699999999999</c:v>
                </c:pt>
                <c:pt idx="1807">
                  <c:v>264.23599999999999</c:v>
                </c:pt>
                <c:pt idx="1808">
                  <c:v>264.26499999999999</c:v>
                </c:pt>
                <c:pt idx="1809">
                  <c:v>264.29399999999998</c:v>
                </c:pt>
                <c:pt idx="1810">
                  <c:v>264.32299999999998</c:v>
                </c:pt>
                <c:pt idx="1811">
                  <c:v>264.35300000000001</c:v>
                </c:pt>
                <c:pt idx="1812">
                  <c:v>264.38200000000001</c:v>
                </c:pt>
                <c:pt idx="1813">
                  <c:v>264.411</c:v>
                </c:pt>
                <c:pt idx="1814">
                  <c:v>264.44</c:v>
                </c:pt>
                <c:pt idx="1815">
                  <c:v>264.46899999999999</c:v>
                </c:pt>
                <c:pt idx="1816">
                  <c:v>264.49799999999999</c:v>
                </c:pt>
                <c:pt idx="1817">
                  <c:v>264.52699999999999</c:v>
                </c:pt>
                <c:pt idx="1818">
                  <c:v>264.55599999999998</c:v>
                </c:pt>
                <c:pt idx="1819">
                  <c:v>264.58499999999998</c:v>
                </c:pt>
                <c:pt idx="1820">
                  <c:v>264.61399999999998</c:v>
                </c:pt>
                <c:pt idx="1821">
                  <c:v>264.64299999999997</c:v>
                </c:pt>
                <c:pt idx="1822">
                  <c:v>264.673</c:v>
                </c:pt>
                <c:pt idx="1823">
                  <c:v>264.702</c:v>
                </c:pt>
                <c:pt idx="1824">
                  <c:v>264.73099999999999</c:v>
                </c:pt>
                <c:pt idx="1825">
                  <c:v>264.76</c:v>
                </c:pt>
                <c:pt idx="1826">
                  <c:v>264.78899999999999</c:v>
                </c:pt>
                <c:pt idx="1827">
                  <c:v>264.81799999999998</c:v>
                </c:pt>
                <c:pt idx="1828">
                  <c:v>264.84699999999998</c:v>
                </c:pt>
                <c:pt idx="1829">
                  <c:v>264.87599999999998</c:v>
                </c:pt>
                <c:pt idx="1830">
                  <c:v>264.90499999999997</c:v>
                </c:pt>
                <c:pt idx="1831">
                  <c:v>264.93400000000003</c:v>
                </c:pt>
                <c:pt idx="1832">
                  <c:v>264.96300000000002</c:v>
                </c:pt>
                <c:pt idx="1833">
                  <c:v>264.99200000000002</c:v>
                </c:pt>
                <c:pt idx="1834">
                  <c:v>265.02100000000002</c:v>
                </c:pt>
                <c:pt idx="1835">
                  <c:v>265.05</c:v>
                </c:pt>
                <c:pt idx="1836">
                  <c:v>265.08</c:v>
                </c:pt>
                <c:pt idx="1837">
                  <c:v>265.10899999999998</c:v>
                </c:pt>
                <c:pt idx="1838">
                  <c:v>265.13799999999998</c:v>
                </c:pt>
                <c:pt idx="1839">
                  <c:v>265.16699999999997</c:v>
                </c:pt>
                <c:pt idx="1840">
                  <c:v>265.19600000000003</c:v>
                </c:pt>
                <c:pt idx="1841">
                  <c:v>265.22500000000002</c:v>
                </c:pt>
                <c:pt idx="1842">
                  <c:v>265.25400000000002</c:v>
                </c:pt>
                <c:pt idx="1843">
                  <c:v>265.28300000000002</c:v>
                </c:pt>
                <c:pt idx="1844">
                  <c:v>265.31200000000001</c:v>
                </c:pt>
                <c:pt idx="1845">
                  <c:v>265.34100000000001</c:v>
                </c:pt>
                <c:pt idx="1846">
                  <c:v>265.37</c:v>
                </c:pt>
                <c:pt idx="1847">
                  <c:v>265.399</c:v>
                </c:pt>
                <c:pt idx="1848">
                  <c:v>265.428</c:v>
                </c:pt>
                <c:pt idx="1849">
                  <c:v>265.45699999999999</c:v>
                </c:pt>
                <c:pt idx="1850">
                  <c:v>265.48599999999999</c:v>
                </c:pt>
                <c:pt idx="1851">
                  <c:v>265.51499999999999</c:v>
                </c:pt>
                <c:pt idx="1852">
                  <c:v>265.54399999999998</c:v>
                </c:pt>
                <c:pt idx="1853">
                  <c:v>265.57299999999998</c:v>
                </c:pt>
                <c:pt idx="1854">
                  <c:v>265.60199999999998</c:v>
                </c:pt>
                <c:pt idx="1855">
                  <c:v>265.63099999999997</c:v>
                </c:pt>
                <c:pt idx="1856">
                  <c:v>265.66000000000003</c:v>
                </c:pt>
                <c:pt idx="1857">
                  <c:v>265.68900000000002</c:v>
                </c:pt>
                <c:pt idx="1858">
                  <c:v>265.71800000000002</c:v>
                </c:pt>
                <c:pt idx="1859">
                  <c:v>265.74700000000001</c:v>
                </c:pt>
                <c:pt idx="1860">
                  <c:v>265.77600000000001</c:v>
                </c:pt>
                <c:pt idx="1861">
                  <c:v>265.80500000000001</c:v>
                </c:pt>
                <c:pt idx="1862">
                  <c:v>265.834</c:v>
                </c:pt>
                <c:pt idx="1863">
                  <c:v>265.86399999999998</c:v>
                </c:pt>
                <c:pt idx="1864">
                  <c:v>265.89299999999997</c:v>
                </c:pt>
                <c:pt idx="1865">
                  <c:v>265.92200000000003</c:v>
                </c:pt>
                <c:pt idx="1866">
                  <c:v>265.95100000000002</c:v>
                </c:pt>
                <c:pt idx="1867">
                  <c:v>265.98</c:v>
                </c:pt>
                <c:pt idx="1868">
                  <c:v>266.00900000000001</c:v>
                </c:pt>
                <c:pt idx="1869">
                  <c:v>266.03800000000001</c:v>
                </c:pt>
                <c:pt idx="1870">
                  <c:v>266.06700000000001</c:v>
                </c:pt>
                <c:pt idx="1871">
                  <c:v>266.096</c:v>
                </c:pt>
                <c:pt idx="1872">
                  <c:v>266.125</c:v>
                </c:pt>
                <c:pt idx="1873">
                  <c:v>266.154</c:v>
                </c:pt>
                <c:pt idx="1874">
                  <c:v>266.18299999999999</c:v>
                </c:pt>
                <c:pt idx="1875">
                  <c:v>266.21199999999999</c:v>
                </c:pt>
                <c:pt idx="1876">
                  <c:v>266.24099999999999</c:v>
                </c:pt>
                <c:pt idx="1877">
                  <c:v>266.27</c:v>
                </c:pt>
                <c:pt idx="1878">
                  <c:v>266.29899999999998</c:v>
                </c:pt>
                <c:pt idx="1879">
                  <c:v>266.32799999999997</c:v>
                </c:pt>
                <c:pt idx="1880">
                  <c:v>266.35700000000003</c:v>
                </c:pt>
                <c:pt idx="1881">
                  <c:v>266.38600000000002</c:v>
                </c:pt>
                <c:pt idx="1882">
                  <c:v>266.41500000000002</c:v>
                </c:pt>
                <c:pt idx="1883">
                  <c:v>266.44400000000002</c:v>
                </c:pt>
                <c:pt idx="1884">
                  <c:v>266.47199999999998</c:v>
                </c:pt>
                <c:pt idx="1885">
                  <c:v>266.50099999999998</c:v>
                </c:pt>
                <c:pt idx="1886">
                  <c:v>266.52999999999997</c:v>
                </c:pt>
                <c:pt idx="1887">
                  <c:v>266.55900000000003</c:v>
                </c:pt>
                <c:pt idx="1888">
                  <c:v>266.58800000000002</c:v>
                </c:pt>
                <c:pt idx="1889">
                  <c:v>266.61700000000002</c:v>
                </c:pt>
                <c:pt idx="1890">
                  <c:v>266.64600000000002</c:v>
                </c:pt>
                <c:pt idx="1891">
                  <c:v>266.67500000000001</c:v>
                </c:pt>
                <c:pt idx="1892">
                  <c:v>266.70400000000001</c:v>
                </c:pt>
                <c:pt idx="1893">
                  <c:v>266.733</c:v>
                </c:pt>
                <c:pt idx="1894">
                  <c:v>266.762</c:v>
                </c:pt>
                <c:pt idx="1895">
                  <c:v>266.791</c:v>
                </c:pt>
                <c:pt idx="1896">
                  <c:v>266.82</c:v>
                </c:pt>
                <c:pt idx="1897">
                  <c:v>266.84899999999999</c:v>
                </c:pt>
                <c:pt idx="1898">
                  <c:v>266.87799999999999</c:v>
                </c:pt>
                <c:pt idx="1899">
                  <c:v>266.90699999999998</c:v>
                </c:pt>
                <c:pt idx="1900">
                  <c:v>266.93599999999998</c:v>
                </c:pt>
                <c:pt idx="1901">
                  <c:v>266.96499999999997</c:v>
                </c:pt>
                <c:pt idx="1902">
                  <c:v>266.99400000000003</c:v>
                </c:pt>
                <c:pt idx="1903">
                  <c:v>267.02300000000002</c:v>
                </c:pt>
                <c:pt idx="1904">
                  <c:v>267.05200000000002</c:v>
                </c:pt>
                <c:pt idx="1905">
                  <c:v>267.08100000000002</c:v>
                </c:pt>
                <c:pt idx="1906">
                  <c:v>267.11</c:v>
                </c:pt>
                <c:pt idx="1907">
                  <c:v>267.13900000000001</c:v>
                </c:pt>
                <c:pt idx="1908">
                  <c:v>267.16800000000001</c:v>
                </c:pt>
                <c:pt idx="1909">
                  <c:v>267.197</c:v>
                </c:pt>
                <c:pt idx="1910">
                  <c:v>267.22500000000002</c:v>
                </c:pt>
                <c:pt idx="1911">
                  <c:v>267.25400000000002</c:v>
                </c:pt>
                <c:pt idx="1912">
                  <c:v>267.28300000000002</c:v>
                </c:pt>
                <c:pt idx="1913">
                  <c:v>267.31200000000001</c:v>
                </c:pt>
                <c:pt idx="1914">
                  <c:v>267.34100000000001</c:v>
                </c:pt>
                <c:pt idx="1915">
                  <c:v>267.37</c:v>
                </c:pt>
                <c:pt idx="1916">
                  <c:v>267.399</c:v>
                </c:pt>
                <c:pt idx="1917">
                  <c:v>267.428</c:v>
                </c:pt>
                <c:pt idx="1918">
                  <c:v>267.45699999999999</c:v>
                </c:pt>
                <c:pt idx="1919">
                  <c:v>267.48599999999999</c:v>
                </c:pt>
                <c:pt idx="1920">
                  <c:v>267.51499999999999</c:v>
                </c:pt>
                <c:pt idx="1921">
                  <c:v>267.54399999999998</c:v>
                </c:pt>
                <c:pt idx="1922">
                  <c:v>267.57299999999998</c:v>
                </c:pt>
                <c:pt idx="1923">
                  <c:v>267.60199999999998</c:v>
                </c:pt>
                <c:pt idx="1924">
                  <c:v>267.63099999999997</c:v>
                </c:pt>
                <c:pt idx="1925">
                  <c:v>267.65899999999999</c:v>
                </c:pt>
                <c:pt idx="1926">
                  <c:v>267.68799999999999</c:v>
                </c:pt>
                <c:pt idx="1927">
                  <c:v>267.71699999999998</c:v>
                </c:pt>
                <c:pt idx="1928">
                  <c:v>267.74599999999998</c:v>
                </c:pt>
                <c:pt idx="1929">
                  <c:v>267.77499999999998</c:v>
                </c:pt>
                <c:pt idx="1930">
                  <c:v>267.80399999999997</c:v>
                </c:pt>
                <c:pt idx="1931">
                  <c:v>267.83300000000003</c:v>
                </c:pt>
                <c:pt idx="1932">
                  <c:v>267.86200000000002</c:v>
                </c:pt>
                <c:pt idx="1933">
                  <c:v>267.89100000000002</c:v>
                </c:pt>
                <c:pt idx="1934">
                  <c:v>267.92</c:v>
                </c:pt>
                <c:pt idx="1935">
                  <c:v>267.94900000000001</c:v>
                </c:pt>
                <c:pt idx="1936">
                  <c:v>267.97699999999998</c:v>
                </c:pt>
                <c:pt idx="1937">
                  <c:v>268.00599999999997</c:v>
                </c:pt>
                <c:pt idx="1938">
                  <c:v>268.03500000000003</c:v>
                </c:pt>
                <c:pt idx="1939">
                  <c:v>268.06400000000002</c:v>
                </c:pt>
                <c:pt idx="1940">
                  <c:v>268.09300000000002</c:v>
                </c:pt>
                <c:pt idx="1941">
                  <c:v>268.12200000000001</c:v>
                </c:pt>
                <c:pt idx="1942">
                  <c:v>268.15100000000001</c:v>
                </c:pt>
                <c:pt idx="1943">
                  <c:v>268.18</c:v>
                </c:pt>
                <c:pt idx="1944">
                  <c:v>268.209</c:v>
                </c:pt>
                <c:pt idx="1945">
                  <c:v>268.23700000000002</c:v>
                </c:pt>
                <c:pt idx="1946">
                  <c:v>268.26600000000002</c:v>
                </c:pt>
                <c:pt idx="1947">
                  <c:v>268.29500000000002</c:v>
                </c:pt>
                <c:pt idx="1948">
                  <c:v>268.32400000000001</c:v>
                </c:pt>
                <c:pt idx="1949">
                  <c:v>268.35300000000001</c:v>
                </c:pt>
                <c:pt idx="1950">
                  <c:v>268.38200000000001</c:v>
                </c:pt>
                <c:pt idx="1951">
                  <c:v>268.411</c:v>
                </c:pt>
                <c:pt idx="1952">
                  <c:v>268.44</c:v>
                </c:pt>
                <c:pt idx="1953">
                  <c:v>268.46800000000002</c:v>
                </c:pt>
                <c:pt idx="1954">
                  <c:v>268.49700000000001</c:v>
                </c:pt>
                <c:pt idx="1955">
                  <c:v>268.52600000000001</c:v>
                </c:pt>
                <c:pt idx="1956">
                  <c:v>268.55500000000001</c:v>
                </c:pt>
                <c:pt idx="1957">
                  <c:v>268.584</c:v>
                </c:pt>
                <c:pt idx="1958">
                  <c:v>268.613</c:v>
                </c:pt>
                <c:pt idx="1959">
                  <c:v>268.642</c:v>
                </c:pt>
                <c:pt idx="1960">
                  <c:v>268.67099999999999</c:v>
                </c:pt>
                <c:pt idx="1961">
                  <c:v>268.69900000000001</c:v>
                </c:pt>
                <c:pt idx="1962">
                  <c:v>268.72800000000001</c:v>
                </c:pt>
                <c:pt idx="1963">
                  <c:v>268.75700000000001</c:v>
                </c:pt>
                <c:pt idx="1964">
                  <c:v>268.786</c:v>
                </c:pt>
                <c:pt idx="1965">
                  <c:v>268.815</c:v>
                </c:pt>
                <c:pt idx="1966">
                  <c:v>268.84399999999999</c:v>
                </c:pt>
                <c:pt idx="1967">
                  <c:v>268.87299999999999</c:v>
                </c:pt>
                <c:pt idx="1968">
                  <c:v>268.90100000000001</c:v>
                </c:pt>
                <c:pt idx="1969">
                  <c:v>268.93</c:v>
                </c:pt>
                <c:pt idx="1970">
                  <c:v>268.959</c:v>
                </c:pt>
                <c:pt idx="1971">
                  <c:v>268.988</c:v>
                </c:pt>
                <c:pt idx="1972">
                  <c:v>269.017</c:v>
                </c:pt>
                <c:pt idx="1973">
                  <c:v>269.04599999999999</c:v>
                </c:pt>
                <c:pt idx="1974">
                  <c:v>269.07400000000001</c:v>
                </c:pt>
                <c:pt idx="1975">
                  <c:v>269.10300000000001</c:v>
                </c:pt>
                <c:pt idx="1976">
                  <c:v>269.13200000000001</c:v>
                </c:pt>
                <c:pt idx="1977">
                  <c:v>269.161</c:v>
                </c:pt>
                <c:pt idx="1978">
                  <c:v>269.19</c:v>
                </c:pt>
                <c:pt idx="1979">
                  <c:v>269.21899999999999</c:v>
                </c:pt>
                <c:pt idx="1980">
                  <c:v>269.24700000000001</c:v>
                </c:pt>
                <c:pt idx="1981">
                  <c:v>269.27600000000001</c:v>
                </c:pt>
                <c:pt idx="1982">
                  <c:v>269.30500000000001</c:v>
                </c:pt>
                <c:pt idx="1983">
                  <c:v>269.334</c:v>
                </c:pt>
                <c:pt idx="1984">
                  <c:v>269.363</c:v>
                </c:pt>
                <c:pt idx="1985">
                  <c:v>269.392</c:v>
                </c:pt>
                <c:pt idx="1986">
                  <c:v>269.42</c:v>
                </c:pt>
                <c:pt idx="1987">
                  <c:v>269.44900000000001</c:v>
                </c:pt>
                <c:pt idx="1988">
                  <c:v>269.47800000000001</c:v>
                </c:pt>
                <c:pt idx="1989">
                  <c:v>269.50700000000001</c:v>
                </c:pt>
                <c:pt idx="1990">
                  <c:v>269.536</c:v>
                </c:pt>
                <c:pt idx="1991">
                  <c:v>269.56400000000002</c:v>
                </c:pt>
                <c:pt idx="1992">
                  <c:v>269.59300000000002</c:v>
                </c:pt>
                <c:pt idx="1993">
                  <c:v>269.62200000000001</c:v>
                </c:pt>
                <c:pt idx="1994">
                  <c:v>269.65100000000001</c:v>
                </c:pt>
                <c:pt idx="1995">
                  <c:v>269.68</c:v>
                </c:pt>
                <c:pt idx="1996">
                  <c:v>269.709</c:v>
                </c:pt>
                <c:pt idx="1997">
                  <c:v>269.73700000000002</c:v>
                </c:pt>
                <c:pt idx="1998">
                  <c:v>269.76600000000002</c:v>
                </c:pt>
                <c:pt idx="1999">
                  <c:v>269.79500000000002</c:v>
                </c:pt>
                <c:pt idx="2000">
                  <c:v>269.82400000000001</c:v>
                </c:pt>
                <c:pt idx="2001">
                  <c:v>269.85300000000001</c:v>
                </c:pt>
                <c:pt idx="2002">
                  <c:v>269.88099999999997</c:v>
                </c:pt>
                <c:pt idx="2003">
                  <c:v>269.91000000000003</c:v>
                </c:pt>
                <c:pt idx="2004">
                  <c:v>269.93900000000002</c:v>
                </c:pt>
                <c:pt idx="2005">
                  <c:v>269.96800000000002</c:v>
                </c:pt>
                <c:pt idx="2006">
                  <c:v>269.99599999999998</c:v>
                </c:pt>
                <c:pt idx="2007">
                  <c:v>270.02499999999998</c:v>
                </c:pt>
                <c:pt idx="2008">
                  <c:v>270.05399999999997</c:v>
                </c:pt>
                <c:pt idx="2009">
                  <c:v>270.08300000000003</c:v>
                </c:pt>
                <c:pt idx="2010">
                  <c:v>270.11200000000002</c:v>
                </c:pt>
                <c:pt idx="2011">
                  <c:v>270.14</c:v>
                </c:pt>
                <c:pt idx="2012">
                  <c:v>270.16899999999998</c:v>
                </c:pt>
                <c:pt idx="2013">
                  <c:v>270.19799999999998</c:v>
                </c:pt>
                <c:pt idx="2014">
                  <c:v>270.22699999999998</c:v>
                </c:pt>
                <c:pt idx="2015">
                  <c:v>270.255</c:v>
                </c:pt>
                <c:pt idx="2016">
                  <c:v>270.28399999999999</c:v>
                </c:pt>
                <c:pt idx="2017">
                  <c:v>270.31299999999999</c:v>
                </c:pt>
                <c:pt idx="2018">
                  <c:v>270.34199999999998</c:v>
                </c:pt>
                <c:pt idx="2019">
                  <c:v>270.37099999999998</c:v>
                </c:pt>
                <c:pt idx="2020">
                  <c:v>270.399</c:v>
                </c:pt>
                <c:pt idx="2021">
                  <c:v>270.428</c:v>
                </c:pt>
                <c:pt idx="2022">
                  <c:v>270.45699999999999</c:v>
                </c:pt>
                <c:pt idx="2023">
                  <c:v>270.48599999999999</c:v>
                </c:pt>
                <c:pt idx="2024">
                  <c:v>270.51400000000001</c:v>
                </c:pt>
                <c:pt idx="2025">
                  <c:v>270.54300000000001</c:v>
                </c:pt>
                <c:pt idx="2026">
                  <c:v>270.572</c:v>
                </c:pt>
                <c:pt idx="2027">
                  <c:v>270.601</c:v>
                </c:pt>
                <c:pt idx="2028">
                  <c:v>270.62900000000002</c:v>
                </c:pt>
                <c:pt idx="2029">
                  <c:v>270.65800000000002</c:v>
                </c:pt>
                <c:pt idx="2030">
                  <c:v>270.68700000000001</c:v>
                </c:pt>
                <c:pt idx="2031">
                  <c:v>270.71600000000001</c:v>
                </c:pt>
                <c:pt idx="2032">
                  <c:v>270.74400000000003</c:v>
                </c:pt>
                <c:pt idx="2033">
                  <c:v>270.77300000000002</c:v>
                </c:pt>
                <c:pt idx="2034">
                  <c:v>270.80200000000002</c:v>
                </c:pt>
                <c:pt idx="2035">
                  <c:v>270.83100000000002</c:v>
                </c:pt>
                <c:pt idx="2036">
                  <c:v>270.85899999999998</c:v>
                </c:pt>
                <c:pt idx="2037">
                  <c:v>270.88799999999998</c:v>
                </c:pt>
                <c:pt idx="2038">
                  <c:v>270.91699999999997</c:v>
                </c:pt>
                <c:pt idx="2039">
                  <c:v>270.94600000000003</c:v>
                </c:pt>
                <c:pt idx="2040">
                  <c:v>270.97399999999999</c:v>
                </c:pt>
                <c:pt idx="2041">
                  <c:v>271.00299999999999</c:v>
                </c:pt>
                <c:pt idx="2042">
                  <c:v>271.03199999999998</c:v>
                </c:pt>
                <c:pt idx="2043">
                  <c:v>271.06099999999998</c:v>
                </c:pt>
                <c:pt idx="2044">
                  <c:v>271.089</c:v>
                </c:pt>
                <c:pt idx="2045">
                  <c:v>271.11799999999999</c:v>
                </c:pt>
                <c:pt idx="2046">
                  <c:v>271.14699999999999</c:v>
                </c:pt>
                <c:pt idx="2047">
                  <c:v>271.17500000000001</c:v>
                </c:pt>
                <c:pt idx="2048">
                  <c:v>271.20400000000001</c:v>
                </c:pt>
                <c:pt idx="2049">
                  <c:v>271.233</c:v>
                </c:pt>
                <c:pt idx="2050">
                  <c:v>271.262</c:v>
                </c:pt>
                <c:pt idx="2051">
                  <c:v>271.29000000000002</c:v>
                </c:pt>
                <c:pt idx="2052">
                  <c:v>271.31900000000002</c:v>
                </c:pt>
                <c:pt idx="2053">
                  <c:v>271.34800000000001</c:v>
                </c:pt>
                <c:pt idx="2054">
                  <c:v>271.37599999999998</c:v>
                </c:pt>
                <c:pt idx="2055">
                  <c:v>271.40499999999997</c:v>
                </c:pt>
                <c:pt idx="2056">
                  <c:v>271.43400000000003</c:v>
                </c:pt>
                <c:pt idx="2057">
                  <c:v>271.46300000000002</c:v>
                </c:pt>
                <c:pt idx="2058">
                  <c:v>271.49099999999999</c:v>
                </c:pt>
                <c:pt idx="2059">
                  <c:v>271.52</c:v>
                </c:pt>
                <c:pt idx="2060">
                  <c:v>271.54899999999998</c:v>
                </c:pt>
                <c:pt idx="2061">
                  <c:v>271.577</c:v>
                </c:pt>
                <c:pt idx="2062">
                  <c:v>271.60599999999999</c:v>
                </c:pt>
                <c:pt idx="2063">
                  <c:v>271.63499999999999</c:v>
                </c:pt>
                <c:pt idx="2064">
                  <c:v>271.66300000000001</c:v>
                </c:pt>
                <c:pt idx="2065">
                  <c:v>271.69200000000001</c:v>
                </c:pt>
                <c:pt idx="2066">
                  <c:v>271.721</c:v>
                </c:pt>
                <c:pt idx="2067">
                  <c:v>271.75</c:v>
                </c:pt>
                <c:pt idx="2068">
                  <c:v>271.77800000000002</c:v>
                </c:pt>
                <c:pt idx="2069">
                  <c:v>271.80700000000002</c:v>
                </c:pt>
                <c:pt idx="2070">
                  <c:v>271.83600000000001</c:v>
                </c:pt>
                <c:pt idx="2071">
                  <c:v>271.86399999999998</c:v>
                </c:pt>
                <c:pt idx="2072">
                  <c:v>271.89299999999997</c:v>
                </c:pt>
                <c:pt idx="2073">
                  <c:v>271.92200000000003</c:v>
                </c:pt>
                <c:pt idx="2074">
                  <c:v>271.95</c:v>
                </c:pt>
                <c:pt idx="2075">
                  <c:v>271.97899999999998</c:v>
                </c:pt>
                <c:pt idx="2076">
                  <c:v>272.00799999999998</c:v>
                </c:pt>
                <c:pt idx="2077">
                  <c:v>272.036</c:v>
                </c:pt>
                <c:pt idx="2078">
                  <c:v>272.065</c:v>
                </c:pt>
                <c:pt idx="2079">
                  <c:v>272.09399999999999</c:v>
                </c:pt>
                <c:pt idx="2080">
                  <c:v>272.12200000000001</c:v>
                </c:pt>
                <c:pt idx="2081">
                  <c:v>272.15100000000001</c:v>
                </c:pt>
                <c:pt idx="2082">
                  <c:v>272.18</c:v>
                </c:pt>
                <c:pt idx="2083">
                  <c:v>272.20800000000003</c:v>
                </c:pt>
                <c:pt idx="2084">
                  <c:v>272.23700000000002</c:v>
                </c:pt>
                <c:pt idx="2085">
                  <c:v>272.26600000000002</c:v>
                </c:pt>
                <c:pt idx="2086">
                  <c:v>272.29399999999998</c:v>
                </c:pt>
                <c:pt idx="2087">
                  <c:v>272.32299999999998</c:v>
                </c:pt>
                <c:pt idx="2088">
                  <c:v>272.35199999999998</c:v>
                </c:pt>
                <c:pt idx="2089">
                  <c:v>272.38</c:v>
                </c:pt>
                <c:pt idx="2090">
                  <c:v>272.40899999999999</c:v>
                </c:pt>
                <c:pt idx="2091">
                  <c:v>272.43799999999999</c:v>
                </c:pt>
                <c:pt idx="2092">
                  <c:v>272.46600000000001</c:v>
                </c:pt>
                <c:pt idx="2093">
                  <c:v>272.495</c:v>
                </c:pt>
                <c:pt idx="2094">
                  <c:v>272.524</c:v>
                </c:pt>
                <c:pt idx="2095">
                  <c:v>272.55200000000002</c:v>
                </c:pt>
                <c:pt idx="2096">
                  <c:v>272.58100000000002</c:v>
                </c:pt>
                <c:pt idx="2097">
                  <c:v>272.60899999999998</c:v>
                </c:pt>
                <c:pt idx="2098">
                  <c:v>272.63799999999998</c:v>
                </c:pt>
                <c:pt idx="2099">
                  <c:v>272.66699999999997</c:v>
                </c:pt>
                <c:pt idx="2100">
                  <c:v>272.69499999999999</c:v>
                </c:pt>
                <c:pt idx="2101">
                  <c:v>272.72399999999999</c:v>
                </c:pt>
                <c:pt idx="2102">
                  <c:v>272.75299999999999</c:v>
                </c:pt>
                <c:pt idx="2103">
                  <c:v>272.78100000000001</c:v>
                </c:pt>
                <c:pt idx="2104">
                  <c:v>272.81</c:v>
                </c:pt>
                <c:pt idx="2105">
                  <c:v>272.839</c:v>
                </c:pt>
                <c:pt idx="2106">
                  <c:v>272.86700000000002</c:v>
                </c:pt>
                <c:pt idx="2107">
                  <c:v>272.89600000000002</c:v>
                </c:pt>
                <c:pt idx="2108">
                  <c:v>272.92399999999998</c:v>
                </c:pt>
                <c:pt idx="2109">
                  <c:v>272.95299999999997</c:v>
                </c:pt>
                <c:pt idx="2110">
                  <c:v>272.98200000000003</c:v>
                </c:pt>
                <c:pt idx="2111">
                  <c:v>273.01</c:v>
                </c:pt>
                <c:pt idx="2112">
                  <c:v>273.03899999999999</c:v>
                </c:pt>
                <c:pt idx="2113">
                  <c:v>273.06700000000001</c:v>
                </c:pt>
                <c:pt idx="2114">
                  <c:v>273.096</c:v>
                </c:pt>
                <c:pt idx="2115">
                  <c:v>273.125</c:v>
                </c:pt>
                <c:pt idx="2116">
                  <c:v>273.15300000000002</c:v>
                </c:pt>
                <c:pt idx="2117">
                  <c:v>273.18200000000002</c:v>
                </c:pt>
                <c:pt idx="2118">
                  <c:v>273.21100000000001</c:v>
                </c:pt>
                <c:pt idx="2119">
                  <c:v>273.23899999999998</c:v>
                </c:pt>
                <c:pt idx="2120">
                  <c:v>273.26799999999997</c:v>
                </c:pt>
                <c:pt idx="2121">
                  <c:v>273.29599999999999</c:v>
                </c:pt>
                <c:pt idx="2122">
                  <c:v>273.32499999999999</c:v>
                </c:pt>
                <c:pt idx="2123">
                  <c:v>273.35399999999998</c:v>
                </c:pt>
                <c:pt idx="2124">
                  <c:v>273.38200000000001</c:v>
                </c:pt>
                <c:pt idx="2125">
                  <c:v>273.411</c:v>
                </c:pt>
                <c:pt idx="2126">
                  <c:v>273.43900000000002</c:v>
                </c:pt>
                <c:pt idx="2127">
                  <c:v>273.46800000000002</c:v>
                </c:pt>
                <c:pt idx="2128">
                  <c:v>273.49700000000001</c:v>
                </c:pt>
                <c:pt idx="2129">
                  <c:v>273.52499999999998</c:v>
                </c:pt>
                <c:pt idx="2130">
                  <c:v>273.55399999999997</c:v>
                </c:pt>
                <c:pt idx="2131">
                  <c:v>273.58199999999999</c:v>
                </c:pt>
                <c:pt idx="2132">
                  <c:v>273.61099999999999</c:v>
                </c:pt>
                <c:pt idx="2133">
                  <c:v>273.63900000000001</c:v>
                </c:pt>
                <c:pt idx="2134">
                  <c:v>273.66800000000001</c:v>
                </c:pt>
                <c:pt idx="2135">
                  <c:v>273.697</c:v>
                </c:pt>
                <c:pt idx="2136">
                  <c:v>273.72500000000002</c:v>
                </c:pt>
                <c:pt idx="2137">
                  <c:v>273.75400000000002</c:v>
                </c:pt>
                <c:pt idx="2138">
                  <c:v>273.78199999999998</c:v>
                </c:pt>
                <c:pt idx="2139">
                  <c:v>273.81099999999998</c:v>
                </c:pt>
                <c:pt idx="2140">
                  <c:v>273.839</c:v>
                </c:pt>
                <c:pt idx="2141">
                  <c:v>273.86799999999999</c:v>
                </c:pt>
                <c:pt idx="2142">
                  <c:v>273.89699999999999</c:v>
                </c:pt>
                <c:pt idx="2143">
                  <c:v>273.92500000000001</c:v>
                </c:pt>
                <c:pt idx="2144">
                  <c:v>273.95400000000001</c:v>
                </c:pt>
                <c:pt idx="2145">
                  <c:v>273.98200000000003</c:v>
                </c:pt>
                <c:pt idx="2146">
                  <c:v>274.01100000000002</c:v>
                </c:pt>
                <c:pt idx="2147">
                  <c:v>274.03899999999999</c:v>
                </c:pt>
                <c:pt idx="2148">
                  <c:v>274.06799999999998</c:v>
                </c:pt>
                <c:pt idx="2149">
                  <c:v>274.09699999999998</c:v>
                </c:pt>
                <c:pt idx="2150">
                  <c:v>274.125</c:v>
                </c:pt>
                <c:pt idx="2151">
                  <c:v>274.154</c:v>
                </c:pt>
                <c:pt idx="2152">
                  <c:v>274.18200000000002</c:v>
                </c:pt>
                <c:pt idx="2153">
                  <c:v>274.21100000000001</c:v>
                </c:pt>
                <c:pt idx="2154">
                  <c:v>274.23899999999998</c:v>
                </c:pt>
                <c:pt idx="2155">
                  <c:v>274.26799999999997</c:v>
                </c:pt>
                <c:pt idx="2156">
                  <c:v>274.29599999999999</c:v>
                </c:pt>
                <c:pt idx="2157">
                  <c:v>274.32499999999999</c:v>
                </c:pt>
                <c:pt idx="2158">
                  <c:v>274.35300000000001</c:v>
                </c:pt>
                <c:pt idx="2159">
                  <c:v>274.38200000000001</c:v>
                </c:pt>
                <c:pt idx="2160">
                  <c:v>274.411</c:v>
                </c:pt>
                <c:pt idx="2161">
                  <c:v>274.43900000000002</c:v>
                </c:pt>
                <c:pt idx="2162">
                  <c:v>274.46800000000002</c:v>
                </c:pt>
                <c:pt idx="2163">
                  <c:v>274.49599999999998</c:v>
                </c:pt>
                <c:pt idx="2164">
                  <c:v>274.52499999999998</c:v>
                </c:pt>
                <c:pt idx="2165">
                  <c:v>274.553</c:v>
                </c:pt>
                <c:pt idx="2166">
                  <c:v>274.58199999999999</c:v>
                </c:pt>
                <c:pt idx="2167">
                  <c:v>274.61</c:v>
                </c:pt>
                <c:pt idx="2168">
                  <c:v>274.63900000000001</c:v>
                </c:pt>
                <c:pt idx="2169">
                  <c:v>274.66699999999997</c:v>
                </c:pt>
                <c:pt idx="2170">
                  <c:v>274.69600000000003</c:v>
                </c:pt>
                <c:pt idx="2171">
                  <c:v>274.72399999999999</c:v>
                </c:pt>
                <c:pt idx="2172">
                  <c:v>274.75299999999999</c:v>
                </c:pt>
                <c:pt idx="2173">
                  <c:v>274.78100000000001</c:v>
                </c:pt>
                <c:pt idx="2174">
                  <c:v>274.81</c:v>
                </c:pt>
                <c:pt idx="2175">
                  <c:v>274.83800000000002</c:v>
                </c:pt>
                <c:pt idx="2176">
                  <c:v>274.86700000000002</c:v>
                </c:pt>
                <c:pt idx="2177">
                  <c:v>274.89499999999998</c:v>
                </c:pt>
                <c:pt idx="2178">
                  <c:v>274.92399999999998</c:v>
                </c:pt>
                <c:pt idx="2179">
                  <c:v>274.95299999999997</c:v>
                </c:pt>
                <c:pt idx="2180">
                  <c:v>274.98099999999999</c:v>
                </c:pt>
                <c:pt idx="2181">
                  <c:v>275.01</c:v>
                </c:pt>
                <c:pt idx="2182">
                  <c:v>275.03800000000001</c:v>
                </c:pt>
                <c:pt idx="2183">
                  <c:v>275.06700000000001</c:v>
                </c:pt>
                <c:pt idx="2184">
                  <c:v>275.09500000000003</c:v>
                </c:pt>
                <c:pt idx="2185">
                  <c:v>275.12400000000002</c:v>
                </c:pt>
                <c:pt idx="2186">
                  <c:v>275.15199999999999</c:v>
                </c:pt>
                <c:pt idx="2187">
                  <c:v>275.18099999999998</c:v>
                </c:pt>
                <c:pt idx="2188">
                  <c:v>275.209</c:v>
                </c:pt>
                <c:pt idx="2189">
                  <c:v>275.23700000000002</c:v>
                </c:pt>
                <c:pt idx="2190">
                  <c:v>275.26600000000002</c:v>
                </c:pt>
                <c:pt idx="2191">
                  <c:v>275.29399999999998</c:v>
                </c:pt>
                <c:pt idx="2192">
                  <c:v>275.32299999999998</c:v>
                </c:pt>
                <c:pt idx="2193">
                  <c:v>275.351</c:v>
                </c:pt>
                <c:pt idx="2194">
                  <c:v>275.38</c:v>
                </c:pt>
                <c:pt idx="2195">
                  <c:v>275.40800000000002</c:v>
                </c:pt>
                <c:pt idx="2196">
                  <c:v>275.43700000000001</c:v>
                </c:pt>
                <c:pt idx="2197">
                  <c:v>275.46499999999997</c:v>
                </c:pt>
                <c:pt idx="2198">
                  <c:v>275.49400000000003</c:v>
                </c:pt>
                <c:pt idx="2199">
                  <c:v>275.52199999999999</c:v>
                </c:pt>
                <c:pt idx="2200">
                  <c:v>275.55099999999999</c:v>
                </c:pt>
                <c:pt idx="2201">
                  <c:v>275.57900000000001</c:v>
                </c:pt>
                <c:pt idx="2202">
                  <c:v>275.608</c:v>
                </c:pt>
                <c:pt idx="2203">
                  <c:v>275.63600000000002</c:v>
                </c:pt>
                <c:pt idx="2204">
                  <c:v>275.66500000000002</c:v>
                </c:pt>
                <c:pt idx="2205">
                  <c:v>275.69299999999998</c:v>
                </c:pt>
                <c:pt idx="2206">
                  <c:v>275.72199999999998</c:v>
                </c:pt>
                <c:pt idx="2207">
                  <c:v>275.75</c:v>
                </c:pt>
                <c:pt idx="2208">
                  <c:v>275.779</c:v>
                </c:pt>
                <c:pt idx="2209">
                  <c:v>275.80700000000002</c:v>
                </c:pt>
                <c:pt idx="2210">
                  <c:v>275.83499999999998</c:v>
                </c:pt>
                <c:pt idx="2211">
                  <c:v>275.86399999999998</c:v>
                </c:pt>
                <c:pt idx="2212">
                  <c:v>275.892</c:v>
                </c:pt>
                <c:pt idx="2213">
                  <c:v>275.92099999999999</c:v>
                </c:pt>
                <c:pt idx="2214">
                  <c:v>275.94900000000001</c:v>
                </c:pt>
                <c:pt idx="2215">
                  <c:v>275.97800000000001</c:v>
                </c:pt>
                <c:pt idx="2216">
                  <c:v>276.00599999999997</c:v>
                </c:pt>
                <c:pt idx="2217">
                  <c:v>276.03500000000003</c:v>
                </c:pt>
                <c:pt idx="2218">
                  <c:v>276.06299999999999</c:v>
                </c:pt>
                <c:pt idx="2219">
                  <c:v>276.09100000000001</c:v>
                </c:pt>
                <c:pt idx="2220">
                  <c:v>276.12</c:v>
                </c:pt>
                <c:pt idx="2221">
                  <c:v>276.14800000000002</c:v>
                </c:pt>
                <c:pt idx="2222">
                  <c:v>276.17700000000002</c:v>
                </c:pt>
                <c:pt idx="2223">
                  <c:v>276.20499999999998</c:v>
                </c:pt>
                <c:pt idx="2224">
                  <c:v>276.23399999999998</c:v>
                </c:pt>
                <c:pt idx="2225">
                  <c:v>276.262</c:v>
                </c:pt>
                <c:pt idx="2226">
                  <c:v>276.291</c:v>
                </c:pt>
                <c:pt idx="2227">
                  <c:v>276.31900000000002</c:v>
                </c:pt>
                <c:pt idx="2228">
                  <c:v>276.34699999999998</c:v>
                </c:pt>
                <c:pt idx="2229">
                  <c:v>276.37599999999998</c:v>
                </c:pt>
                <c:pt idx="2230">
                  <c:v>276.404</c:v>
                </c:pt>
                <c:pt idx="2231">
                  <c:v>276.43299999999999</c:v>
                </c:pt>
                <c:pt idx="2232">
                  <c:v>276.46100000000001</c:v>
                </c:pt>
                <c:pt idx="2233">
                  <c:v>276.48899999999998</c:v>
                </c:pt>
                <c:pt idx="2234">
                  <c:v>276.51799999999997</c:v>
                </c:pt>
                <c:pt idx="2235">
                  <c:v>276.54599999999999</c:v>
                </c:pt>
                <c:pt idx="2236">
                  <c:v>276.57499999999999</c:v>
                </c:pt>
                <c:pt idx="2237">
                  <c:v>276.60300000000001</c:v>
                </c:pt>
                <c:pt idx="2238">
                  <c:v>276.63200000000001</c:v>
                </c:pt>
                <c:pt idx="2239">
                  <c:v>276.66000000000003</c:v>
                </c:pt>
                <c:pt idx="2240">
                  <c:v>276.68799999999999</c:v>
                </c:pt>
                <c:pt idx="2241">
                  <c:v>276.71699999999998</c:v>
                </c:pt>
                <c:pt idx="2242">
                  <c:v>276.745</c:v>
                </c:pt>
                <c:pt idx="2243">
                  <c:v>276.774</c:v>
                </c:pt>
                <c:pt idx="2244">
                  <c:v>276.80200000000002</c:v>
                </c:pt>
                <c:pt idx="2245">
                  <c:v>276.83</c:v>
                </c:pt>
                <c:pt idx="2246">
                  <c:v>276.85899999999998</c:v>
                </c:pt>
                <c:pt idx="2247">
                  <c:v>276.887</c:v>
                </c:pt>
                <c:pt idx="2248">
                  <c:v>276.916</c:v>
                </c:pt>
                <c:pt idx="2249">
                  <c:v>276.94400000000002</c:v>
                </c:pt>
                <c:pt idx="2250">
                  <c:v>276.97199999999998</c:v>
                </c:pt>
                <c:pt idx="2251">
                  <c:v>277.00099999999998</c:v>
                </c:pt>
                <c:pt idx="2252">
                  <c:v>277.029</c:v>
                </c:pt>
                <c:pt idx="2253">
                  <c:v>277.05799999999999</c:v>
                </c:pt>
                <c:pt idx="2254">
                  <c:v>277.08600000000001</c:v>
                </c:pt>
                <c:pt idx="2255">
                  <c:v>277.11399999999998</c:v>
                </c:pt>
                <c:pt idx="2256">
                  <c:v>277.14299999999997</c:v>
                </c:pt>
                <c:pt idx="2257">
                  <c:v>277.17099999999999</c:v>
                </c:pt>
                <c:pt idx="2258">
                  <c:v>277.19900000000001</c:v>
                </c:pt>
                <c:pt idx="2259">
                  <c:v>277.22800000000001</c:v>
                </c:pt>
                <c:pt idx="2260">
                  <c:v>277.25599999999997</c:v>
                </c:pt>
                <c:pt idx="2261">
                  <c:v>277.28500000000003</c:v>
                </c:pt>
                <c:pt idx="2262">
                  <c:v>277.31299999999999</c:v>
                </c:pt>
                <c:pt idx="2263">
                  <c:v>277.34100000000001</c:v>
                </c:pt>
                <c:pt idx="2264">
                  <c:v>277.37</c:v>
                </c:pt>
                <c:pt idx="2265">
                  <c:v>277.39800000000002</c:v>
                </c:pt>
                <c:pt idx="2266">
                  <c:v>277.42599999999999</c:v>
                </c:pt>
                <c:pt idx="2267">
                  <c:v>277.45499999999998</c:v>
                </c:pt>
                <c:pt idx="2268">
                  <c:v>277.483</c:v>
                </c:pt>
                <c:pt idx="2269">
                  <c:v>277.51100000000002</c:v>
                </c:pt>
                <c:pt idx="2270">
                  <c:v>277.54000000000002</c:v>
                </c:pt>
                <c:pt idx="2271">
                  <c:v>277.56799999999998</c:v>
                </c:pt>
                <c:pt idx="2272">
                  <c:v>277.59699999999998</c:v>
                </c:pt>
                <c:pt idx="2273">
                  <c:v>277.625</c:v>
                </c:pt>
                <c:pt idx="2274">
                  <c:v>277.65300000000002</c:v>
                </c:pt>
                <c:pt idx="2275">
                  <c:v>277.68200000000002</c:v>
                </c:pt>
                <c:pt idx="2276">
                  <c:v>277.70999999999998</c:v>
                </c:pt>
                <c:pt idx="2277">
                  <c:v>277.738</c:v>
                </c:pt>
                <c:pt idx="2278">
                  <c:v>277.767</c:v>
                </c:pt>
                <c:pt idx="2279">
                  <c:v>277.79500000000002</c:v>
                </c:pt>
                <c:pt idx="2280">
                  <c:v>277.82299999999998</c:v>
                </c:pt>
                <c:pt idx="2281">
                  <c:v>277.85199999999998</c:v>
                </c:pt>
                <c:pt idx="2282">
                  <c:v>277.88</c:v>
                </c:pt>
                <c:pt idx="2283">
                  <c:v>277.90800000000002</c:v>
                </c:pt>
                <c:pt idx="2284">
                  <c:v>277.93700000000001</c:v>
                </c:pt>
                <c:pt idx="2285">
                  <c:v>277.96499999999997</c:v>
                </c:pt>
                <c:pt idx="2286">
                  <c:v>277.99299999999999</c:v>
                </c:pt>
                <c:pt idx="2287">
                  <c:v>278.02199999999999</c:v>
                </c:pt>
                <c:pt idx="2288">
                  <c:v>278.05</c:v>
                </c:pt>
                <c:pt idx="2289">
                  <c:v>278.07799999999997</c:v>
                </c:pt>
                <c:pt idx="2290">
                  <c:v>278.10700000000003</c:v>
                </c:pt>
                <c:pt idx="2291">
                  <c:v>278.13499999999999</c:v>
                </c:pt>
                <c:pt idx="2292">
                  <c:v>278.16300000000001</c:v>
                </c:pt>
                <c:pt idx="2293">
                  <c:v>278.19200000000001</c:v>
                </c:pt>
                <c:pt idx="2294">
                  <c:v>278.22000000000003</c:v>
                </c:pt>
                <c:pt idx="2295">
                  <c:v>278.24799999999999</c:v>
                </c:pt>
                <c:pt idx="2296">
                  <c:v>278.27699999999999</c:v>
                </c:pt>
                <c:pt idx="2297">
                  <c:v>278.30500000000001</c:v>
                </c:pt>
                <c:pt idx="2298">
                  <c:v>278.33300000000003</c:v>
                </c:pt>
                <c:pt idx="2299">
                  <c:v>278.36200000000002</c:v>
                </c:pt>
                <c:pt idx="2300">
                  <c:v>278.39</c:v>
                </c:pt>
                <c:pt idx="2301">
                  <c:v>278.41800000000001</c:v>
                </c:pt>
                <c:pt idx="2302">
                  <c:v>278.44600000000003</c:v>
                </c:pt>
                <c:pt idx="2303">
                  <c:v>278.47500000000002</c:v>
                </c:pt>
                <c:pt idx="2304">
                  <c:v>278.50299999999999</c:v>
                </c:pt>
                <c:pt idx="2305">
                  <c:v>278.53100000000001</c:v>
                </c:pt>
                <c:pt idx="2306">
                  <c:v>278.56</c:v>
                </c:pt>
                <c:pt idx="2307">
                  <c:v>278.58800000000002</c:v>
                </c:pt>
                <c:pt idx="2308">
                  <c:v>278.61599999999999</c:v>
                </c:pt>
                <c:pt idx="2309">
                  <c:v>278.64499999999998</c:v>
                </c:pt>
                <c:pt idx="2310">
                  <c:v>278.673</c:v>
                </c:pt>
                <c:pt idx="2311">
                  <c:v>278.70100000000002</c:v>
                </c:pt>
                <c:pt idx="2312">
                  <c:v>278.72899999999998</c:v>
                </c:pt>
                <c:pt idx="2313">
                  <c:v>278.75799999999998</c:v>
                </c:pt>
                <c:pt idx="2314">
                  <c:v>278.786</c:v>
                </c:pt>
                <c:pt idx="2315">
                  <c:v>278.81400000000002</c:v>
                </c:pt>
                <c:pt idx="2316">
                  <c:v>278.84300000000002</c:v>
                </c:pt>
                <c:pt idx="2317">
                  <c:v>278.87099999999998</c:v>
                </c:pt>
                <c:pt idx="2318">
                  <c:v>278.899</c:v>
                </c:pt>
                <c:pt idx="2319">
                  <c:v>278.92700000000002</c:v>
                </c:pt>
                <c:pt idx="2320">
                  <c:v>278.95600000000002</c:v>
                </c:pt>
                <c:pt idx="2321">
                  <c:v>278.98399999999998</c:v>
                </c:pt>
                <c:pt idx="2322">
                  <c:v>279.012</c:v>
                </c:pt>
                <c:pt idx="2323">
                  <c:v>279.04000000000002</c:v>
                </c:pt>
                <c:pt idx="2324">
                  <c:v>279.06900000000002</c:v>
                </c:pt>
                <c:pt idx="2325">
                  <c:v>279.09699999999998</c:v>
                </c:pt>
                <c:pt idx="2326">
                  <c:v>279.125</c:v>
                </c:pt>
                <c:pt idx="2327">
                  <c:v>279.154</c:v>
                </c:pt>
                <c:pt idx="2328">
                  <c:v>279.18200000000002</c:v>
                </c:pt>
                <c:pt idx="2329">
                  <c:v>279.20999999999998</c:v>
                </c:pt>
                <c:pt idx="2330">
                  <c:v>279.238</c:v>
                </c:pt>
                <c:pt idx="2331">
                  <c:v>279.267</c:v>
                </c:pt>
                <c:pt idx="2332">
                  <c:v>279.29500000000002</c:v>
                </c:pt>
                <c:pt idx="2333">
                  <c:v>279.32299999999998</c:v>
                </c:pt>
                <c:pt idx="2334">
                  <c:v>279.351</c:v>
                </c:pt>
                <c:pt idx="2335">
                  <c:v>279.38</c:v>
                </c:pt>
                <c:pt idx="2336">
                  <c:v>279.40800000000002</c:v>
                </c:pt>
                <c:pt idx="2337">
                  <c:v>279.43599999999998</c:v>
                </c:pt>
                <c:pt idx="2338">
                  <c:v>279.464</c:v>
                </c:pt>
                <c:pt idx="2339">
                  <c:v>279.49299999999999</c:v>
                </c:pt>
                <c:pt idx="2340">
                  <c:v>279.52100000000002</c:v>
                </c:pt>
                <c:pt idx="2341">
                  <c:v>279.54899999999998</c:v>
                </c:pt>
                <c:pt idx="2342">
                  <c:v>279.577</c:v>
                </c:pt>
                <c:pt idx="2343">
                  <c:v>279.60599999999999</c:v>
                </c:pt>
                <c:pt idx="2344">
                  <c:v>279.63400000000001</c:v>
                </c:pt>
                <c:pt idx="2345">
                  <c:v>279.66199999999998</c:v>
                </c:pt>
                <c:pt idx="2346">
                  <c:v>279.69</c:v>
                </c:pt>
                <c:pt idx="2347">
                  <c:v>279.71800000000002</c:v>
                </c:pt>
                <c:pt idx="2348">
                  <c:v>279.74700000000001</c:v>
                </c:pt>
                <c:pt idx="2349">
                  <c:v>279.77499999999998</c:v>
                </c:pt>
                <c:pt idx="2350">
                  <c:v>279.803</c:v>
                </c:pt>
                <c:pt idx="2351">
                  <c:v>279.83100000000002</c:v>
                </c:pt>
                <c:pt idx="2352">
                  <c:v>279.86</c:v>
                </c:pt>
                <c:pt idx="2353">
                  <c:v>279.88799999999998</c:v>
                </c:pt>
                <c:pt idx="2354">
                  <c:v>279.916</c:v>
                </c:pt>
                <c:pt idx="2355">
                  <c:v>279.94400000000002</c:v>
                </c:pt>
                <c:pt idx="2356">
                  <c:v>279.97199999999998</c:v>
                </c:pt>
                <c:pt idx="2357">
                  <c:v>280.00099999999998</c:v>
                </c:pt>
                <c:pt idx="2358">
                  <c:v>280.029</c:v>
                </c:pt>
                <c:pt idx="2359">
                  <c:v>280.05700000000002</c:v>
                </c:pt>
                <c:pt idx="2360">
                  <c:v>280.08499999999998</c:v>
                </c:pt>
                <c:pt idx="2361">
                  <c:v>280.113</c:v>
                </c:pt>
                <c:pt idx="2362">
                  <c:v>280.142</c:v>
                </c:pt>
                <c:pt idx="2363">
                  <c:v>280.17</c:v>
                </c:pt>
                <c:pt idx="2364">
                  <c:v>280.19799999999998</c:v>
                </c:pt>
                <c:pt idx="2365">
                  <c:v>280.226</c:v>
                </c:pt>
                <c:pt idx="2366">
                  <c:v>280.255</c:v>
                </c:pt>
                <c:pt idx="2367">
                  <c:v>280.28300000000002</c:v>
                </c:pt>
                <c:pt idx="2368">
                  <c:v>280.31099999999998</c:v>
                </c:pt>
                <c:pt idx="2369">
                  <c:v>280.339</c:v>
                </c:pt>
                <c:pt idx="2370">
                  <c:v>280.36700000000002</c:v>
                </c:pt>
                <c:pt idx="2371">
                  <c:v>280.39499999999998</c:v>
                </c:pt>
                <c:pt idx="2372">
                  <c:v>280.42399999999998</c:v>
                </c:pt>
                <c:pt idx="2373">
                  <c:v>280.452</c:v>
                </c:pt>
                <c:pt idx="2374">
                  <c:v>280.48</c:v>
                </c:pt>
                <c:pt idx="2375">
                  <c:v>280.50799999999998</c:v>
                </c:pt>
                <c:pt idx="2376">
                  <c:v>280.536</c:v>
                </c:pt>
                <c:pt idx="2377">
                  <c:v>280.565</c:v>
                </c:pt>
                <c:pt idx="2378">
                  <c:v>280.59300000000002</c:v>
                </c:pt>
                <c:pt idx="2379">
                  <c:v>280.62099999999998</c:v>
                </c:pt>
                <c:pt idx="2380">
                  <c:v>280.649</c:v>
                </c:pt>
                <c:pt idx="2381">
                  <c:v>280.67700000000002</c:v>
                </c:pt>
                <c:pt idx="2382">
                  <c:v>280.70499999999998</c:v>
                </c:pt>
                <c:pt idx="2383">
                  <c:v>280.73399999999998</c:v>
                </c:pt>
                <c:pt idx="2384">
                  <c:v>280.762</c:v>
                </c:pt>
                <c:pt idx="2385">
                  <c:v>280.79000000000002</c:v>
                </c:pt>
                <c:pt idx="2386">
                  <c:v>280.81799999999998</c:v>
                </c:pt>
                <c:pt idx="2387">
                  <c:v>280.846</c:v>
                </c:pt>
                <c:pt idx="2388">
                  <c:v>280.87400000000002</c:v>
                </c:pt>
                <c:pt idx="2389">
                  <c:v>280.90300000000002</c:v>
                </c:pt>
                <c:pt idx="2390">
                  <c:v>280.93099999999998</c:v>
                </c:pt>
                <c:pt idx="2391">
                  <c:v>280.959</c:v>
                </c:pt>
                <c:pt idx="2392">
                  <c:v>280.98700000000002</c:v>
                </c:pt>
                <c:pt idx="2393">
                  <c:v>281.01499999999999</c:v>
                </c:pt>
                <c:pt idx="2394">
                  <c:v>281.04300000000001</c:v>
                </c:pt>
                <c:pt idx="2395">
                  <c:v>281.072</c:v>
                </c:pt>
                <c:pt idx="2396">
                  <c:v>281.10000000000002</c:v>
                </c:pt>
                <c:pt idx="2397">
                  <c:v>281.12799999999999</c:v>
                </c:pt>
                <c:pt idx="2398">
                  <c:v>281.15600000000001</c:v>
                </c:pt>
                <c:pt idx="2399">
                  <c:v>281.18400000000003</c:v>
                </c:pt>
                <c:pt idx="2400">
                  <c:v>281.21199999999999</c:v>
                </c:pt>
                <c:pt idx="2401">
                  <c:v>281.24</c:v>
                </c:pt>
                <c:pt idx="2402">
                  <c:v>281.26900000000001</c:v>
                </c:pt>
                <c:pt idx="2403">
                  <c:v>281.29700000000003</c:v>
                </c:pt>
                <c:pt idx="2404">
                  <c:v>281.32499999999999</c:v>
                </c:pt>
                <c:pt idx="2405">
                  <c:v>281.35300000000001</c:v>
                </c:pt>
                <c:pt idx="2406">
                  <c:v>281.38099999999997</c:v>
                </c:pt>
                <c:pt idx="2407">
                  <c:v>281.40899999999999</c:v>
                </c:pt>
                <c:pt idx="2408">
                  <c:v>281.43700000000001</c:v>
                </c:pt>
                <c:pt idx="2409">
                  <c:v>281.46499999999997</c:v>
                </c:pt>
                <c:pt idx="2410">
                  <c:v>281.49400000000003</c:v>
                </c:pt>
                <c:pt idx="2411">
                  <c:v>281.52199999999999</c:v>
                </c:pt>
                <c:pt idx="2412">
                  <c:v>281.55</c:v>
                </c:pt>
                <c:pt idx="2413">
                  <c:v>281.57799999999997</c:v>
                </c:pt>
                <c:pt idx="2414">
                  <c:v>281.60599999999999</c:v>
                </c:pt>
                <c:pt idx="2415">
                  <c:v>281.63400000000001</c:v>
                </c:pt>
                <c:pt idx="2416">
                  <c:v>281.66199999999998</c:v>
                </c:pt>
                <c:pt idx="2417">
                  <c:v>281.69</c:v>
                </c:pt>
                <c:pt idx="2418">
                  <c:v>281.71899999999999</c:v>
                </c:pt>
                <c:pt idx="2419">
                  <c:v>281.74700000000001</c:v>
                </c:pt>
                <c:pt idx="2420">
                  <c:v>281.77499999999998</c:v>
                </c:pt>
                <c:pt idx="2421">
                  <c:v>281.803</c:v>
                </c:pt>
                <c:pt idx="2422">
                  <c:v>281.83100000000002</c:v>
                </c:pt>
                <c:pt idx="2423">
                  <c:v>281.85899999999998</c:v>
                </c:pt>
                <c:pt idx="2424">
                  <c:v>281.887</c:v>
                </c:pt>
                <c:pt idx="2425">
                  <c:v>281.91500000000002</c:v>
                </c:pt>
                <c:pt idx="2426">
                  <c:v>281.94299999999998</c:v>
                </c:pt>
                <c:pt idx="2427">
                  <c:v>281.971</c:v>
                </c:pt>
                <c:pt idx="2428">
                  <c:v>282</c:v>
                </c:pt>
                <c:pt idx="2429">
                  <c:v>282.02800000000002</c:v>
                </c:pt>
                <c:pt idx="2430">
                  <c:v>282.05599999999998</c:v>
                </c:pt>
                <c:pt idx="2431">
                  <c:v>282.084</c:v>
                </c:pt>
                <c:pt idx="2432">
                  <c:v>282.11200000000002</c:v>
                </c:pt>
                <c:pt idx="2433">
                  <c:v>282.14</c:v>
                </c:pt>
                <c:pt idx="2434">
                  <c:v>282.16800000000001</c:v>
                </c:pt>
                <c:pt idx="2435">
                  <c:v>282.19600000000003</c:v>
                </c:pt>
                <c:pt idx="2436">
                  <c:v>282.22399999999999</c:v>
                </c:pt>
                <c:pt idx="2437">
                  <c:v>282.25200000000001</c:v>
                </c:pt>
                <c:pt idx="2438">
                  <c:v>282.27999999999997</c:v>
                </c:pt>
                <c:pt idx="2439">
                  <c:v>282.30900000000003</c:v>
                </c:pt>
                <c:pt idx="2440">
                  <c:v>282.33699999999999</c:v>
                </c:pt>
                <c:pt idx="2441">
                  <c:v>282.36500000000001</c:v>
                </c:pt>
                <c:pt idx="2442">
                  <c:v>282.39299999999997</c:v>
                </c:pt>
                <c:pt idx="2443">
                  <c:v>282.42099999999999</c:v>
                </c:pt>
                <c:pt idx="2444">
                  <c:v>282.44900000000001</c:v>
                </c:pt>
                <c:pt idx="2445">
                  <c:v>282.47699999999998</c:v>
                </c:pt>
                <c:pt idx="2446">
                  <c:v>282.505</c:v>
                </c:pt>
                <c:pt idx="2447">
                  <c:v>282.53300000000002</c:v>
                </c:pt>
                <c:pt idx="2448">
                  <c:v>282.56099999999998</c:v>
                </c:pt>
                <c:pt idx="2449">
                  <c:v>282.589</c:v>
                </c:pt>
                <c:pt idx="2450">
                  <c:v>282.61700000000002</c:v>
                </c:pt>
                <c:pt idx="2451">
                  <c:v>282.64499999999998</c:v>
                </c:pt>
                <c:pt idx="2452">
                  <c:v>282.673</c:v>
                </c:pt>
                <c:pt idx="2453">
                  <c:v>282.70100000000002</c:v>
                </c:pt>
                <c:pt idx="2454">
                  <c:v>282.72899999999998</c:v>
                </c:pt>
                <c:pt idx="2455">
                  <c:v>282.75799999999998</c:v>
                </c:pt>
                <c:pt idx="2456">
                  <c:v>282.786</c:v>
                </c:pt>
                <c:pt idx="2457">
                  <c:v>282.81400000000002</c:v>
                </c:pt>
                <c:pt idx="2458">
                  <c:v>282.84199999999998</c:v>
                </c:pt>
                <c:pt idx="2459">
                  <c:v>282.87</c:v>
                </c:pt>
                <c:pt idx="2460">
                  <c:v>282.89800000000002</c:v>
                </c:pt>
                <c:pt idx="2461">
                  <c:v>282.92599999999999</c:v>
                </c:pt>
                <c:pt idx="2462">
                  <c:v>282.95400000000001</c:v>
                </c:pt>
                <c:pt idx="2463">
                  <c:v>282.98200000000003</c:v>
                </c:pt>
                <c:pt idx="2464">
                  <c:v>283.01</c:v>
                </c:pt>
                <c:pt idx="2465">
                  <c:v>283.03800000000001</c:v>
                </c:pt>
                <c:pt idx="2466">
                  <c:v>283.06599999999997</c:v>
                </c:pt>
                <c:pt idx="2467">
                  <c:v>283.09399999999999</c:v>
                </c:pt>
                <c:pt idx="2468">
                  <c:v>283.12200000000001</c:v>
                </c:pt>
                <c:pt idx="2469">
                  <c:v>283.14999999999998</c:v>
                </c:pt>
                <c:pt idx="2470">
                  <c:v>283.178</c:v>
                </c:pt>
                <c:pt idx="2471">
                  <c:v>283.20600000000002</c:v>
                </c:pt>
                <c:pt idx="2472">
                  <c:v>283.23399999999998</c:v>
                </c:pt>
                <c:pt idx="2473">
                  <c:v>283.262</c:v>
                </c:pt>
                <c:pt idx="2474">
                  <c:v>283.29000000000002</c:v>
                </c:pt>
                <c:pt idx="2475">
                  <c:v>283.31799999999998</c:v>
                </c:pt>
                <c:pt idx="2476">
                  <c:v>283.346</c:v>
                </c:pt>
                <c:pt idx="2477">
                  <c:v>283.37400000000002</c:v>
                </c:pt>
                <c:pt idx="2478">
                  <c:v>283.40199999999999</c:v>
                </c:pt>
                <c:pt idx="2479">
                  <c:v>283.43</c:v>
                </c:pt>
                <c:pt idx="2480">
                  <c:v>283.45800000000003</c:v>
                </c:pt>
                <c:pt idx="2481">
                  <c:v>283.48599999999999</c:v>
                </c:pt>
                <c:pt idx="2482">
                  <c:v>283.51400000000001</c:v>
                </c:pt>
                <c:pt idx="2483">
                  <c:v>283.54199999999997</c:v>
                </c:pt>
                <c:pt idx="2484">
                  <c:v>283.57</c:v>
                </c:pt>
                <c:pt idx="2485">
                  <c:v>283.59800000000001</c:v>
                </c:pt>
                <c:pt idx="2486">
                  <c:v>283.62599999999998</c:v>
                </c:pt>
                <c:pt idx="2487">
                  <c:v>283.654</c:v>
                </c:pt>
                <c:pt idx="2488">
                  <c:v>283.68200000000002</c:v>
                </c:pt>
                <c:pt idx="2489">
                  <c:v>283.70999999999998</c:v>
                </c:pt>
                <c:pt idx="2490">
                  <c:v>283.738</c:v>
                </c:pt>
                <c:pt idx="2491">
                  <c:v>283.76600000000002</c:v>
                </c:pt>
                <c:pt idx="2492">
                  <c:v>283.79399999999998</c:v>
                </c:pt>
                <c:pt idx="2493">
                  <c:v>283.822</c:v>
                </c:pt>
                <c:pt idx="2494">
                  <c:v>283.85000000000002</c:v>
                </c:pt>
                <c:pt idx="2495">
                  <c:v>283.87799999999999</c:v>
                </c:pt>
                <c:pt idx="2496">
                  <c:v>283.90600000000001</c:v>
                </c:pt>
                <c:pt idx="2497">
                  <c:v>283.93400000000003</c:v>
                </c:pt>
                <c:pt idx="2498">
                  <c:v>283.96199999999999</c:v>
                </c:pt>
                <c:pt idx="2499">
                  <c:v>283.99</c:v>
                </c:pt>
                <c:pt idx="2500">
                  <c:v>284.01799999999997</c:v>
                </c:pt>
                <c:pt idx="2501">
                  <c:v>284.04599999999999</c:v>
                </c:pt>
                <c:pt idx="2502">
                  <c:v>284.07400000000001</c:v>
                </c:pt>
                <c:pt idx="2503">
                  <c:v>284.10199999999998</c:v>
                </c:pt>
                <c:pt idx="2504">
                  <c:v>284.13</c:v>
                </c:pt>
                <c:pt idx="2505">
                  <c:v>284.15800000000002</c:v>
                </c:pt>
                <c:pt idx="2506">
                  <c:v>284.18599999999998</c:v>
                </c:pt>
                <c:pt idx="2507">
                  <c:v>284.214</c:v>
                </c:pt>
                <c:pt idx="2508">
                  <c:v>284.24200000000002</c:v>
                </c:pt>
                <c:pt idx="2509">
                  <c:v>284.27</c:v>
                </c:pt>
                <c:pt idx="2510">
                  <c:v>284.298</c:v>
                </c:pt>
                <c:pt idx="2511">
                  <c:v>284.32600000000002</c:v>
                </c:pt>
                <c:pt idx="2512">
                  <c:v>284.35399999999998</c:v>
                </c:pt>
                <c:pt idx="2513">
                  <c:v>284.38200000000001</c:v>
                </c:pt>
                <c:pt idx="2514">
                  <c:v>284.40899999999999</c:v>
                </c:pt>
                <c:pt idx="2515">
                  <c:v>284.43700000000001</c:v>
                </c:pt>
                <c:pt idx="2516">
                  <c:v>284.46499999999997</c:v>
                </c:pt>
                <c:pt idx="2517">
                  <c:v>284.49299999999999</c:v>
                </c:pt>
                <c:pt idx="2518">
                  <c:v>284.52100000000002</c:v>
                </c:pt>
                <c:pt idx="2519">
                  <c:v>284.54899999999998</c:v>
                </c:pt>
                <c:pt idx="2520">
                  <c:v>284.577</c:v>
                </c:pt>
                <c:pt idx="2521">
                  <c:v>284.60500000000002</c:v>
                </c:pt>
                <c:pt idx="2522">
                  <c:v>284.63299999999998</c:v>
                </c:pt>
                <c:pt idx="2523">
                  <c:v>284.661</c:v>
                </c:pt>
                <c:pt idx="2524">
                  <c:v>284.68900000000002</c:v>
                </c:pt>
                <c:pt idx="2525">
                  <c:v>284.71699999999998</c:v>
                </c:pt>
                <c:pt idx="2526">
                  <c:v>284.745</c:v>
                </c:pt>
                <c:pt idx="2527">
                  <c:v>284.77300000000002</c:v>
                </c:pt>
                <c:pt idx="2528">
                  <c:v>284.80099999999999</c:v>
                </c:pt>
                <c:pt idx="2529">
                  <c:v>284.82900000000001</c:v>
                </c:pt>
                <c:pt idx="2530">
                  <c:v>284.85599999999999</c:v>
                </c:pt>
                <c:pt idx="2531">
                  <c:v>284.88400000000001</c:v>
                </c:pt>
                <c:pt idx="2532">
                  <c:v>284.91199999999998</c:v>
                </c:pt>
                <c:pt idx="2533">
                  <c:v>284.94</c:v>
                </c:pt>
                <c:pt idx="2534">
                  <c:v>284.96800000000002</c:v>
                </c:pt>
                <c:pt idx="2535">
                  <c:v>284.99599999999998</c:v>
                </c:pt>
                <c:pt idx="2536">
                  <c:v>285.024</c:v>
                </c:pt>
                <c:pt idx="2537">
                  <c:v>285.05200000000002</c:v>
                </c:pt>
                <c:pt idx="2538">
                  <c:v>285.08</c:v>
                </c:pt>
                <c:pt idx="2539">
                  <c:v>285.108</c:v>
                </c:pt>
                <c:pt idx="2540">
                  <c:v>285.13600000000002</c:v>
                </c:pt>
                <c:pt idx="2541">
                  <c:v>285.16300000000001</c:v>
                </c:pt>
                <c:pt idx="2542">
                  <c:v>285.19099999999997</c:v>
                </c:pt>
                <c:pt idx="2543">
                  <c:v>285.21899999999999</c:v>
                </c:pt>
                <c:pt idx="2544">
                  <c:v>285.24700000000001</c:v>
                </c:pt>
                <c:pt idx="2545">
                  <c:v>285.27499999999998</c:v>
                </c:pt>
                <c:pt idx="2546">
                  <c:v>285.303</c:v>
                </c:pt>
                <c:pt idx="2547">
                  <c:v>285.33100000000002</c:v>
                </c:pt>
                <c:pt idx="2548">
                  <c:v>285.35899999999998</c:v>
                </c:pt>
                <c:pt idx="2549">
                  <c:v>285.387</c:v>
                </c:pt>
                <c:pt idx="2550">
                  <c:v>285.41500000000002</c:v>
                </c:pt>
                <c:pt idx="2551">
                  <c:v>285.44200000000001</c:v>
                </c:pt>
                <c:pt idx="2552">
                  <c:v>285.47000000000003</c:v>
                </c:pt>
                <c:pt idx="2553">
                  <c:v>285.49799999999999</c:v>
                </c:pt>
                <c:pt idx="2554">
                  <c:v>285.52600000000001</c:v>
                </c:pt>
                <c:pt idx="2555">
                  <c:v>285.55399999999997</c:v>
                </c:pt>
                <c:pt idx="2556">
                  <c:v>285.58199999999999</c:v>
                </c:pt>
                <c:pt idx="2557">
                  <c:v>285.61</c:v>
                </c:pt>
                <c:pt idx="2558">
                  <c:v>285.63799999999998</c:v>
                </c:pt>
                <c:pt idx="2559">
                  <c:v>285.66500000000002</c:v>
                </c:pt>
                <c:pt idx="2560">
                  <c:v>285.69299999999998</c:v>
                </c:pt>
                <c:pt idx="2561">
                  <c:v>285.721</c:v>
                </c:pt>
                <c:pt idx="2562">
                  <c:v>285.74900000000002</c:v>
                </c:pt>
                <c:pt idx="2563">
                  <c:v>285.77699999999999</c:v>
                </c:pt>
                <c:pt idx="2564">
                  <c:v>285.80500000000001</c:v>
                </c:pt>
                <c:pt idx="2565">
                  <c:v>285.83300000000003</c:v>
                </c:pt>
                <c:pt idx="2566">
                  <c:v>285.86099999999999</c:v>
                </c:pt>
                <c:pt idx="2567">
                  <c:v>285.88799999999998</c:v>
                </c:pt>
                <c:pt idx="2568">
                  <c:v>285.916</c:v>
                </c:pt>
                <c:pt idx="2569">
                  <c:v>285.94400000000002</c:v>
                </c:pt>
                <c:pt idx="2570">
                  <c:v>285.97199999999998</c:v>
                </c:pt>
                <c:pt idx="2571">
                  <c:v>286</c:v>
                </c:pt>
                <c:pt idx="2572">
                  <c:v>286.02800000000002</c:v>
                </c:pt>
                <c:pt idx="2573">
                  <c:v>286.05599999999998</c:v>
                </c:pt>
                <c:pt idx="2574">
                  <c:v>286.08300000000003</c:v>
                </c:pt>
                <c:pt idx="2575">
                  <c:v>286.11099999999999</c:v>
                </c:pt>
                <c:pt idx="2576">
                  <c:v>286.13900000000001</c:v>
                </c:pt>
                <c:pt idx="2577">
                  <c:v>286.16699999999997</c:v>
                </c:pt>
                <c:pt idx="2578">
                  <c:v>286.19499999999999</c:v>
                </c:pt>
                <c:pt idx="2579">
                  <c:v>286.22300000000001</c:v>
                </c:pt>
                <c:pt idx="2580">
                  <c:v>286.25</c:v>
                </c:pt>
                <c:pt idx="2581">
                  <c:v>286.27800000000002</c:v>
                </c:pt>
                <c:pt idx="2582">
                  <c:v>286.30599999999998</c:v>
                </c:pt>
                <c:pt idx="2583">
                  <c:v>286.334</c:v>
                </c:pt>
                <c:pt idx="2584">
                  <c:v>286.36200000000002</c:v>
                </c:pt>
                <c:pt idx="2585">
                  <c:v>286.39</c:v>
                </c:pt>
                <c:pt idx="2586">
                  <c:v>286.41699999999997</c:v>
                </c:pt>
                <c:pt idx="2587">
                  <c:v>286.44499999999999</c:v>
                </c:pt>
                <c:pt idx="2588">
                  <c:v>286.47300000000001</c:v>
                </c:pt>
                <c:pt idx="2589">
                  <c:v>286.50099999999998</c:v>
                </c:pt>
                <c:pt idx="2590">
                  <c:v>286.529</c:v>
                </c:pt>
                <c:pt idx="2591">
                  <c:v>286.55700000000002</c:v>
                </c:pt>
                <c:pt idx="2592">
                  <c:v>286.584</c:v>
                </c:pt>
                <c:pt idx="2593">
                  <c:v>286.61200000000002</c:v>
                </c:pt>
                <c:pt idx="2594">
                  <c:v>286.64</c:v>
                </c:pt>
                <c:pt idx="2595">
                  <c:v>286.66800000000001</c:v>
                </c:pt>
                <c:pt idx="2596">
                  <c:v>286.69600000000003</c:v>
                </c:pt>
                <c:pt idx="2597">
                  <c:v>286.72300000000001</c:v>
                </c:pt>
                <c:pt idx="2598">
                  <c:v>286.75099999999998</c:v>
                </c:pt>
                <c:pt idx="2599">
                  <c:v>286.779</c:v>
                </c:pt>
                <c:pt idx="2600">
                  <c:v>286.80700000000002</c:v>
                </c:pt>
                <c:pt idx="2601">
                  <c:v>286.83499999999998</c:v>
                </c:pt>
                <c:pt idx="2602">
                  <c:v>286.86200000000002</c:v>
                </c:pt>
                <c:pt idx="2603">
                  <c:v>286.89</c:v>
                </c:pt>
                <c:pt idx="2604">
                  <c:v>286.91800000000001</c:v>
                </c:pt>
                <c:pt idx="2605">
                  <c:v>286.94600000000003</c:v>
                </c:pt>
                <c:pt idx="2606">
                  <c:v>286.97399999999999</c:v>
                </c:pt>
                <c:pt idx="2607">
                  <c:v>287.00099999999998</c:v>
                </c:pt>
                <c:pt idx="2608">
                  <c:v>287.029</c:v>
                </c:pt>
                <c:pt idx="2609">
                  <c:v>287.05700000000002</c:v>
                </c:pt>
                <c:pt idx="2610">
                  <c:v>287.08499999999998</c:v>
                </c:pt>
                <c:pt idx="2611">
                  <c:v>287.113</c:v>
                </c:pt>
                <c:pt idx="2612">
                  <c:v>287.14</c:v>
                </c:pt>
                <c:pt idx="2613">
                  <c:v>287.16800000000001</c:v>
                </c:pt>
                <c:pt idx="2614">
                  <c:v>287.19600000000003</c:v>
                </c:pt>
                <c:pt idx="2615">
                  <c:v>287.22399999999999</c:v>
                </c:pt>
                <c:pt idx="2616">
                  <c:v>287.25099999999998</c:v>
                </c:pt>
                <c:pt idx="2617">
                  <c:v>287.279</c:v>
                </c:pt>
                <c:pt idx="2618">
                  <c:v>287.30700000000002</c:v>
                </c:pt>
                <c:pt idx="2619">
                  <c:v>287.33499999999998</c:v>
                </c:pt>
                <c:pt idx="2620">
                  <c:v>287.363</c:v>
                </c:pt>
                <c:pt idx="2621">
                  <c:v>287.39</c:v>
                </c:pt>
                <c:pt idx="2622">
                  <c:v>287.41800000000001</c:v>
                </c:pt>
                <c:pt idx="2623">
                  <c:v>287.44600000000003</c:v>
                </c:pt>
                <c:pt idx="2624">
                  <c:v>287.47399999999999</c:v>
                </c:pt>
                <c:pt idx="2625">
                  <c:v>287.50099999999998</c:v>
                </c:pt>
                <c:pt idx="2626">
                  <c:v>287.529</c:v>
                </c:pt>
                <c:pt idx="2627">
                  <c:v>287.55700000000002</c:v>
                </c:pt>
                <c:pt idx="2628">
                  <c:v>287.58499999999998</c:v>
                </c:pt>
                <c:pt idx="2629">
                  <c:v>287.61200000000002</c:v>
                </c:pt>
                <c:pt idx="2630">
                  <c:v>287.64</c:v>
                </c:pt>
                <c:pt idx="2631">
                  <c:v>287.66800000000001</c:v>
                </c:pt>
                <c:pt idx="2632">
                  <c:v>287.69600000000003</c:v>
                </c:pt>
                <c:pt idx="2633">
                  <c:v>287.72300000000001</c:v>
                </c:pt>
                <c:pt idx="2634">
                  <c:v>287.75099999999998</c:v>
                </c:pt>
                <c:pt idx="2635">
                  <c:v>287.779</c:v>
                </c:pt>
                <c:pt idx="2636">
                  <c:v>287.80700000000002</c:v>
                </c:pt>
                <c:pt idx="2637">
                  <c:v>287.834</c:v>
                </c:pt>
                <c:pt idx="2638">
                  <c:v>287.86200000000002</c:v>
                </c:pt>
                <c:pt idx="2639">
                  <c:v>287.89</c:v>
                </c:pt>
                <c:pt idx="2640">
                  <c:v>287.91800000000001</c:v>
                </c:pt>
                <c:pt idx="2641">
                  <c:v>287.94499999999999</c:v>
                </c:pt>
                <c:pt idx="2642">
                  <c:v>287.97300000000001</c:v>
                </c:pt>
                <c:pt idx="2643">
                  <c:v>288.00099999999998</c:v>
                </c:pt>
                <c:pt idx="2644">
                  <c:v>288.029</c:v>
                </c:pt>
                <c:pt idx="2645">
                  <c:v>288.05599999999998</c:v>
                </c:pt>
                <c:pt idx="2646">
                  <c:v>288.084</c:v>
                </c:pt>
                <c:pt idx="2647">
                  <c:v>288.11200000000002</c:v>
                </c:pt>
                <c:pt idx="2648">
                  <c:v>288.13900000000001</c:v>
                </c:pt>
                <c:pt idx="2649">
                  <c:v>288.16699999999997</c:v>
                </c:pt>
                <c:pt idx="2650">
                  <c:v>288.19499999999999</c:v>
                </c:pt>
                <c:pt idx="2651">
                  <c:v>288.22300000000001</c:v>
                </c:pt>
                <c:pt idx="2652">
                  <c:v>288.25</c:v>
                </c:pt>
                <c:pt idx="2653">
                  <c:v>288.27800000000002</c:v>
                </c:pt>
                <c:pt idx="2654">
                  <c:v>288.30599999999998</c:v>
                </c:pt>
                <c:pt idx="2655">
                  <c:v>288.33300000000003</c:v>
                </c:pt>
                <c:pt idx="2656">
                  <c:v>288.36099999999999</c:v>
                </c:pt>
                <c:pt idx="2657">
                  <c:v>288.38900000000001</c:v>
                </c:pt>
                <c:pt idx="2658">
                  <c:v>288.41699999999997</c:v>
                </c:pt>
                <c:pt idx="2659">
                  <c:v>288.44400000000002</c:v>
                </c:pt>
                <c:pt idx="2660">
                  <c:v>288.47199999999998</c:v>
                </c:pt>
                <c:pt idx="2661">
                  <c:v>288.5</c:v>
                </c:pt>
                <c:pt idx="2662">
                  <c:v>288.52699999999999</c:v>
                </c:pt>
                <c:pt idx="2663">
                  <c:v>288.55500000000001</c:v>
                </c:pt>
                <c:pt idx="2664">
                  <c:v>288.58300000000003</c:v>
                </c:pt>
                <c:pt idx="2665">
                  <c:v>288.61</c:v>
                </c:pt>
                <c:pt idx="2666">
                  <c:v>288.63799999999998</c:v>
                </c:pt>
                <c:pt idx="2667">
                  <c:v>288.666</c:v>
                </c:pt>
                <c:pt idx="2668">
                  <c:v>288.69400000000002</c:v>
                </c:pt>
                <c:pt idx="2669">
                  <c:v>288.721</c:v>
                </c:pt>
                <c:pt idx="2670">
                  <c:v>288.74900000000002</c:v>
                </c:pt>
                <c:pt idx="2671">
                  <c:v>288.77699999999999</c:v>
                </c:pt>
                <c:pt idx="2672">
                  <c:v>288.80399999999997</c:v>
                </c:pt>
                <c:pt idx="2673">
                  <c:v>288.83199999999999</c:v>
                </c:pt>
                <c:pt idx="2674">
                  <c:v>288.86</c:v>
                </c:pt>
                <c:pt idx="2675">
                  <c:v>288.887</c:v>
                </c:pt>
                <c:pt idx="2676">
                  <c:v>288.91500000000002</c:v>
                </c:pt>
                <c:pt idx="2677">
                  <c:v>288.94299999999998</c:v>
                </c:pt>
                <c:pt idx="2678">
                  <c:v>288.97000000000003</c:v>
                </c:pt>
                <c:pt idx="2679">
                  <c:v>288.99799999999999</c:v>
                </c:pt>
                <c:pt idx="2680">
                  <c:v>289.02600000000001</c:v>
                </c:pt>
                <c:pt idx="2681">
                  <c:v>289.053</c:v>
                </c:pt>
                <c:pt idx="2682">
                  <c:v>289.08100000000002</c:v>
                </c:pt>
                <c:pt idx="2683">
                  <c:v>289.10899999999998</c:v>
                </c:pt>
                <c:pt idx="2684">
                  <c:v>289.13600000000002</c:v>
                </c:pt>
                <c:pt idx="2685">
                  <c:v>289.16399999999999</c:v>
                </c:pt>
                <c:pt idx="2686">
                  <c:v>289.19200000000001</c:v>
                </c:pt>
                <c:pt idx="2687">
                  <c:v>289.21899999999999</c:v>
                </c:pt>
                <c:pt idx="2688">
                  <c:v>289.24700000000001</c:v>
                </c:pt>
                <c:pt idx="2689">
                  <c:v>289.27499999999998</c:v>
                </c:pt>
                <c:pt idx="2690">
                  <c:v>289.30200000000002</c:v>
                </c:pt>
                <c:pt idx="2691">
                  <c:v>289.33</c:v>
                </c:pt>
                <c:pt idx="2692">
                  <c:v>289.358</c:v>
                </c:pt>
                <c:pt idx="2693">
                  <c:v>289.38499999999999</c:v>
                </c:pt>
                <c:pt idx="2694">
                  <c:v>289.41300000000001</c:v>
                </c:pt>
                <c:pt idx="2695">
                  <c:v>289.44</c:v>
                </c:pt>
                <c:pt idx="2696">
                  <c:v>289.46800000000002</c:v>
                </c:pt>
                <c:pt idx="2697">
                  <c:v>289.49599999999998</c:v>
                </c:pt>
                <c:pt idx="2698">
                  <c:v>289.52300000000002</c:v>
                </c:pt>
                <c:pt idx="2699">
                  <c:v>289.55099999999999</c:v>
                </c:pt>
                <c:pt idx="2700">
                  <c:v>289.57900000000001</c:v>
                </c:pt>
                <c:pt idx="2701">
                  <c:v>289.60599999999999</c:v>
                </c:pt>
                <c:pt idx="2702">
                  <c:v>289.63400000000001</c:v>
                </c:pt>
                <c:pt idx="2703">
                  <c:v>289.66199999999998</c:v>
                </c:pt>
                <c:pt idx="2704">
                  <c:v>289.68900000000002</c:v>
                </c:pt>
                <c:pt idx="2705">
                  <c:v>289.71699999999998</c:v>
                </c:pt>
                <c:pt idx="2706">
                  <c:v>289.74400000000003</c:v>
                </c:pt>
                <c:pt idx="2707">
                  <c:v>289.77199999999999</c:v>
                </c:pt>
                <c:pt idx="2708">
                  <c:v>289.8</c:v>
                </c:pt>
                <c:pt idx="2709">
                  <c:v>289.827</c:v>
                </c:pt>
                <c:pt idx="2710">
                  <c:v>289.85500000000002</c:v>
                </c:pt>
                <c:pt idx="2711">
                  <c:v>289.88200000000001</c:v>
                </c:pt>
                <c:pt idx="2712">
                  <c:v>289.91000000000003</c:v>
                </c:pt>
                <c:pt idx="2713">
                  <c:v>289.93799999999999</c:v>
                </c:pt>
                <c:pt idx="2714">
                  <c:v>289.96499999999997</c:v>
                </c:pt>
                <c:pt idx="2715">
                  <c:v>289.99299999999999</c:v>
                </c:pt>
                <c:pt idx="2716">
                  <c:v>290.02100000000002</c:v>
                </c:pt>
                <c:pt idx="2717">
                  <c:v>290.048</c:v>
                </c:pt>
                <c:pt idx="2718">
                  <c:v>290.07600000000002</c:v>
                </c:pt>
                <c:pt idx="2719">
                  <c:v>290.10300000000001</c:v>
                </c:pt>
                <c:pt idx="2720">
                  <c:v>290.13099999999997</c:v>
                </c:pt>
                <c:pt idx="2721">
                  <c:v>290.15899999999999</c:v>
                </c:pt>
                <c:pt idx="2722">
                  <c:v>290.18599999999998</c:v>
                </c:pt>
                <c:pt idx="2723">
                  <c:v>290.214</c:v>
                </c:pt>
                <c:pt idx="2724">
                  <c:v>290.24099999999999</c:v>
                </c:pt>
                <c:pt idx="2725">
                  <c:v>290.26900000000001</c:v>
                </c:pt>
                <c:pt idx="2726">
                  <c:v>290.29599999999999</c:v>
                </c:pt>
                <c:pt idx="2727">
                  <c:v>290.32400000000001</c:v>
                </c:pt>
                <c:pt idx="2728">
                  <c:v>290.35199999999998</c:v>
                </c:pt>
                <c:pt idx="2729">
                  <c:v>290.37900000000002</c:v>
                </c:pt>
                <c:pt idx="2730">
                  <c:v>290.40699999999998</c:v>
                </c:pt>
                <c:pt idx="2731">
                  <c:v>290.43400000000003</c:v>
                </c:pt>
                <c:pt idx="2732">
                  <c:v>290.46199999999999</c:v>
                </c:pt>
                <c:pt idx="2733">
                  <c:v>290.49</c:v>
                </c:pt>
                <c:pt idx="2734">
                  <c:v>290.517</c:v>
                </c:pt>
                <c:pt idx="2735">
                  <c:v>290.54500000000002</c:v>
                </c:pt>
                <c:pt idx="2736">
                  <c:v>290.572</c:v>
                </c:pt>
                <c:pt idx="2737">
                  <c:v>290.60000000000002</c:v>
                </c:pt>
                <c:pt idx="2738">
                  <c:v>290.62700000000001</c:v>
                </c:pt>
                <c:pt idx="2739">
                  <c:v>290.65499999999997</c:v>
                </c:pt>
                <c:pt idx="2740">
                  <c:v>290.68299999999999</c:v>
                </c:pt>
                <c:pt idx="2741">
                  <c:v>290.70999999999998</c:v>
                </c:pt>
                <c:pt idx="2742">
                  <c:v>290.738</c:v>
                </c:pt>
                <c:pt idx="2743">
                  <c:v>290.76499999999999</c:v>
                </c:pt>
                <c:pt idx="2744">
                  <c:v>290.79300000000001</c:v>
                </c:pt>
                <c:pt idx="2745">
                  <c:v>290.82</c:v>
                </c:pt>
                <c:pt idx="2746">
                  <c:v>290.84800000000001</c:v>
                </c:pt>
                <c:pt idx="2747">
                  <c:v>290.875</c:v>
                </c:pt>
                <c:pt idx="2748">
                  <c:v>290.90300000000002</c:v>
                </c:pt>
                <c:pt idx="2749">
                  <c:v>290.93099999999998</c:v>
                </c:pt>
                <c:pt idx="2750">
                  <c:v>290.95800000000003</c:v>
                </c:pt>
                <c:pt idx="2751">
                  <c:v>290.98599999999999</c:v>
                </c:pt>
                <c:pt idx="2752">
                  <c:v>291.01299999999998</c:v>
                </c:pt>
                <c:pt idx="2753">
                  <c:v>291.041</c:v>
                </c:pt>
                <c:pt idx="2754">
                  <c:v>291.06799999999998</c:v>
                </c:pt>
                <c:pt idx="2755">
                  <c:v>291.096</c:v>
                </c:pt>
                <c:pt idx="2756">
                  <c:v>291.12299999999999</c:v>
                </c:pt>
                <c:pt idx="2757">
                  <c:v>291.15100000000001</c:v>
                </c:pt>
                <c:pt idx="2758">
                  <c:v>291.178</c:v>
                </c:pt>
                <c:pt idx="2759">
                  <c:v>291.20600000000002</c:v>
                </c:pt>
                <c:pt idx="2760">
                  <c:v>291.233</c:v>
                </c:pt>
                <c:pt idx="2761">
                  <c:v>291.26100000000002</c:v>
                </c:pt>
                <c:pt idx="2762">
                  <c:v>291.28800000000001</c:v>
                </c:pt>
                <c:pt idx="2763">
                  <c:v>291.31599999999997</c:v>
                </c:pt>
                <c:pt idx="2764">
                  <c:v>291.34399999999999</c:v>
                </c:pt>
                <c:pt idx="2765">
                  <c:v>291.37099999999998</c:v>
                </c:pt>
                <c:pt idx="2766">
                  <c:v>291.399</c:v>
                </c:pt>
                <c:pt idx="2767">
                  <c:v>291.42599999999999</c:v>
                </c:pt>
                <c:pt idx="2768">
                  <c:v>291.45400000000001</c:v>
                </c:pt>
                <c:pt idx="2769">
                  <c:v>291.48099999999999</c:v>
                </c:pt>
                <c:pt idx="2770">
                  <c:v>291.50900000000001</c:v>
                </c:pt>
                <c:pt idx="2771">
                  <c:v>291.536</c:v>
                </c:pt>
                <c:pt idx="2772">
                  <c:v>291.56400000000002</c:v>
                </c:pt>
                <c:pt idx="2773">
                  <c:v>291.59100000000001</c:v>
                </c:pt>
                <c:pt idx="2774">
                  <c:v>291.61900000000003</c:v>
                </c:pt>
                <c:pt idx="2775">
                  <c:v>291.64600000000002</c:v>
                </c:pt>
                <c:pt idx="2776">
                  <c:v>291.67399999999998</c:v>
                </c:pt>
                <c:pt idx="2777">
                  <c:v>291.70100000000002</c:v>
                </c:pt>
                <c:pt idx="2778">
                  <c:v>291.72899999999998</c:v>
                </c:pt>
                <c:pt idx="2779">
                  <c:v>291.75599999999997</c:v>
                </c:pt>
                <c:pt idx="2780">
                  <c:v>291.78399999999999</c:v>
                </c:pt>
                <c:pt idx="2781">
                  <c:v>291.81099999999998</c:v>
                </c:pt>
                <c:pt idx="2782">
                  <c:v>291.839</c:v>
                </c:pt>
                <c:pt idx="2783">
                  <c:v>291.86599999999999</c:v>
                </c:pt>
                <c:pt idx="2784">
                  <c:v>291.89400000000001</c:v>
                </c:pt>
                <c:pt idx="2785">
                  <c:v>291.92099999999999</c:v>
                </c:pt>
                <c:pt idx="2786">
                  <c:v>291.94900000000001</c:v>
                </c:pt>
                <c:pt idx="2787">
                  <c:v>291.976</c:v>
                </c:pt>
                <c:pt idx="2788">
                  <c:v>292.00400000000002</c:v>
                </c:pt>
                <c:pt idx="2789">
                  <c:v>292.03100000000001</c:v>
                </c:pt>
                <c:pt idx="2790">
                  <c:v>292.05900000000003</c:v>
                </c:pt>
                <c:pt idx="2791">
                  <c:v>292.08600000000001</c:v>
                </c:pt>
                <c:pt idx="2792">
                  <c:v>292.113</c:v>
                </c:pt>
                <c:pt idx="2793">
                  <c:v>292.14100000000002</c:v>
                </c:pt>
                <c:pt idx="2794">
                  <c:v>292.16800000000001</c:v>
                </c:pt>
                <c:pt idx="2795">
                  <c:v>292.19600000000003</c:v>
                </c:pt>
                <c:pt idx="2796">
                  <c:v>292.22300000000001</c:v>
                </c:pt>
                <c:pt idx="2797">
                  <c:v>292.25099999999998</c:v>
                </c:pt>
                <c:pt idx="2798">
                  <c:v>292.27800000000002</c:v>
                </c:pt>
                <c:pt idx="2799">
                  <c:v>292.30599999999998</c:v>
                </c:pt>
                <c:pt idx="2800">
                  <c:v>292.33300000000003</c:v>
                </c:pt>
                <c:pt idx="2801">
                  <c:v>292.36099999999999</c:v>
                </c:pt>
                <c:pt idx="2802">
                  <c:v>292.38799999999998</c:v>
                </c:pt>
                <c:pt idx="2803">
                  <c:v>292.416</c:v>
                </c:pt>
                <c:pt idx="2804">
                  <c:v>292.44299999999998</c:v>
                </c:pt>
                <c:pt idx="2805">
                  <c:v>292.47000000000003</c:v>
                </c:pt>
                <c:pt idx="2806">
                  <c:v>292.49799999999999</c:v>
                </c:pt>
                <c:pt idx="2807">
                  <c:v>292.52499999999998</c:v>
                </c:pt>
                <c:pt idx="2808">
                  <c:v>292.553</c:v>
                </c:pt>
                <c:pt idx="2809">
                  <c:v>292.58</c:v>
                </c:pt>
                <c:pt idx="2810">
                  <c:v>292.608</c:v>
                </c:pt>
                <c:pt idx="2811">
                  <c:v>292.63499999999999</c:v>
                </c:pt>
                <c:pt idx="2812">
                  <c:v>292.66300000000001</c:v>
                </c:pt>
                <c:pt idx="2813">
                  <c:v>292.69</c:v>
                </c:pt>
                <c:pt idx="2814">
                  <c:v>292.71699999999998</c:v>
                </c:pt>
                <c:pt idx="2815">
                  <c:v>292.745</c:v>
                </c:pt>
                <c:pt idx="2816">
                  <c:v>292.77199999999999</c:v>
                </c:pt>
                <c:pt idx="2817">
                  <c:v>292.8</c:v>
                </c:pt>
                <c:pt idx="2818">
                  <c:v>292.827</c:v>
                </c:pt>
                <c:pt idx="2819">
                  <c:v>292.85500000000002</c:v>
                </c:pt>
                <c:pt idx="2820">
                  <c:v>292.88200000000001</c:v>
                </c:pt>
                <c:pt idx="2821">
                  <c:v>292.90899999999999</c:v>
                </c:pt>
                <c:pt idx="2822">
                  <c:v>292.93700000000001</c:v>
                </c:pt>
                <c:pt idx="2823">
                  <c:v>292.964</c:v>
                </c:pt>
                <c:pt idx="2824">
                  <c:v>292.99200000000002</c:v>
                </c:pt>
                <c:pt idx="2825">
                  <c:v>293.01900000000001</c:v>
                </c:pt>
                <c:pt idx="2826">
                  <c:v>293.04700000000003</c:v>
                </c:pt>
                <c:pt idx="2827">
                  <c:v>293.07400000000001</c:v>
                </c:pt>
                <c:pt idx="2828">
                  <c:v>293.101</c:v>
                </c:pt>
                <c:pt idx="2829">
                  <c:v>293.12900000000002</c:v>
                </c:pt>
                <c:pt idx="2830">
                  <c:v>293.15600000000001</c:v>
                </c:pt>
                <c:pt idx="2831">
                  <c:v>293.18400000000003</c:v>
                </c:pt>
                <c:pt idx="2832">
                  <c:v>293.21100000000001</c:v>
                </c:pt>
                <c:pt idx="2833">
                  <c:v>293.238</c:v>
                </c:pt>
                <c:pt idx="2834">
                  <c:v>293.26600000000002</c:v>
                </c:pt>
                <c:pt idx="2835">
                  <c:v>293.29300000000001</c:v>
                </c:pt>
                <c:pt idx="2836">
                  <c:v>293.32100000000003</c:v>
                </c:pt>
                <c:pt idx="2837">
                  <c:v>293.34800000000001</c:v>
                </c:pt>
                <c:pt idx="2838">
                  <c:v>293.375</c:v>
                </c:pt>
                <c:pt idx="2839">
                  <c:v>293.40300000000002</c:v>
                </c:pt>
                <c:pt idx="2840">
                  <c:v>293.43</c:v>
                </c:pt>
                <c:pt idx="2841">
                  <c:v>293.45800000000003</c:v>
                </c:pt>
                <c:pt idx="2842">
                  <c:v>293.48500000000001</c:v>
                </c:pt>
                <c:pt idx="2843">
                  <c:v>293.512</c:v>
                </c:pt>
                <c:pt idx="2844">
                  <c:v>293.54000000000002</c:v>
                </c:pt>
                <c:pt idx="2845">
                  <c:v>293.56700000000001</c:v>
                </c:pt>
                <c:pt idx="2846">
                  <c:v>293.59399999999999</c:v>
                </c:pt>
                <c:pt idx="2847">
                  <c:v>293.62200000000001</c:v>
                </c:pt>
                <c:pt idx="2848">
                  <c:v>293.649</c:v>
                </c:pt>
                <c:pt idx="2849">
                  <c:v>293.67700000000002</c:v>
                </c:pt>
                <c:pt idx="2850">
                  <c:v>293.70400000000001</c:v>
                </c:pt>
                <c:pt idx="2851">
                  <c:v>293.73099999999999</c:v>
                </c:pt>
                <c:pt idx="2852">
                  <c:v>293.75900000000001</c:v>
                </c:pt>
                <c:pt idx="2853">
                  <c:v>293.786</c:v>
                </c:pt>
                <c:pt idx="2854">
                  <c:v>293.81299999999999</c:v>
                </c:pt>
                <c:pt idx="2855">
                  <c:v>293.84100000000001</c:v>
                </c:pt>
                <c:pt idx="2856">
                  <c:v>293.86799999999999</c:v>
                </c:pt>
                <c:pt idx="2857">
                  <c:v>293.89600000000002</c:v>
                </c:pt>
                <c:pt idx="2858">
                  <c:v>293.923</c:v>
                </c:pt>
                <c:pt idx="2859">
                  <c:v>293.95</c:v>
                </c:pt>
                <c:pt idx="2860">
                  <c:v>293.97800000000001</c:v>
                </c:pt>
                <c:pt idx="2861">
                  <c:v>294.005</c:v>
                </c:pt>
                <c:pt idx="2862">
                  <c:v>294.03199999999998</c:v>
                </c:pt>
                <c:pt idx="2863">
                  <c:v>294.06</c:v>
                </c:pt>
                <c:pt idx="2864">
                  <c:v>294.08699999999999</c:v>
                </c:pt>
                <c:pt idx="2865">
                  <c:v>294.11399999999998</c:v>
                </c:pt>
                <c:pt idx="2866">
                  <c:v>294.142</c:v>
                </c:pt>
                <c:pt idx="2867">
                  <c:v>294.16899999999998</c:v>
                </c:pt>
                <c:pt idx="2868">
                  <c:v>294.19600000000003</c:v>
                </c:pt>
                <c:pt idx="2869">
                  <c:v>294.22399999999999</c:v>
                </c:pt>
                <c:pt idx="2870">
                  <c:v>294.25099999999998</c:v>
                </c:pt>
                <c:pt idx="2871">
                  <c:v>294.27800000000002</c:v>
                </c:pt>
                <c:pt idx="2872">
                  <c:v>294.30599999999998</c:v>
                </c:pt>
                <c:pt idx="2873">
                  <c:v>294.33300000000003</c:v>
                </c:pt>
                <c:pt idx="2874">
                  <c:v>294.36</c:v>
                </c:pt>
                <c:pt idx="2875">
                  <c:v>294.38799999999998</c:v>
                </c:pt>
                <c:pt idx="2876">
                  <c:v>294.41500000000002</c:v>
                </c:pt>
                <c:pt idx="2877">
                  <c:v>294.44200000000001</c:v>
                </c:pt>
                <c:pt idx="2878">
                  <c:v>294.47000000000003</c:v>
                </c:pt>
                <c:pt idx="2879">
                  <c:v>294.49700000000001</c:v>
                </c:pt>
                <c:pt idx="2880">
                  <c:v>294.524</c:v>
                </c:pt>
                <c:pt idx="2881">
                  <c:v>294.55200000000002</c:v>
                </c:pt>
                <c:pt idx="2882">
                  <c:v>294.57900000000001</c:v>
                </c:pt>
                <c:pt idx="2883">
                  <c:v>294.60599999999999</c:v>
                </c:pt>
                <c:pt idx="2884">
                  <c:v>294.63400000000001</c:v>
                </c:pt>
                <c:pt idx="2885">
                  <c:v>294.661</c:v>
                </c:pt>
                <c:pt idx="2886">
                  <c:v>294.68799999999999</c:v>
                </c:pt>
                <c:pt idx="2887">
                  <c:v>294.71600000000001</c:v>
                </c:pt>
                <c:pt idx="2888">
                  <c:v>294.74299999999999</c:v>
                </c:pt>
                <c:pt idx="2889">
                  <c:v>294.77</c:v>
                </c:pt>
                <c:pt idx="2890">
                  <c:v>294.79700000000003</c:v>
                </c:pt>
                <c:pt idx="2891">
                  <c:v>294.82499999999999</c:v>
                </c:pt>
                <c:pt idx="2892">
                  <c:v>294.85199999999998</c:v>
                </c:pt>
                <c:pt idx="2893">
                  <c:v>294.87900000000002</c:v>
                </c:pt>
                <c:pt idx="2894">
                  <c:v>294.90699999999998</c:v>
                </c:pt>
                <c:pt idx="2895">
                  <c:v>294.93400000000003</c:v>
                </c:pt>
                <c:pt idx="2896">
                  <c:v>294.96100000000001</c:v>
                </c:pt>
                <c:pt idx="2897">
                  <c:v>294.988</c:v>
                </c:pt>
                <c:pt idx="2898">
                  <c:v>295.01600000000002</c:v>
                </c:pt>
                <c:pt idx="2899">
                  <c:v>295.04300000000001</c:v>
                </c:pt>
                <c:pt idx="2900">
                  <c:v>295.07</c:v>
                </c:pt>
                <c:pt idx="2901">
                  <c:v>295.09800000000001</c:v>
                </c:pt>
                <c:pt idx="2902">
                  <c:v>295.125</c:v>
                </c:pt>
                <c:pt idx="2903">
                  <c:v>295.15199999999999</c:v>
                </c:pt>
                <c:pt idx="2904">
                  <c:v>295.17899999999997</c:v>
                </c:pt>
                <c:pt idx="2905">
                  <c:v>295.20699999999999</c:v>
                </c:pt>
                <c:pt idx="2906">
                  <c:v>295.23399999999998</c:v>
                </c:pt>
                <c:pt idx="2907">
                  <c:v>295.26100000000002</c:v>
                </c:pt>
                <c:pt idx="2908">
                  <c:v>295.28899999999999</c:v>
                </c:pt>
                <c:pt idx="2909">
                  <c:v>295.31599999999997</c:v>
                </c:pt>
                <c:pt idx="2910">
                  <c:v>295.34300000000002</c:v>
                </c:pt>
                <c:pt idx="2911">
                  <c:v>295.37</c:v>
                </c:pt>
                <c:pt idx="2912">
                  <c:v>295.39800000000002</c:v>
                </c:pt>
                <c:pt idx="2913">
                  <c:v>295.42500000000001</c:v>
                </c:pt>
                <c:pt idx="2914">
                  <c:v>295.452</c:v>
                </c:pt>
                <c:pt idx="2915">
                  <c:v>295.47899999999998</c:v>
                </c:pt>
                <c:pt idx="2916">
                  <c:v>295.50700000000001</c:v>
                </c:pt>
                <c:pt idx="2917">
                  <c:v>295.53399999999999</c:v>
                </c:pt>
                <c:pt idx="2918">
                  <c:v>295.56099999999998</c:v>
                </c:pt>
                <c:pt idx="2919">
                  <c:v>295.58800000000002</c:v>
                </c:pt>
                <c:pt idx="2920">
                  <c:v>295.61599999999999</c:v>
                </c:pt>
                <c:pt idx="2921">
                  <c:v>295.64299999999997</c:v>
                </c:pt>
                <c:pt idx="2922">
                  <c:v>295.67</c:v>
                </c:pt>
                <c:pt idx="2923">
                  <c:v>295.697</c:v>
                </c:pt>
                <c:pt idx="2924">
                  <c:v>295.72500000000002</c:v>
                </c:pt>
                <c:pt idx="2925">
                  <c:v>295.75200000000001</c:v>
                </c:pt>
                <c:pt idx="2926">
                  <c:v>295.779</c:v>
                </c:pt>
                <c:pt idx="2927">
                  <c:v>295.80599999999998</c:v>
                </c:pt>
                <c:pt idx="2928">
                  <c:v>295.834</c:v>
                </c:pt>
                <c:pt idx="2929">
                  <c:v>295.86099999999999</c:v>
                </c:pt>
                <c:pt idx="2930">
                  <c:v>295.88799999999998</c:v>
                </c:pt>
                <c:pt idx="2931">
                  <c:v>295.91500000000002</c:v>
                </c:pt>
                <c:pt idx="2932">
                  <c:v>295.94299999999998</c:v>
                </c:pt>
                <c:pt idx="2933">
                  <c:v>295.97000000000003</c:v>
                </c:pt>
                <c:pt idx="2934">
                  <c:v>295.99700000000001</c:v>
                </c:pt>
                <c:pt idx="2935">
                  <c:v>296.024</c:v>
                </c:pt>
                <c:pt idx="2936">
                  <c:v>296.05099999999999</c:v>
                </c:pt>
                <c:pt idx="2937">
                  <c:v>296.07900000000001</c:v>
                </c:pt>
                <c:pt idx="2938">
                  <c:v>296.10599999999999</c:v>
                </c:pt>
                <c:pt idx="2939">
                  <c:v>296.13299999999998</c:v>
                </c:pt>
                <c:pt idx="2940">
                  <c:v>296.16000000000003</c:v>
                </c:pt>
                <c:pt idx="2941">
                  <c:v>296.18799999999999</c:v>
                </c:pt>
                <c:pt idx="2942">
                  <c:v>296.21499999999997</c:v>
                </c:pt>
                <c:pt idx="2943">
                  <c:v>296.24200000000002</c:v>
                </c:pt>
                <c:pt idx="2944">
                  <c:v>296.26900000000001</c:v>
                </c:pt>
                <c:pt idx="2945">
                  <c:v>296.29599999999999</c:v>
                </c:pt>
                <c:pt idx="2946">
                  <c:v>296.32400000000001</c:v>
                </c:pt>
                <c:pt idx="2947">
                  <c:v>296.351</c:v>
                </c:pt>
                <c:pt idx="2948">
                  <c:v>296.37799999999999</c:v>
                </c:pt>
                <c:pt idx="2949">
                  <c:v>296.40499999999997</c:v>
                </c:pt>
                <c:pt idx="2950">
                  <c:v>296.43200000000002</c:v>
                </c:pt>
                <c:pt idx="2951">
                  <c:v>296.45999999999998</c:v>
                </c:pt>
                <c:pt idx="2952">
                  <c:v>296.48700000000002</c:v>
                </c:pt>
                <c:pt idx="2953">
                  <c:v>296.51400000000001</c:v>
                </c:pt>
                <c:pt idx="2954">
                  <c:v>296.541</c:v>
                </c:pt>
                <c:pt idx="2955">
                  <c:v>296.56799999999998</c:v>
                </c:pt>
                <c:pt idx="2956">
                  <c:v>296.59500000000003</c:v>
                </c:pt>
                <c:pt idx="2957">
                  <c:v>296.62299999999999</c:v>
                </c:pt>
                <c:pt idx="2958">
                  <c:v>296.64999999999998</c:v>
                </c:pt>
                <c:pt idx="2959">
                  <c:v>296.67700000000002</c:v>
                </c:pt>
                <c:pt idx="2960">
                  <c:v>296.70400000000001</c:v>
                </c:pt>
                <c:pt idx="2961">
                  <c:v>296.73099999999999</c:v>
                </c:pt>
                <c:pt idx="2962">
                  <c:v>296.75900000000001</c:v>
                </c:pt>
                <c:pt idx="2963">
                  <c:v>296.786</c:v>
                </c:pt>
                <c:pt idx="2964">
                  <c:v>296.81299999999999</c:v>
                </c:pt>
                <c:pt idx="2965">
                  <c:v>296.83999999999997</c:v>
                </c:pt>
                <c:pt idx="2966">
                  <c:v>296.86700000000002</c:v>
                </c:pt>
                <c:pt idx="2967">
                  <c:v>296.89400000000001</c:v>
                </c:pt>
                <c:pt idx="2968">
                  <c:v>296.92200000000003</c:v>
                </c:pt>
                <c:pt idx="2969">
                  <c:v>296.94900000000001</c:v>
                </c:pt>
                <c:pt idx="2970">
                  <c:v>296.976</c:v>
                </c:pt>
                <c:pt idx="2971">
                  <c:v>297.00299999999999</c:v>
                </c:pt>
                <c:pt idx="2972">
                  <c:v>297.02999999999997</c:v>
                </c:pt>
                <c:pt idx="2973">
                  <c:v>297.05700000000002</c:v>
                </c:pt>
                <c:pt idx="2974">
                  <c:v>297.08499999999998</c:v>
                </c:pt>
                <c:pt idx="2975">
                  <c:v>297.11200000000002</c:v>
                </c:pt>
                <c:pt idx="2976">
                  <c:v>297.13900000000001</c:v>
                </c:pt>
                <c:pt idx="2977">
                  <c:v>297.166</c:v>
                </c:pt>
                <c:pt idx="2978">
                  <c:v>297.19299999999998</c:v>
                </c:pt>
                <c:pt idx="2979">
                  <c:v>297.22000000000003</c:v>
                </c:pt>
                <c:pt idx="2980">
                  <c:v>297.24700000000001</c:v>
                </c:pt>
                <c:pt idx="2981">
                  <c:v>297.27499999999998</c:v>
                </c:pt>
                <c:pt idx="2982">
                  <c:v>297.30200000000002</c:v>
                </c:pt>
                <c:pt idx="2983">
                  <c:v>297.32900000000001</c:v>
                </c:pt>
                <c:pt idx="2984">
                  <c:v>297.35599999999999</c:v>
                </c:pt>
                <c:pt idx="2985">
                  <c:v>297.38299999999998</c:v>
                </c:pt>
                <c:pt idx="2986">
                  <c:v>297.41000000000003</c:v>
                </c:pt>
                <c:pt idx="2987">
                  <c:v>297.43700000000001</c:v>
                </c:pt>
                <c:pt idx="2988">
                  <c:v>297.46499999999997</c:v>
                </c:pt>
                <c:pt idx="2989">
                  <c:v>297.49200000000002</c:v>
                </c:pt>
                <c:pt idx="2990">
                  <c:v>297.51900000000001</c:v>
                </c:pt>
                <c:pt idx="2991">
                  <c:v>297.54599999999999</c:v>
                </c:pt>
                <c:pt idx="2992">
                  <c:v>297.57299999999998</c:v>
                </c:pt>
                <c:pt idx="2993">
                  <c:v>297.60000000000002</c:v>
                </c:pt>
                <c:pt idx="2994">
                  <c:v>297.62700000000001</c:v>
                </c:pt>
                <c:pt idx="2995">
                  <c:v>297.654</c:v>
                </c:pt>
                <c:pt idx="2996">
                  <c:v>297.68200000000002</c:v>
                </c:pt>
                <c:pt idx="2997">
                  <c:v>297.709</c:v>
                </c:pt>
                <c:pt idx="2998">
                  <c:v>297.73599999999999</c:v>
                </c:pt>
                <c:pt idx="2999">
                  <c:v>297.76299999999998</c:v>
                </c:pt>
                <c:pt idx="3000">
                  <c:v>297.79000000000002</c:v>
                </c:pt>
                <c:pt idx="3001">
                  <c:v>297.81700000000001</c:v>
                </c:pt>
                <c:pt idx="3002">
                  <c:v>297.84399999999999</c:v>
                </c:pt>
                <c:pt idx="3003">
                  <c:v>297.87099999999998</c:v>
                </c:pt>
                <c:pt idx="3004">
                  <c:v>297.89800000000002</c:v>
                </c:pt>
                <c:pt idx="3005">
                  <c:v>297.92500000000001</c:v>
                </c:pt>
                <c:pt idx="3006">
                  <c:v>297.95299999999997</c:v>
                </c:pt>
                <c:pt idx="3007">
                  <c:v>297.98</c:v>
                </c:pt>
                <c:pt idx="3008">
                  <c:v>298.00700000000001</c:v>
                </c:pt>
                <c:pt idx="3009">
                  <c:v>298.03399999999999</c:v>
                </c:pt>
                <c:pt idx="3010">
                  <c:v>298.06099999999998</c:v>
                </c:pt>
                <c:pt idx="3011">
                  <c:v>298.08800000000002</c:v>
                </c:pt>
                <c:pt idx="3012">
                  <c:v>298.11500000000001</c:v>
                </c:pt>
                <c:pt idx="3013">
                  <c:v>298.142</c:v>
                </c:pt>
                <c:pt idx="3014">
                  <c:v>298.16899999999998</c:v>
                </c:pt>
                <c:pt idx="3015">
                  <c:v>298.19600000000003</c:v>
                </c:pt>
                <c:pt idx="3016">
                  <c:v>298.22300000000001</c:v>
                </c:pt>
                <c:pt idx="3017">
                  <c:v>298.25099999999998</c:v>
                </c:pt>
                <c:pt idx="3018">
                  <c:v>298.27800000000002</c:v>
                </c:pt>
                <c:pt idx="3019">
                  <c:v>298.30500000000001</c:v>
                </c:pt>
                <c:pt idx="3020">
                  <c:v>298.33199999999999</c:v>
                </c:pt>
                <c:pt idx="3021">
                  <c:v>298.35899999999998</c:v>
                </c:pt>
                <c:pt idx="3022">
                  <c:v>298.38600000000002</c:v>
                </c:pt>
                <c:pt idx="3023">
                  <c:v>298.41300000000001</c:v>
                </c:pt>
                <c:pt idx="3024">
                  <c:v>298.44</c:v>
                </c:pt>
                <c:pt idx="3025">
                  <c:v>298.46699999999998</c:v>
                </c:pt>
                <c:pt idx="3026">
                  <c:v>298.49400000000003</c:v>
                </c:pt>
                <c:pt idx="3027">
                  <c:v>298.52100000000002</c:v>
                </c:pt>
                <c:pt idx="3028">
                  <c:v>298.548</c:v>
                </c:pt>
                <c:pt idx="3029">
                  <c:v>298.57499999999999</c:v>
                </c:pt>
                <c:pt idx="3030">
                  <c:v>298.60199999999998</c:v>
                </c:pt>
                <c:pt idx="3031">
                  <c:v>298.62900000000002</c:v>
                </c:pt>
                <c:pt idx="3032">
                  <c:v>298.65600000000001</c:v>
                </c:pt>
                <c:pt idx="3033">
                  <c:v>298.68400000000003</c:v>
                </c:pt>
                <c:pt idx="3034">
                  <c:v>298.71100000000001</c:v>
                </c:pt>
                <c:pt idx="3035">
                  <c:v>298.738</c:v>
                </c:pt>
                <c:pt idx="3036">
                  <c:v>298.76499999999999</c:v>
                </c:pt>
                <c:pt idx="3037">
                  <c:v>298.79199999999997</c:v>
                </c:pt>
                <c:pt idx="3038">
                  <c:v>298.81900000000002</c:v>
                </c:pt>
                <c:pt idx="3039">
                  <c:v>298.846</c:v>
                </c:pt>
                <c:pt idx="3040">
                  <c:v>298.87299999999999</c:v>
                </c:pt>
                <c:pt idx="3041">
                  <c:v>298.89999999999998</c:v>
                </c:pt>
                <c:pt idx="3042">
                  <c:v>298.92700000000002</c:v>
                </c:pt>
                <c:pt idx="3043">
                  <c:v>298.95400000000001</c:v>
                </c:pt>
                <c:pt idx="3044">
                  <c:v>298.98099999999999</c:v>
                </c:pt>
                <c:pt idx="3045">
                  <c:v>299.00799999999998</c:v>
                </c:pt>
                <c:pt idx="3046">
                  <c:v>299.03500000000003</c:v>
                </c:pt>
                <c:pt idx="3047">
                  <c:v>299.06200000000001</c:v>
                </c:pt>
                <c:pt idx="3048">
                  <c:v>299.089</c:v>
                </c:pt>
                <c:pt idx="3049">
                  <c:v>299.11599999999999</c:v>
                </c:pt>
                <c:pt idx="3050">
                  <c:v>299.14299999999997</c:v>
                </c:pt>
                <c:pt idx="3051">
                  <c:v>299.17</c:v>
                </c:pt>
                <c:pt idx="3052">
                  <c:v>299.197</c:v>
                </c:pt>
                <c:pt idx="3053">
                  <c:v>299.22399999999999</c:v>
                </c:pt>
                <c:pt idx="3054">
                  <c:v>299.25099999999998</c:v>
                </c:pt>
                <c:pt idx="3055">
                  <c:v>299.27800000000002</c:v>
                </c:pt>
                <c:pt idx="3056">
                  <c:v>299.30500000000001</c:v>
                </c:pt>
                <c:pt idx="3057">
                  <c:v>299.33199999999999</c:v>
                </c:pt>
                <c:pt idx="3058">
                  <c:v>299.35899999999998</c:v>
                </c:pt>
                <c:pt idx="3059">
                  <c:v>299.38600000000002</c:v>
                </c:pt>
                <c:pt idx="3060">
                  <c:v>299.41300000000001</c:v>
                </c:pt>
                <c:pt idx="3061">
                  <c:v>299.44</c:v>
                </c:pt>
                <c:pt idx="3062">
                  <c:v>299.46699999999998</c:v>
                </c:pt>
                <c:pt idx="3063">
                  <c:v>299.49400000000003</c:v>
                </c:pt>
                <c:pt idx="3064">
                  <c:v>299.52100000000002</c:v>
                </c:pt>
                <c:pt idx="3065">
                  <c:v>299.548</c:v>
                </c:pt>
                <c:pt idx="3066">
                  <c:v>299.57499999999999</c:v>
                </c:pt>
                <c:pt idx="3067">
                  <c:v>299.60199999999998</c:v>
                </c:pt>
                <c:pt idx="3068">
                  <c:v>299.62900000000002</c:v>
                </c:pt>
                <c:pt idx="3069">
                  <c:v>299.65600000000001</c:v>
                </c:pt>
                <c:pt idx="3070">
                  <c:v>299.68299999999999</c:v>
                </c:pt>
                <c:pt idx="3071">
                  <c:v>299.70999999999998</c:v>
                </c:pt>
                <c:pt idx="3072">
                  <c:v>299.73700000000002</c:v>
                </c:pt>
                <c:pt idx="3073">
                  <c:v>299.76400000000001</c:v>
                </c:pt>
                <c:pt idx="3074">
                  <c:v>299.791</c:v>
                </c:pt>
                <c:pt idx="3075">
                  <c:v>299.81799999999998</c:v>
                </c:pt>
                <c:pt idx="3076">
                  <c:v>299.84500000000003</c:v>
                </c:pt>
                <c:pt idx="3077">
                  <c:v>299.87200000000001</c:v>
                </c:pt>
                <c:pt idx="3078">
                  <c:v>299.899</c:v>
                </c:pt>
                <c:pt idx="3079">
                  <c:v>299.92599999999999</c:v>
                </c:pt>
                <c:pt idx="3080">
                  <c:v>299.95299999999997</c:v>
                </c:pt>
                <c:pt idx="3081">
                  <c:v>299.98</c:v>
                </c:pt>
                <c:pt idx="3082">
                  <c:v>300.00700000000001</c:v>
                </c:pt>
                <c:pt idx="3083">
                  <c:v>300.03399999999999</c:v>
                </c:pt>
                <c:pt idx="3084">
                  <c:v>300.06099999999998</c:v>
                </c:pt>
                <c:pt idx="3085">
                  <c:v>300.08800000000002</c:v>
                </c:pt>
                <c:pt idx="3086">
                  <c:v>300.11500000000001</c:v>
                </c:pt>
                <c:pt idx="3087">
                  <c:v>300.142</c:v>
                </c:pt>
                <c:pt idx="3088">
                  <c:v>300.16899999999998</c:v>
                </c:pt>
                <c:pt idx="3089">
                  <c:v>300.19499999999999</c:v>
                </c:pt>
                <c:pt idx="3090">
                  <c:v>300.22199999999998</c:v>
                </c:pt>
                <c:pt idx="3091">
                  <c:v>300.24900000000002</c:v>
                </c:pt>
                <c:pt idx="3092">
                  <c:v>300.27600000000001</c:v>
                </c:pt>
                <c:pt idx="3093">
                  <c:v>300.303</c:v>
                </c:pt>
                <c:pt idx="3094">
                  <c:v>300.33</c:v>
                </c:pt>
                <c:pt idx="3095">
                  <c:v>300.35700000000003</c:v>
                </c:pt>
                <c:pt idx="3096">
                  <c:v>300.38400000000001</c:v>
                </c:pt>
                <c:pt idx="3097">
                  <c:v>300.411</c:v>
                </c:pt>
                <c:pt idx="3098">
                  <c:v>300.43799999999999</c:v>
                </c:pt>
                <c:pt idx="3099">
                  <c:v>300.46499999999997</c:v>
                </c:pt>
                <c:pt idx="3100">
                  <c:v>300.49200000000002</c:v>
                </c:pt>
                <c:pt idx="3101">
                  <c:v>300.51900000000001</c:v>
                </c:pt>
                <c:pt idx="3102">
                  <c:v>300.54599999999999</c:v>
                </c:pt>
                <c:pt idx="3103">
                  <c:v>300.57299999999998</c:v>
                </c:pt>
                <c:pt idx="3104">
                  <c:v>300.60000000000002</c:v>
                </c:pt>
                <c:pt idx="3105">
                  <c:v>300.62599999999998</c:v>
                </c:pt>
                <c:pt idx="3106">
                  <c:v>300.65300000000002</c:v>
                </c:pt>
                <c:pt idx="3107">
                  <c:v>300.68</c:v>
                </c:pt>
                <c:pt idx="3108">
                  <c:v>300.70699999999999</c:v>
                </c:pt>
                <c:pt idx="3109">
                  <c:v>300.73399999999998</c:v>
                </c:pt>
                <c:pt idx="3110">
                  <c:v>300.76100000000002</c:v>
                </c:pt>
                <c:pt idx="3111">
                  <c:v>300.78800000000001</c:v>
                </c:pt>
                <c:pt idx="3112">
                  <c:v>300.815</c:v>
                </c:pt>
                <c:pt idx="3113">
                  <c:v>300.84199999999998</c:v>
                </c:pt>
                <c:pt idx="3114">
                  <c:v>300.86900000000003</c:v>
                </c:pt>
                <c:pt idx="3115">
                  <c:v>300.89600000000002</c:v>
                </c:pt>
                <c:pt idx="3116">
                  <c:v>300.92200000000003</c:v>
                </c:pt>
                <c:pt idx="3117">
                  <c:v>300.94900000000001</c:v>
                </c:pt>
                <c:pt idx="3118">
                  <c:v>300.976</c:v>
                </c:pt>
                <c:pt idx="3119">
                  <c:v>301.00299999999999</c:v>
                </c:pt>
                <c:pt idx="3120">
                  <c:v>301.02999999999997</c:v>
                </c:pt>
                <c:pt idx="3121">
                  <c:v>301.05700000000002</c:v>
                </c:pt>
                <c:pt idx="3122">
                  <c:v>301.084</c:v>
                </c:pt>
                <c:pt idx="3123">
                  <c:v>301.11099999999999</c:v>
                </c:pt>
                <c:pt idx="3124">
                  <c:v>301.13799999999998</c:v>
                </c:pt>
                <c:pt idx="3125">
                  <c:v>301.16500000000002</c:v>
                </c:pt>
                <c:pt idx="3126">
                  <c:v>301.19099999999997</c:v>
                </c:pt>
                <c:pt idx="3127">
                  <c:v>301.21800000000002</c:v>
                </c:pt>
                <c:pt idx="3128">
                  <c:v>301.245</c:v>
                </c:pt>
                <c:pt idx="3129">
                  <c:v>301.27199999999999</c:v>
                </c:pt>
                <c:pt idx="3130">
                  <c:v>301.29899999999998</c:v>
                </c:pt>
                <c:pt idx="3131">
                  <c:v>301.32600000000002</c:v>
                </c:pt>
                <c:pt idx="3132">
                  <c:v>301.35300000000001</c:v>
                </c:pt>
                <c:pt idx="3133">
                  <c:v>301.38</c:v>
                </c:pt>
                <c:pt idx="3134">
                  <c:v>301.40600000000001</c:v>
                </c:pt>
                <c:pt idx="3135">
                  <c:v>301.43299999999999</c:v>
                </c:pt>
                <c:pt idx="3136">
                  <c:v>301.45999999999998</c:v>
                </c:pt>
                <c:pt idx="3137">
                  <c:v>301.48700000000002</c:v>
                </c:pt>
                <c:pt idx="3138">
                  <c:v>301.51400000000001</c:v>
                </c:pt>
                <c:pt idx="3139">
                  <c:v>301.541</c:v>
                </c:pt>
                <c:pt idx="3140">
                  <c:v>301.56799999999998</c:v>
                </c:pt>
                <c:pt idx="3141">
                  <c:v>301.59399999999999</c:v>
                </c:pt>
                <c:pt idx="3142">
                  <c:v>301.62099999999998</c:v>
                </c:pt>
                <c:pt idx="3143">
                  <c:v>301.64800000000002</c:v>
                </c:pt>
                <c:pt idx="3144">
                  <c:v>301.67500000000001</c:v>
                </c:pt>
                <c:pt idx="3145">
                  <c:v>301.702</c:v>
                </c:pt>
                <c:pt idx="3146">
                  <c:v>301.72899999999998</c:v>
                </c:pt>
                <c:pt idx="3147">
                  <c:v>301.75599999999997</c:v>
                </c:pt>
                <c:pt idx="3148">
                  <c:v>301.78199999999998</c:v>
                </c:pt>
                <c:pt idx="3149">
                  <c:v>301.80900000000003</c:v>
                </c:pt>
                <c:pt idx="3150">
                  <c:v>301.83600000000001</c:v>
                </c:pt>
                <c:pt idx="3151">
                  <c:v>301.863</c:v>
                </c:pt>
                <c:pt idx="3152">
                  <c:v>301.89</c:v>
                </c:pt>
                <c:pt idx="3153">
                  <c:v>301.91699999999997</c:v>
                </c:pt>
                <c:pt idx="3154">
                  <c:v>301.94299999999998</c:v>
                </c:pt>
                <c:pt idx="3155">
                  <c:v>301.97000000000003</c:v>
                </c:pt>
                <c:pt idx="3156">
                  <c:v>301.99700000000001</c:v>
                </c:pt>
                <c:pt idx="3157">
                  <c:v>302.024</c:v>
                </c:pt>
                <c:pt idx="3158">
                  <c:v>302.05099999999999</c:v>
                </c:pt>
                <c:pt idx="3159">
                  <c:v>302.07799999999997</c:v>
                </c:pt>
                <c:pt idx="3160">
                  <c:v>302.10399999999998</c:v>
                </c:pt>
                <c:pt idx="3161">
                  <c:v>302.13099999999997</c:v>
                </c:pt>
                <c:pt idx="3162">
                  <c:v>302.15800000000002</c:v>
                </c:pt>
                <c:pt idx="3163">
                  <c:v>302.185</c:v>
                </c:pt>
                <c:pt idx="3164">
                  <c:v>302.21199999999999</c:v>
                </c:pt>
                <c:pt idx="3165">
                  <c:v>302.238</c:v>
                </c:pt>
                <c:pt idx="3166">
                  <c:v>302.26499999999999</c:v>
                </c:pt>
                <c:pt idx="3167">
                  <c:v>302.29199999999997</c:v>
                </c:pt>
                <c:pt idx="3168">
                  <c:v>302.31900000000002</c:v>
                </c:pt>
                <c:pt idx="3169">
                  <c:v>302.346</c:v>
                </c:pt>
                <c:pt idx="3170">
                  <c:v>302.37299999999999</c:v>
                </c:pt>
                <c:pt idx="3171">
                  <c:v>302.399</c:v>
                </c:pt>
                <c:pt idx="3172">
                  <c:v>302.42599999999999</c:v>
                </c:pt>
                <c:pt idx="3173">
                  <c:v>302.45299999999997</c:v>
                </c:pt>
                <c:pt idx="3174">
                  <c:v>302.48</c:v>
                </c:pt>
                <c:pt idx="3175">
                  <c:v>302.50700000000001</c:v>
                </c:pt>
                <c:pt idx="3176">
                  <c:v>302.53300000000002</c:v>
                </c:pt>
                <c:pt idx="3177">
                  <c:v>302.56</c:v>
                </c:pt>
                <c:pt idx="3178">
                  <c:v>302.58699999999999</c:v>
                </c:pt>
                <c:pt idx="3179">
                  <c:v>302.61399999999998</c:v>
                </c:pt>
                <c:pt idx="3180">
                  <c:v>302.64</c:v>
                </c:pt>
                <c:pt idx="3181">
                  <c:v>302.66699999999997</c:v>
                </c:pt>
                <c:pt idx="3182">
                  <c:v>302.69400000000002</c:v>
                </c:pt>
                <c:pt idx="3183">
                  <c:v>302.721</c:v>
                </c:pt>
                <c:pt idx="3184">
                  <c:v>302.74799999999999</c:v>
                </c:pt>
                <c:pt idx="3185">
                  <c:v>302.774</c:v>
                </c:pt>
                <c:pt idx="3186">
                  <c:v>302.80099999999999</c:v>
                </c:pt>
                <c:pt idx="3187">
                  <c:v>302.82799999999997</c:v>
                </c:pt>
                <c:pt idx="3188">
                  <c:v>302.85500000000002</c:v>
                </c:pt>
                <c:pt idx="3189">
                  <c:v>302.88099999999997</c:v>
                </c:pt>
                <c:pt idx="3190">
                  <c:v>302.90800000000002</c:v>
                </c:pt>
                <c:pt idx="3191">
                  <c:v>302.935</c:v>
                </c:pt>
                <c:pt idx="3192">
                  <c:v>302.96199999999999</c:v>
                </c:pt>
                <c:pt idx="3193">
                  <c:v>302.98899999999998</c:v>
                </c:pt>
                <c:pt idx="3194">
                  <c:v>303.01499999999999</c:v>
                </c:pt>
                <c:pt idx="3195">
                  <c:v>303.04199999999997</c:v>
                </c:pt>
                <c:pt idx="3196">
                  <c:v>303.06900000000002</c:v>
                </c:pt>
                <c:pt idx="3197">
                  <c:v>303.096</c:v>
                </c:pt>
                <c:pt idx="3198">
                  <c:v>303.12200000000001</c:v>
                </c:pt>
                <c:pt idx="3199">
                  <c:v>303.149</c:v>
                </c:pt>
                <c:pt idx="3200">
                  <c:v>303.17599999999999</c:v>
                </c:pt>
                <c:pt idx="3201">
                  <c:v>303.20299999999997</c:v>
                </c:pt>
                <c:pt idx="3202">
                  <c:v>303.22899999999998</c:v>
                </c:pt>
                <c:pt idx="3203">
                  <c:v>303.25599999999997</c:v>
                </c:pt>
                <c:pt idx="3204">
                  <c:v>303.28300000000002</c:v>
                </c:pt>
                <c:pt idx="3205">
                  <c:v>303.31</c:v>
                </c:pt>
                <c:pt idx="3206">
                  <c:v>303.33600000000001</c:v>
                </c:pt>
                <c:pt idx="3207">
                  <c:v>303.363</c:v>
                </c:pt>
                <c:pt idx="3208">
                  <c:v>303.39</c:v>
                </c:pt>
                <c:pt idx="3209">
                  <c:v>303.416</c:v>
                </c:pt>
                <c:pt idx="3210">
                  <c:v>303.44299999999998</c:v>
                </c:pt>
                <c:pt idx="3211">
                  <c:v>303.47000000000003</c:v>
                </c:pt>
                <c:pt idx="3212">
                  <c:v>303.49700000000001</c:v>
                </c:pt>
                <c:pt idx="3213">
                  <c:v>303.52300000000002</c:v>
                </c:pt>
                <c:pt idx="3214">
                  <c:v>303.55</c:v>
                </c:pt>
                <c:pt idx="3215">
                  <c:v>303.577</c:v>
                </c:pt>
                <c:pt idx="3216">
                  <c:v>303.60399999999998</c:v>
                </c:pt>
                <c:pt idx="3217">
                  <c:v>303.63</c:v>
                </c:pt>
                <c:pt idx="3218">
                  <c:v>303.65699999999998</c:v>
                </c:pt>
                <c:pt idx="3219">
                  <c:v>303.68400000000003</c:v>
                </c:pt>
                <c:pt idx="3220">
                  <c:v>303.70999999999998</c:v>
                </c:pt>
                <c:pt idx="3221">
                  <c:v>303.73700000000002</c:v>
                </c:pt>
                <c:pt idx="3222">
                  <c:v>303.76400000000001</c:v>
                </c:pt>
                <c:pt idx="3223">
                  <c:v>303.791</c:v>
                </c:pt>
                <c:pt idx="3224">
                  <c:v>303.81700000000001</c:v>
                </c:pt>
                <c:pt idx="3225">
                  <c:v>303.84399999999999</c:v>
                </c:pt>
                <c:pt idx="3226">
                  <c:v>303.87099999999998</c:v>
                </c:pt>
                <c:pt idx="3227">
                  <c:v>303.89699999999999</c:v>
                </c:pt>
                <c:pt idx="3228">
                  <c:v>303.92399999999998</c:v>
                </c:pt>
                <c:pt idx="3229">
                  <c:v>303.95100000000002</c:v>
                </c:pt>
                <c:pt idx="3230">
                  <c:v>303.97800000000001</c:v>
                </c:pt>
                <c:pt idx="3231">
                  <c:v>304.00400000000002</c:v>
                </c:pt>
                <c:pt idx="3232">
                  <c:v>304.03100000000001</c:v>
                </c:pt>
                <c:pt idx="3233">
                  <c:v>304.05799999999999</c:v>
                </c:pt>
                <c:pt idx="3234">
                  <c:v>304.084</c:v>
                </c:pt>
                <c:pt idx="3235">
                  <c:v>304.11099999999999</c:v>
                </c:pt>
                <c:pt idx="3236">
                  <c:v>304.13799999999998</c:v>
                </c:pt>
                <c:pt idx="3237">
                  <c:v>304.16399999999999</c:v>
                </c:pt>
                <c:pt idx="3238">
                  <c:v>304.19099999999997</c:v>
                </c:pt>
                <c:pt idx="3239">
                  <c:v>304.21800000000002</c:v>
                </c:pt>
                <c:pt idx="3240">
                  <c:v>304.24400000000003</c:v>
                </c:pt>
                <c:pt idx="3241">
                  <c:v>304.27100000000002</c:v>
                </c:pt>
                <c:pt idx="3242">
                  <c:v>304.298</c:v>
                </c:pt>
                <c:pt idx="3243">
                  <c:v>304.32400000000001</c:v>
                </c:pt>
                <c:pt idx="3244">
                  <c:v>304.351</c:v>
                </c:pt>
                <c:pt idx="3245">
                  <c:v>304.37799999999999</c:v>
                </c:pt>
                <c:pt idx="3246">
                  <c:v>304.404</c:v>
                </c:pt>
                <c:pt idx="3247">
                  <c:v>304.43099999999998</c:v>
                </c:pt>
                <c:pt idx="3248">
                  <c:v>304.45800000000003</c:v>
                </c:pt>
                <c:pt idx="3249">
                  <c:v>304.48399999999998</c:v>
                </c:pt>
                <c:pt idx="3250">
                  <c:v>304.51100000000002</c:v>
                </c:pt>
                <c:pt idx="3251">
                  <c:v>304.53800000000001</c:v>
                </c:pt>
                <c:pt idx="3252">
                  <c:v>304.56400000000002</c:v>
                </c:pt>
                <c:pt idx="3253">
                  <c:v>304.59100000000001</c:v>
                </c:pt>
                <c:pt idx="3254">
                  <c:v>304.61799999999999</c:v>
                </c:pt>
                <c:pt idx="3255">
                  <c:v>304.64400000000001</c:v>
                </c:pt>
                <c:pt idx="3256">
                  <c:v>304.67099999999999</c:v>
                </c:pt>
                <c:pt idx="3257">
                  <c:v>304.69799999999998</c:v>
                </c:pt>
                <c:pt idx="3258">
                  <c:v>304.72399999999999</c:v>
                </c:pt>
                <c:pt idx="3259">
                  <c:v>304.75099999999998</c:v>
                </c:pt>
                <c:pt idx="3260">
                  <c:v>304.77800000000002</c:v>
                </c:pt>
                <c:pt idx="3261">
                  <c:v>304.80399999999997</c:v>
                </c:pt>
                <c:pt idx="3262">
                  <c:v>304.83100000000002</c:v>
                </c:pt>
                <c:pt idx="3263">
                  <c:v>304.85700000000003</c:v>
                </c:pt>
                <c:pt idx="3264">
                  <c:v>304.88400000000001</c:v>
                </c:pt>
                <c:pt idx="3265">
                  <c:v>304.911</c:v>
                </c:pt>
                <c:pt idx="3266">
                  <c:v>304.93700000000001</c:v>
                </c:pt>
                <c:pt idx="3267">
                  <c:v>304.964</c:v>
                </c:pt>
                <c:pt idx="3268">
                  <c:v>304.99099999999999</c:v>
                </c:pt>
                <c:pt idx="3269">
                  <c:v>305.017</c:v>
                </c:pt>
                <c:pt idx="3270">
                  <c:v>305.04399999999998</c:v>
                </c:pt>
                <c:pt idx="3271">
                  <c:v>305.07100000000003</c:v>
                </c:pt>
                <c:pt idx="3272">
                  <c:v>305.09699999999998</c:v>
                </c:pt>
                <c:pt idx="3273">
                  <c:v>305.12400000000002</c:v>
                </c:pt>
                <c:pt idx="3274">
                  <c:v>305.14999999999998</c:v>
                </c:pt>
                <c:pt idx="3275">
                  <c:v>305.17700000000002</c:v>
                </c:pt>
                <c:pt idx="3276">
                  <c:v>305.20400000000001</c:v>
                </c:pt>
                <c:pt idx="3277">
                  <c:v>305.23</c:v>
                </c:pt>
                <c:pt idx="3278">
                  <c:v>305.25700000000001</c:v>
                </c:pt>
                <c:pt idx="3279">
                  <c:v>305.28300000000002</c:v>
                </c:pt>
                <c:pt idx="3280">
                  <c:v>305.31</c:v>
                </c:pt>
                <c:pt idx="3281">
                  <c:v>305.33699999999999</c:v>
                </c:pt>
                <c:pt idx="3282">
                  <c:v>305.363</c:v>
                </c:pt>
                <c:pt idx="3283">
                  <c:v>305.39</c:v>
                </c:pt>
                <c:pt idx="3284">
                  <c:v>305.416</c:v>
                </c:pt>
                <c:pt idx="3285">
                  <c:v>305.44299999999998</c:v>
                </c:pt>
                <c:pt idx="3286">
                  <c:v>305.47000000000003</c:v>
                </c:pt>
                <c:pt idx="3287">
                  <c:v>305.49599999999998</c:v>
                </c:pt>
                <c:pt idx="3288">
                  <c:v>305.52300000000002</c:v>
                </c:pt>
                <c:pt idx="3289">
                  <c:v>305.54899999999998</c:v>
                </c:pt>
                <c:pt idx="3290">
                  <c:v>305.57600000000002</c:v>
                </c:pt>
                <c:pt idx="3291">
                  <c:v>305.60300000000001</c:v>
                </c:pt>
                <c:pt idx="3292">
                  <c:v>305.62900000000002</c:v>
                </c:pt>
                <c:pt idx="3293">
                  <c:v>305.65600000000001</c:v>
                </c:pt>
                <c:pt idx="3294">
                  <c:v>305.68200000000002</c:v>
                </c:pt>
                <c:pt idx="3295">
                  <c:v>305.709</c:v>
                </c:pt>
                <c:pt idx="3296">
                  <c:v>305.73500000000001</c:v>
                </c:pt>
                <c:pt idx="3297">
                  <c:v>305.762</c:v>
                </c:pt>
                <c:pt idx="3298">
                  <c:v>305.78899999999999</c:v>
                </c:pt>
                <c:pt idx="3299">
                  <c:v>305.815</c:v>
                </c:pt>
                <c:pt idx="3300">
                  <c:v>305.84199999999998</c:v>
                </c:pt>
                <c:pt idx="3301">
                  <c:v>305.86799999999999</c:v>
                </c:pt>
                <c:pt idx="3302">
                  <c:v>305.89499999999998</c:v>
                </c:pt>
                <c:pt idx="3303">
                  <c:v>305.92099999999999</c:v>
                </c:pt>
                <c:pt idx="3304">
                  <c:v>305.94799999999998</c:v>
                </c:pt>
                <c:pt idx="3305">
                  <c:v>305.97500000000002</c:v>
                </c:pt>
                <c:pt idx="3306">
                  <c:v>306.00099999999998</c:v>
                </c:pt>
                <c:pt idx="3307">
                  <c:v>306.02800000000002</c:v>
                </c:pt>
                <c:pt idx="3308">
                  <c:v>306.05399999999997</c:v>
                </c:pt>
                <c:pt idx="3309">
                  <c:v>306.08100000000002</c:v>
                </c:pt>
                <c:pt idx="3310">
                  <c:v>306.10700000000003</c:v>
                </c:pt>
                <c:pt idx="3311">
                  <c:v>306.13400000000001</c:v>
                </c:pt>
                <c:pt idx="3312">
                  <c:v>306.16000000000003</c:v>
                </c:pt>
                <c:pt idx="3313">
                  <c:v>306.18700000000001</c:v>
                </c:pt>
                <c:pt idx="3314">
                  <c:v>306.214</c:v>
                </c:pt>
                <c:pt idx="3315">
                  <c:v>306.24</c:v>
                </c:pt>
                <c:pt idx="3316">
                  <c:v>306.267</c:v>
                </c:pt>
                <c:pt idx="3317">
                  <c:v>306.29300000000001</c:v>
                </c:pt>
                <c:pt idx="3318">
                  <c:v>306.32</c:v>
                </c:pt>
                <c:pt idx="3319">
                  <c:v>306.346</c:v>
                </c:pt>
                <c:pt idx="3320">
                  <c:v>306.37299999999999</c:v>
                </c:pt>
                <c:pt idx="3321">
                  <c:v>306.399</c:v>
                </c:pt>
                <c:pt idx="3322">
                  <c:v>306.42599999999999</c:v>
                </c:pt>
                <c:pt idx="3323">
                  <c:v>306.452</c:v>
                </c:pt>
                <c:pt idx="3324">
                  <c:v>306.47899999999998</c:v>
                </c:pt>
                <c:pt idx="3325">
                  <c:v>306.505</c:v>
                </c:pt>
                <c:pt idx="3326">
                  <c:v>306.53199999999998</c:v>
                </c:pt>
                <c:pt idx="3327">
                  <c:v>306.55799999999999</c:v>
                </c:pt>
                <c:pt idx="3328">
                  <c:v>306.58499999999998</c:v>
                </c:pt>
                <c:pt idx="3329">
                  <c:v>306.61099999999999</c:v>
                </c:pt>
                <c:pt idx="3330">
                  <c:v>306.63799999999998</c:v>
                </c:pt>
                <c:pt idx="3331">
                  <c:v>306.66500000000002</c:v>
                </c:pt>
                <c:pt idx="3332">
                  <c:v>306.69099999999997</c:v>
                </c:pt>
                <c:pt idx="3333">
                  <c:v>306.71800000000002</c:v>
                </c:pt>
                <c:pt idx="3334">
                  <c:v>306.74400000000003</c:v>
                </c:pt>
                <c:pt idx="3335">
                  <c:v>306.77100000000002</c:v>
                </c:pt>
                <c:pt idx="3336">
                  <c:v>306.79700000000003</c:v>
                </c:pt>
                <c:pt idx="3337">
                  <c:v>306.82400000000001</c:v>
                </c:pt>
                <c:pt idx="3338">
                  <c:v>306.85000000000002</c:v>
                </c:pt>
                <c:pt idx="3339">
                  <c:v>306.87700000000001</c:v>
                </c:pt>
                <c:pt idx="3340">
                  <c:v>306.90300000000002</c:v>
                </c:pt>
                <c:pt idx="3341">
                  <c:v>306.93</c:v>
                </c:pt>
                <c:pt idx="3342">
                  <c:v>306.95600000000002</c:v>
                </c:pt>
                <c:pt idx="3343">
                  <c:v>306.983</c:v>
                </c:pt>
                <c:pt idx="3344">
                  <c:v>307.00900000000001</c:v>
                </c:pt>
                <c:pt idx="3345">
                  <c:v>307.03500000000003</c:v>
                </c:pt>
                <c:pt idx="3346">
                  <c:v>307.06200000000001</c:v>
                </c:pt>
                <c:pt idx="3347">
                  <c:v>307.08800000000002</c:v>
                </c:pt>
                <c:pt idx="3348">
                  <c:v>307.11500000000001</c:v>
                </c:pt>
                <c:pt idx="3349">
                  <c:v>307.14100000000002</c:v>
                </c:pt>
                <c:pt idx="3350">
                  <c:v>307.16800000000001</c:v>
                </c:pt>
                <c:pt idx="3351">
                  <c:v>307.19400000000002</c:v>
                </c:pt>
                <c:pt idx="3352">
                  <c:v>307.221</c:v>
                </c:pt>
                <c:pt idx="3353">
                  <c:v>307.24700000000001</c:v>
                </c:pt>
                <c:pt idx="3354">
                  <c:v>307.274</c:v>
                </c:pt>
                <c:pt idx="3355">
                  <c:v>307.3</c:v>
                </c:pt>
                <c:pt idx="3356">
                  <c:v>307.327</c:v>
                </c:pt>
                <c:pt idx="3357">
                  <c:v>307.35300000000001</c:v>
                </c:pt>
                <c:pt idx="3358">
                  <c:v>307.38</c:v>
                </c:pt>
                <c:pt idx="3359">
                  <c:v>307.40600000000001</c:v>
                </c:pt>
                <c:pt idx="3360">
                  <c:v>307.43299999999999</c:v>
                </c:pt>
                <c:pt idx="3361">
                  <c:v>307.459</c:v>
                </c:pt>
                <c:pt idx="3362">
                  <c:v>307.48500000000001</c:v>
                </c:pt>
                <c:pt idx="3363">
                  <c:v>307.512</c:v>
                </c:pt>
                <c:pt idx="3364">
                  <c:v>307.53800000000001</c:v>
                </c:pt>
                <c:pt idx="3365">
                  <c:v>307.565</c:v>
                </c:pt>
                <c:pt idx="3366">
                  <c:v>307.59100000000001</c:v>
                </c:pt>
                <c:pt idx="3367">
                  <c:v>307.61799999999999</c:v>
                </c:pt>
                <c:pt idx="3368">
                  <c:v>307.64400000000001</c:v>
                </c:pt>
                <c:pt idx="3369">
                  <c:v>307.67099999999999</c:v>
                </c:pt>
                <c:pt idx="3370">
                  <c:v>307.697</c:v>
                </c:pt>
                <c:pt idx="3371">
                  <c:v>307.72399999999999</c:v>
                </c:pt>
                <c:pt idx="3372">
                  <c:v>307.75</c:v>
                </c:pt>
                <c:pt idx="3373">
                  <c:v>307.77600000000001</c:v>
                </c:pt>
                <c:pt idx="3374">
                  <c:v>307.803</c:v>
                </c:pt>
                <c:pt idx="3375">
                  <c:v>307.82900000000001</c:v>
                </c:pt>
                <c:pt idx="3376">
                  <c:v>307.85599999999999</c:v>
                </c:pt>
                <c:pt idx="3377">
                  <c:v>307.88200000000001</c:v>
                </c:pt>
                <c:pt idx="3378">
                  <c:v>307.90899999999999</c:v>
                </c:pt>
                <c:pt idx="3379">
                  <c:v>307.935</c:v>
                </c:pt>
                <c:pt idx="3380">
                  <c:v>307.96100000000001</c:v>
                </c:pt>
                <c:pt idx="3381">
                  <c:v>307.988</c:v>
                </c:pt>
                <c:pt idx="3382">
                  <c:v>308.01400000000001</c:v>
                </c:pt>
                <c:pt idx="3383">
                  <c:v>308.041</c:v>
                </c:pt>
                <c:pt idx="3384">
                  <c:v>308.06700000000001</c:v>
                </c:pt>
                <c:pt idx="3385">
                  <c:v>308.09300000000002</c:v>
                </c:pt>
                <c:pt idx="3386">
                  <c:v>308.12</c:v>
                </c:pt>
                <c:pt idx="3387">
                  <c:v>308.14600000000002</c:v>
                </c:pt>
                <c:pt idx="3388">
                  <c:v>308.173</c:v>
                </c:pt>
                <c:pt idx="3389">
                  <c:v>308.19900000000001</c:v>
                </c:pt>
                <c:pt idx="3390">
                  <c:v>308.226</c:v>
                </c:pt>
                <c:pt idx="3391">
                  <c:v>308.25200000000001</c:v>
                </c:pt>
                <c:pt idx="3392">
                  <c:v>308.27800000000002</c:v>
                </c:pt>
                <c:pt idx="3393">
                  <c:v>308.30500000000001</c:v>
                </c:pt>
                <c:pt idx="3394">
                  <c:v>308.33100000000002</c:v>
                </c:pt>
                <c:pt idx="3395">
                  <c:v>308.358</c:v>
                </c:pt>
                <c:pt idx="3396">
                  <c:v>308.38400000000001</c:v>
                </c:pt>
                <c:pt idx="3397">
                  <c:v>308.41000000000003</c:v>
                </c:pt>
                <c:pt idx="3398">
                  <c:v>308.43700000000001</c:v>
                </c:pt>
                <c:pt idx="3399">
                  <c:v>308.46300000000002</c:v>
                </c:pt>
                <c:pt idx="3400">
                  <c:v>308.48899999999998</c:v>
                </c:pt>
                <c:pt idx="3401">
                  <c:v>308.51600000000002</c:v>
                </c:pt>
                <c:pt idx="3402">
                  <c:v>308.54199999999997</c:v>
                </c:pt>
                <c:pt idx="3403">
                  <c:v>308.56900000000002</c:v>
                </c:pt>
                <c:pt idx="3404">
                  <c:v>308.59500000000003</c:v>
                </c:pt>
                <c:pt idx="3405">
                  <c:v>308.62099999999998</c:v>
                </c:pt>
                <c:pt idx="3406">
                  <c:v>308.64800000000002</c:v>
                </c:pt>
                <c:pt idx="3407">
                  <c:v>308.67399999999998</c:v>
                </c:pt>
                <c:pt idx="3408">
                  <c:v>308.7</c:v>
                </c:pt>
                <c:pt idx="3409">
                  <c:v>308.72699999999998</c:v>
                </c:pt>
                <c:pt idx="3410">
                  <c:v>308.75299999999999</c:v>
                </c:pt>
                <c:pt idx="3411">
                  <c:v>308.77999999999997</c:v>
                </c:pt>
                <c:pt idx="3412">
                  <c:v>308.80599999999998</c:v>
                </c:pt>
                <c:pt idx="3413">
                  <c:v>308.83199999999999</c:v>
                </c:pt>
                <c:pt idx="3414">
                  <c:v>308.85899999999998</c:v>
                </c:pt>
                <c:pt idx="3415">
                  <c:v>308.88499999999999</c:v>
                </c:pt>
                <c:pt idx="3416">
                  <c:v>308.911</c:v>
                </c:pt>
                <c:pt idx="3417">
                  <c:v>308.93799999999999</c:v>
                </c:pt>
                <c:pt idx="3418">
                  <c:v>308.964</c:v>
                </c:pt>
                <c:pt idx="3419">
                  <c:v>308.99</c:v>
                </c:pt>
                <c:pt idx="3420">
                  <c:v>309.017</c:v>
                </c:pt>
                <c:pt idx="3421">
                  <c:v>309.04300000000001</c:v>
                </c:pt>
                <c:pt idx="3422">
                  <c:v>309.07</c:v>
                </c:pt>
                <c:pt idx="3423">
                  <c:v>309.096</c:v>
                </c:pt>
                <c:pt idx="3424">
                  <c:v>309.12200000000001</c:v>
                </c:pt>
                <c:pt idx="3425">
                  <c:v>309.149</c:v>
                </c:pt>
                <c:pt idx="3426">
                  <c:v>309.17500000000001</c:v>
                </c:pt>
                <c:pt idx="3427">
                  <c:v>309.20100000000002</c:v>
                </c:pt>
                <c:pt idx="3428">
                  <c:v>309.22800000000001</c:v>
                </c:pt>
                <c:pt idx="3429">
                  <c:v>309.25400000000002</c:v>
                </c:pt>
                <c:pt idx="3430">
                  <c:v>309.27999999999997</c:v>
                </c:pt>
                <c:pt idx="3431">
                  <c:v>309.30700000000002</c:v>
                </c:pt>
                <c:pt idx="3432">
                  <c:v>309.33300000000003</c:v>
                </c:pt>
                <c:pt idx="3433">
                  <c:v>309.35899999999998</c:v>
                </c:pt>
                <c:pt idx="3434">
                  <c:v>309.38600000000002</c:v>
                </c:pt>
                <c:pt idx="3435">
                  <c:v>309.41199999999998</c:v>
                </c:pt>
                <c:pt idx="3436">
                  <c:v>309.43799999999999</c:v>
                </c:pt>
                <c:pt idx="3437">
                  <c:v>309.464</c:v>
                </c:pt>
                <c:pt idx="3438">
                  <c:v>309.49099999999999</c:v>
                </c:pt>
                <c:pt idx="3439">
                  <c:v>309.517</c:v>
                </c:pt>
                <c:pt idx="3440">
                  <c:v>309.54300000000001</c:v>
                </c:pt>
                <c:pt idx="3441">
                  <c:v>309.57</c:v>
                </c:pt>
                <c:pt idx="3442">
                  <c:v>309.596</c:v>
                </c:pt>
                <c:pt idx="3443">
                  <c:v>309.62200000000001</c:v>
                </c:pt>
                <c:pt idx="3444">
                  <c:v>309.649</c:v>
                </c:pt>
                <c:pt idx="3445">
                  <c:v>309.67500000000001</c:v>
                </c:pt>
                <c:pt idx="3446">
                  <c:v>309.70100000000002</c:v>
                </c:pt>
                <c:pt idx="3447">
                  <c:v>309.72800000000001</c:v>
                </c:pt>
                <c:pt idx="3448">
                  <c:v>309.75400000000002</c:v>
                </c:pt>
                <c:pt idx="3449">
                  <c:v>309.77999999999997</c:v>
                </c:pt>
                <c:pt idx="3450">
                  <c:v>309.80599999999998</c:v>
                </c:pt>
                <c:pt idx="3451">
                  <c:v>309.83300000000003</c:v>
                </c:pt>
                <c:pt idx="3452">
                  <c:v>309.85899999999998</c:v>
                </c:pt>
                <c:pt idx="3453">
                  <c:v>309.88499999999999</c:v>
                </c:pt>
                <c:pt idx="3454">
                  <c:v>309.91199999999998</c:v>
                </c:pt>
                <c:pt idx="3455">
                  <c:v>309.93799999999999</c:v>
                </c:pt>
                <c:pt idx="3456">
                  <c:v>309.964</c:v>
                </c:pt>
                <c:pt idx="3457">
                  <c:v>309.99</c:v>
                </c:pt>
                <c:pt idx="3458">
                  <c:v>310.017</c:v>
                </c:pt>
                <c:pt idx="3459">
                  <c:v>310.04300000000001</c:v>
                </c:pt>
                <c:pt idx="3460">
                  <c:v>310.06900000000002</c:v>
                </c:pt>
                <c:pt idx="3461">
                  <c:v>310.096</c:v>
                </c:pt>
                <c:pt idx="3462">
                  <c:v>310.12200000000001</c:v>
                </c:pt>
                <c:pt idx="3463">
                  <c:v>310.14800000000002</c:v>
                </c:pt>
                <c:pt idx="3464">
                  <c:v>310.17399999999998</c:v>
                </c:pt>
                <c:pt idx="3465">
                  <c:v>310.20100000000002</c:v>
                </c:pt>
                <c:pt idx="3466">
                  <c:v>310.22699999999998</c:v>
                </c:pt>
                <c:pt idx="3467">
                  <c:v>310.25299999999999</c:v>
                </c:pt>
                <c:pt idx="3468">
                  <c:v>310.279</c:v>
                </c:pt>
                <c:pt idx="3469">
                  <c:v>310.30599999999998</c:v>
                </c:pt>
                <c:pt idx="3470">
                  <c:v>310.33199999999999</c:v>
                </c:pt>
                <c:pt idx="3471">
                  <c:v>310.358</c:v>
                </c:pt>
                <c:pt idx="3472">
                  <c:v>310.38400000000001</c:v>
                </c:pt>
                <c:pt idx="3473">
                  <c:v>310.411</c:v>
                </c:pt>
                <c:pt idx="3474">
                  <c:v>310.43700000000001</c:v>
                </c:pt>
                <c:pt idx="3475">
                  <c:v>310.46300000000002</c:v>
                </c:pt>
                <c:pt idx="3476">
                  <c:v>310.48899999999998</c:v>
                </c:pt>
                <c:pt idx="3477">
                  <c:v>310.51600000000002</c:v>
                </c:pt>
                <c:pt idx="3478">
                  <c:v>310.54199999999997</c:v>
                </c:pt>
                <c:pt idx="3479">
                  <c:v>310.56799999999998</c:v>
                </c:pt>
                <c:pt idx="3480">
                  <c:v>310.59399999999999</c:v>
                </c:pt>
                <c:pt idx="3481">
                  <c:v>310.62099999999998</c:v>
                </c:pt>
                <c:pt idx="3482">
                  <c:v>310.64699999999999</c:v>
                </c:pt>
                <c:pt idx="3483">
                  <c:v>310.673</c:v>
                </c:pt>
                <c:pt idx="3484">
                  <c:v>310.69900000000001</c:v>
                </c:pt>
                <c:pt idx="3485">
                  <c:v>310.726</c:v>
                </c:pt>
                <c:pt idx="3486">
                  <c:v>310.75200000000001</c:v>
                </c:pt>
                <c:pt idx="3487">
                  <c:v>310.77800000000002</c:v>
                </c:pt>
                <c:pt idx="3488">
                  <c:v>310.80399999999997</c:v>
                </c:pt>
                <c:pt idx="3489">
                  <c:v>310.83</c:v>
                </c:pt>
                <c:pt idx="3490">
                  <c:v>310.85700000000003</c:v>
                </c:pt>
                <c:pt idx="3491">
                  <c:v>310.88299999999998</c:v>
                </c:pt>
                <c:pt idx="3492">
                  <c:v>310.90899999999999</c:v>
                </c:pt>
                <c:pt idx="3493">
                  <c:v>310.935</c:v>
                </c:pt>
                <c:pt idx="3494">
                  <c:v>310.96199999999999</c:v>
                </c:pt>
                <c:pt idx="3495">
                  <c:v>310.988</c:v>
                </c:pt>
                <c:pt idx="3496">
                  <c:v>311.01400000000001</c:v>
                </c:pt>
                <c:pt idx="3497">
                  <c:v>311.04000000000002</c:v>
                </c:pt>
                <c:pt idx="3498">
                  <c:v>311.06599999999997</c:v>
                </c:pt>
                <c:pt idx="3499">
                  <c:v>311.09300000000002</c:v>
                </c:pt>
                <c:pt idx="3500">
                  <c:v>311.11900000000003</c:v>
                </c:pt>
                <c:pt idx="3501">
                  <c:v>311.14499999999998</c:v>
                </c:pt>
                <c:pt idx="3502">
                  <c:v>311.17099999999999</c:v>
                </c:pt>
                <c:pt idx="3503">
                  <c:v>311.197</c:v>
                </c:pt>
                <c:pt idx="3504">
                  <c:v>311.22399999999999</c:v>
                </c:pt>
                <c:pt idx="3505">
                  <c:v>311.25</c:v>
                </c:pt>
                <c:pt idx="3506">
                  <c:v>311.27600000000001</c:v>
                </c:pt>
                <c:pt idx="3507">
                  <c:v>311.30200000000002</c:v>
                </c:pt>
                <c:pt idx="3508">
                  <c:v>311.32799999999997</c:v>
                </c:pt>
                <c:pt idx="3509">
                  <c:v>311.35500000000002</c:v>
                </c:pt>
                <c:pt idx="3510">
                  <c:v>311.38099999999997</c:v>
                </c:pt>
                <c:pt idx="3511">
                  <c:v>311.40699999999998</c:v>
                </c:pt>
                <c:pt idx="3512">
                  <c:v>311.43299999999999</c:v>
                </c:pt>
                <c:pt idx="3513">
                  <c:v>311.459</c:v>
                </c:pt>
                <c:pt idx="3514">
                  <c:v>311.48500000000001</c:v>
                </c:pt>
                <c:pt idx="3515">
                  <c:v>311.512</c:v>
                </c:pt>
                <c:pt idx="3516">
                  <c:v>311.53800000000001</c:v>
                </c:pt>
                <c:pt idx="3517">
                  <c:v>311.56400000000002</c:v>
                </c:pt>
                <c:pt idx="3518">
                  <c:v>311.58999999999997</c:v>
                </c:pt>
                <c:pt idx="3519">
                  <c:v>311.61599999999999</c:v>
                </c:pt>
                <c:pt idx="3520">
                  <c:v>311.642</c:v>
                </c:pt>
                <c:pt idx="3521">
                  <c:v>311.66899999999998</c:v>
                </c:pt>
                <c:pt idx="3522">
                  <c:v>311.69499999999999</c:v>
                </c:pt>
                <c:pt idx="3523">
                  <c:v>311.721</c:v>
                </c:pt>
                <c:pt idx="3524">
                  <c:v>311.74700000000001</c:v>
                </c:pt>
                <c:pt idx="3525">
                  <c:v>311.77300000000002</c:v>
                </c:pt>
                <c:pt idx="3526">
                  <c:v>311.79899999999998</c:v>
                </c:pt>
                <c:pt idx="3527">
                  <c:v>311.82600000000002</c:v>
                </c:pt>
                <c:pt idx="3528">
                  <c:v>311.85199999999998</c:v>
                </c:pt>
                <c:pt idx="3529">
                  <c:v>311.87799999999999</c:v>
                </c:pt>
                <c:pt idx="3530">
                  <c:v>311.904</c:v>
                </c:pt>
                <c:pt idx="3531">
                  <c:v>311.93</c:v>
                </c:pt>
                <c:pt idx="3532">
                  <c:v>311.95600000000002</c:v>
                </c:pt>
                <c:pt idx="3533">
                  <c:v>311.98200000000003</c:v>
                </c:pt>
                <c:pt idx="3534">
                  <c:v>312.00900000000001</c:v>
                </c:pt>
                <c:pt idx="3535">
                  <c:v>312.03500000000003</c:v>
                </c:pt>
                <c:pt idx="3536">
                  <c:v>312.06099999999998</c:v>
                </c:pt>
                <c:pt idx="3537">
                  <c:v>312.08699999999999</c:v>
                </c:pt>
                <c:pt idx="3538">
                  <c:v>312.113</c:v>
                </c:pt>
                <c:pt idx="3539">
                  <c:v>312.13900000000001</c:v>
                </c:pt>
                <c:pt idx="3540">
                  <c:v>312.16500000000002</c:v>
                </c:pt>
                <c:pt idx="3541">
                  <c:v>312.19099999999997</c:v>
                </c:pt>
                <c:pt idx="3542">
                  <c:v>312.21800000000002</c:v>
                </c:pt>
                <c:pt idx="3543">
                  <c:v>312.24400000000003</c:v>
                </c:pt>
                <c:pt idx="3544">
                  <c:v>312.27</c:v>
                </c:pt>
                <c:pt idx="3545">
                  <c:v>312.29599999999999</c:v>
                </c:pt>
                <c:pt idx="3546">
                  <c:v>312.322</c:v>
                </c:pt>
                <c:pt idx="3547">
                  <c:v>312.34800000000001</c:v>
                </c:pt>
                <c:pt idx="3548">
                  <c:v>312.37400000000002</c:v>
                </c:pt>
                <c:pt idx="3549">
                  <c:v>312.39999999999998</c:v>
                </c:pt>
                <c:pt idx="3550">
                  <c:v>312.42700000000002</c:v>
                </c:pt>
                <c:pt idx="3551">
                  <c:v>312.45299999999997</c:v>
                </c:pt>
                <c:pt idx="3552">
                  <c:v>312.47899999999998</c:v>
                </c:pt>
                <c:pt idx="3553">
                  <c:v>312.505</c:v>
                </c:pt>
                <c:pt idx="3554">
                  <c:v>312.53100000000001</c:v>
                </c:pt>
                <c:pt idx="3555">
                  <c:v>312.55700000000002</c:v>
                </c:pt>
                <c:pt idx="3556">
                  <c:v>312.58300000000003</c:v>
                </c:pt>
                <c:pt idx="3557">
                  <c:v>312.60899999999998</c:v>
                </c:pt>
                <c:pt idx="3558">
                  <c:v>312.63499999999999</c:v>
                </c:pt>
                <c:pt idx="3559">
                  <c:v>312.661</c:v>
                </c:pt>
                <c:pt idx="3560">
                  <c:v>312.68700000000001</c:v>
                </c:pt>
                <c:pt idx="3561">
                  <c:v>312.714</c:v>
                </c:pt>
                <c:pt idx="3562">
                  <c:v>312.74</c:v>
                </c:pt>
                <c:pt idx="3563">
                  <c:v>312.76600000000002</c:v>
                </c:pt>
                <c:pt idx="3564">
                  <c:v>312.79199999999997</c:v>
                </c:pt>
                <c:pt idx="3565">
                  <c:v>312.81799999999998</c:v>
                </c:pt>
                <c:pt idx="3566">
                  <c:v>312.84399999999999</c:v>
                </c:pt>
                <c:pt idx="3567">
                  <c:v>312.87</c:v>
                </c:pt>
                <c:pt idx="3568">
                  <c:v>312.89600000000002</c:v>
                </c:pt>
                <c:pt idx="3569">
                  <c:v>312.92200000000003</c:v>
                </c:pt>
                <c:pt idx="3570">
                  <c:v>312.94799999999998</c:v>
                </c:pt>
                <c:pt idx="3571">
                  <c:v>312.97399999999999</c:v>
                </c:pt>
                <c:pt idx="3572">
                  <c:v>313</c:v>
                </c:pt>
                <c:pt idx="3573">
                  <c:v>313.02600000000001</c:v>
                </c:pt>
                <c:pt idx="3574">
                  <c:v>313.053</c:v>
                </c:pt>
                <c:pt idx="3575">
                  <c:v>313.07900000000001</c:v>
                </c:pt>
                <c:pt idx="3576">
                  <c:v>313.10500000000002</c:v>
                </c:pt>
                <c:pt idx="3577">
                  <c:v>313.13099999999997</c:v>
                </c:pt>
                <c:pt idx="3578">
                  <c:v>313.15699999999998</c:v>
                </c:pt>
                <c:pt idx="3579">
                  <c:v>313.18299999999999</c:v>
                </c:pt>
                <c:pt idx="3580">
                  <c:v>313.209</c:v>
                </c:pt>
                <c:pt idx="3581">
                  <c:v>313.23500000000001</c:v>
                </c:pt>
                <c:pt idx="3582">
                  <c:v>313.26100000000002</c:v>
                </c:pt>
                <c:pt idx="3583">
                  <c:v>313.28699999999998</c:v>
                </c:pt>
                <c:pt idx="3584">
                  <c:v>313.31299999999999</c:v>
                </c:pt>
                <c:pt idx="3585">
                  <c:v>313.339</c:v>
                </c:pt>
                <c:pt idx="3586">
                  <c:v>313.36500000000001</c:v>
                </c:pt>
                <c:pt idx="3587">
                  <c:v>313.39100000000002</c:v>
                </c:pt>
                <c:pt idx="3588">
                  <c:v>313.41699999999997</c:v>
                </c:pt>
                <c:pt idx="3589">
                  <c:v>313.44299999999998</c:v>
                </c:pt>
                <c:pt idx="3590">
                  <c:v>313.46899999999999</c:v>
                </c:pt>
                <c:pt idx="3591">
                  <c:v>313.495</c:v>
                </c:pt>
                <c:pt idx="3592">
                  <c:v>313.52100000000002</c:v>
                </c:pt>
                <c:pt idx="3593">
                  <c:v>313.54700000000003</c:v>
                </c:pt>
                <c:pt idx="3594">
                  <c:v>313.57299999999998</c:v>
                </c:pt>
                <c:pt idx="3595">
                  <c:v>313.59899999999999</c:v>
                </c:pt>
                <c:pt idx="3596">
                  <c:v>313.625</c:v>
                </c:pt>
                <c:pt idx="3597">
                  <c:v>313.65199999999999</c:v>
                </c:pt>
                <c:pt idx="3598">
                  <c:v>313.678</c:v>
                </c:pt>
                <c:pt idx="3599">
                  <c:v>313.70400000000001</c:v>
                </c:pt>
                <c:pt idx="3600">
                  <c:v>313.73</c:v>
                </c:pt>
                <c:pt idx="3601">
                  <c:v>313.75599999999997</c:v>
                </c:pt>
                <c:pt idx="3602">
                  <c:v>313.78199999999998</c:v>
                </c:pt>
                <c:pt idx="3603">
                  <c:v>313.80799999999999</c:v>
                </c:pt>
                <c:pt idx="3604">
                  <c:v>313.834</c:v>
                </c:pt>
                <c:pt idx="3605">
                  <c:v>313.86</c:v>
                </c:pt>
                <c:pt idx="3606">
                  <c:v>313.88600000000002</c:v>
                </c:pt>
                <c:pt idx="3607">
                  <c:v>313.91199999999998</c:v>
                </c:pt>
                <c:pt idx="3608">
                  <c:v>313.93799999999999</c:v>
                </c:pt>
                <c:pt idx="3609">
                  <c:v>313.964</c:v>
                </c:pt>
                <c:pt idx="3610">
                  <c:v>313.99</c:v>
                </c:pt>
                <c:pt idx="3611">
                  <c:v>314.01600000000002</c:v>
                </c:pt>
                <c:pt idx="3612">
                  <c:v>314.04199999999997</c:v>
                </c:pt>
                <c:pt idx="3613">
                  <c:v>314.06799999999998</c:v>
                </c:pt>
                <c:pt idx="3614">
                  <c:v>314.09399999999999</c:v>
                </c:pt>
                <c:pt idx="3615">
                  <c:v>314.12</c:v>
                </c:pt>
                <c:pt idx="3616">
                  <c:v>314.14600000000002</c:v>
                </c:pt>
                <c:pt idx="3617">
                  <c:v>314.17200000000003</c:v>
                </c:pt>
                <c:pt idx="3618">
                  <c:v>314.19799999999998</c:v>
                </c:pt>
                <c:pt idx="3619">
                  <c:v>314.22300000000001</c:v>
                </c:pt>
                <c:pt idx="3620">
                  <c:v>314.24900000000002</c:v>
                </c:pt>
                <c:pt idx="3621">
                  <c:v>314.27499999999998</c:v>
                </c:pt>
                <c:pt idx="3622">
                  <c:v>314.30099999999999</c:v>
                </c:pt>
                <c:pt idx="3623">
                  <c:v>314.327</c:v>
                </c:pt>
                <c:pt idx="3624">
                  <c:v>314.35300000000001</c:v>
                </c:pt>
                <c:pt idx="3625">
                  <c:v>314.37900000000002</c:v>
                </c:pt>
                <c:pt idx="3626">
                  <c:v>314.40499999999997</c:v>
                </c:pt>
                <c:pt idx="3627">
                  <c:v>314.43099999999998</c:v>
                </c:pt>
                <c:pt idx="3628">
                  <c:v>314.45699999999999</c:v>
                </c:pt>
                <c:pt idx="3629">
                  <c:v>314.483</c:v>
                </c:pt>
                <c:pt idx="3630">
                  <c:v>314.50900000000001</c:v>
                </c:pt>
                <c:pt idx="3631">
                  <c:v>314.53500000000003</c:v>
                </c:pt>
                <c:pt idx="3632">
                  <c:v>314.56099999999998</c:v>
                </c:pt>
                <c:pt idx="3633">
                  <c:v>314.58699999999999</c:v>
                </c:pt>
                <c:pt idx="3634">
                  <c:v>314.613</c:v>
                </c:pt>
                <c:pt idx="3635">
                  <c:v>314.63900000000001</c:v>
                </c:pt>
                <c:pt idx="3636">
                  <c:v>314.66500000000002</c:v>
                </c:pt>
                <c:pt idx="3637">
                  <c:v>314.69099999999997</c:v>
                </c:pt>
                <c:pt idx="3638">
                  <c:v>314.71699999999998</c:v>
                </c:pt>
                <c:pt idx="3639">
                  <c:v>314.74299999999999</c:v>
                </c:pt>
                <c:pt idx="3640">
                  <c:v>314.76900000000001</c:v>
                </c:pt>
                <c:pt idx="3641">
                  <c:v>314.79500000000002</c:v>
                </c:pt>
                <c:pt idx="3642">
                  <c:v>314.82100000000003</c:v>
                </c:pt>
                <c:pt idx="3643">
                  <c:v>314.846</c:v>
                </c:pt>
                <c:pt idx="3644">
                  <c:v>314.87200000000001</c:v>
                </c:pt>
                <c:pt idx="3645">
                  <c:v>314.89800000000002</c:v>
                </c:pt>
                <c:pt idx="3646">
                  <c:v>314.92399999999998</c:v>
                </c:pt>
                <c:pt idx="3647">
                  <c:v>314.95</c:v>
                </c:pt>
              </c:numCache>
            </c:numRef>
          </c:xVal>
          <c:yVal>
            <c:numRef>
              <c:f>'Recap UV'!$K$2:$K$3649</c:f>
              <c:numCache>
                <c:formatCode>General</c:formatCode>
                <c:ptCount val="3648"/>
                <c:pt idx="0">
                  <c:v>4.3601130399677033E-3</c:v>
                </c:pt>
                <c:pt idx="1">
                  <c:v>4.3601130399677033E-3</c:v>
                </c:pt>
                <c:pt idx="2">
                  <c:v>4.3601130399677033E-3</c:v>
                </c:pt>
                <c:pt idx="3">
                  <c:v>2.5030278562777554E-3</c:v>
                </c:pt>
                <c:pt idx="4">
                  <c:v>2.4222850222042794E-4</c:v>
                </c:pt>
                <c:pt idx="5">
                  <c:v>2.4222850222042794E-4</c:v>
                </c:pt>
                <c:pt idx="6">
                  <c:v>0</c:v>
                </c:pt>
                <c:pt idx="7">
                  <c:v>0</c:v>
                </c:pt>
                <c:pt idx="8">
                  <c:v>1.6148566814695197E-4</c:v>
                </c:pt>
                <c:pt idx="9">
                  <c:v>4.0371417036737988E-4</c:v>
                </c:pt>
                <c:pt idx="10">
                  <c:v>6.8631408962454578E-4</c:v>
                </c:pt>
                <c:pt idx="11">
                  <c:v>2.4222850222042794E-4</c:v>
                </c:pt>
                <c:pt idx="12">
                  <c:v>7.6705692369802183E-4</c:v>
                </c:pt>
                <c:pt idx="13">
                  <c:v>5.248284214775939E-4</c:v>
                </c:pt>
                <c:pt idx="14">
                  <c:v>4.8445700444085587E-4</c:v>
                </c:pt>
                <c:pt idx="15">
                  <c:v>1.2918853451756157E-3</c:v>
                </c:pt>
                <c:pt idx="16">
                  <c:v>5.248284214775939E-4</c:v>
                </c:pt>
                <c:pt idx="17">
                  <c:v>8.0742834073475983E-5</c:v>
                </c:pt>
                <c:pt idx="18">
                  <c:v>8.0742834073475983E-5</c:v>
                </c:pt>
                <c:pt idx="19">
                  <c:v>4.0371417036737992E-5</c:v>
                </c:pt>
                <c:pt idx="20">
                  <c:v>1.6148566814695197E-4</c:v>
                </c:pt>
                <c:pt idx="21">
                  <c:v>1.1707710940654017E-3</c:v>
                </c:pt>
                <c:pt idx="22">
                  <c:v>7.2668550666128381E-4</c:v>
                </c:pt>
                <c:pt idx="23">
                  <c:v>2.8259991925716591E-4</c:v>
                </c:pt>
                <c:pt idx="24">
                  <c:v>9.6891400888171175E-4</c:v>
                </c:pt>
                <c:pt idx="25">
                  <c:v>3.2297133629390393E-4</c:v>
                </c:pt>
                <c:pt idx="26">
                  <c:v>0</c:v>
                </c:pt>
                <c:pt idx="27">
                  <c:v>0</c:v>
                </c:pt>
                <c:pt idx="28">
                  <c:v>5.6519983851433182E-4</c:v>
                </c:pt>
                <c:pt idx="29">
                  <c:v>2.0185708518368994E-4</c:v>
                </c:pt>
                <c:pt idx="30">
                  <c:v>1.0900282599919258E-3</c:v>
                </c:pt>
                <c:pt idx="31">
                  <c:v>5.248284214775939E-4</c:v>
                </c:pt>
                <c:pt idx="32">
                  <c:v>5.6519983851433182E-4</c:v>
                </c:pt>
                <c:pt idx="33">
                  <c:v>8.881711748082358E-4</c:v>
                </c:pt>
                <c:pt idx="34">
                  <c:v>5.248284214775939E-4</c:v>
                </c:pt>
                <c:pt idx="35">
                  <c:v>0</c:v>
                </c:pt>
                <c:pt idx="36">
                  <c:v>1.6148566814695197E-4</c:v>
                </c:pt>
                <c:pt idx="37">
                  <c:v>5.6519983851433182E-4</c:v>
                </c:pt>
                <c:pt idx="38">
                  <c:v>9.6891400888171175E-4</c:v>
                </c:pt>
                <c:pt idx="39">
                  <c:v>8.4779975777149778E-4</c:v>
                </c:pt>
                <c:pt idx="40">
                  <c:v>4.0371417036737992E-5</c:v>
                </c:pt>
                <c:pt idx="41">
                  <c:v>1.1303996770286636E-3</c:v>
                </c:pt>
                <c:pt idx="42">
                  <c:v>4.0371417036737988E-4</c:v>
                </c:pt>
                <c:pt idx="43">
                  <c:v>1.6552280985062575E-3</c:v>
                </c:pt>
                <c:pt idx="44">
                  <c:v>1.2111425111021397E-4</c:v>
                </c:pt>
                <c:pt idx="45">
                  <c:v>8.4779975777149778E-4</c:v>
                </c:pt>
                <c:pt idx="46">
                  <c:v>4.440855874041179E-4</c:v>
                </c:pt>
                <c:pt idx="47">
                  <c:v>1.2111425111021397E-4</c:v>
                </c:pt>
                <c:pt idx="48">
                  <c:v>7.6705692369802183E-4</c:v>
                </c:pt>
                <c:pt idx="49">
                  <c:v>3.633427533306419E-4</c:v>
                </c:pt>
                <c:pt idx="50">
                  <c:v>5.248284214775939E-4</c:v>
                </c:pt>
                <c:pt idx="51">
                  <c:v>1.9378280177634235E-3</c:v>
                </c:pt>
                <c:pt idx="52">
                  <c:v>7.2668550666128381E-4</c:v>
                </c:pt>
                <c:pt idx="53">
                  <c:v>1.7763423496164716E-3</c:v>
                </c:pt>
                <c:pt idx="54">
                  <c:v>2.0185708518368994E-4</c:v>
                </c:pt>
                <c:pt idx="55">
                  <c:v>7.2668550666128381E-4</c:v>
                </c:pt>
                <c:pt idx="56">
                  <c:v>1.1707710940654017E-3</c:v>
                </c:pt>
                <c:pt idx="57">
                  <c:v>2.8259991925716591E-4</c:v>
                </c:pt>
                <c:pt idx="58">
                  <c:v>1.5341138473960437E-3</c:v>
                </c:pt>
                <c:pt idx="59">
                  <c:v>1.1707710940654017E-3</c:v>
                </c:pt>
                <c:pt idx="60">
                  <c:v>1.2111425111021397E-4</c:v>
                </c:pt>
                <c:pt idx="61">
                  <c:v>1.8974566007266855E-3</c:v>
                </c:pt>
                <c:pt idx="62">
                  <c:v>8.0742834073475983E-5</c:v>
                </c:pt>
                <c:pt idx="63">
                  <c:v>1.0496568429551878E-3</c:v>
                </c:pt>
                <c:pt idx="64">
                  <c:v>1.0900282599919258E-3</c:v>
                </c:pt>
                <c:pt idx="65">
                  <c:v>2.8259991925716591E-4</c:v>
                </c:pt>
                <c:pt idx="66">
                  <c:v>2.8259991925716591E-4</c:v>
                </c:pt>
                <c:pt idx="67">
                  <c:v>2.0185708518368994E-4</c:v>
                </c:pt>
                <c:pt idx="68">
                  <c:v>4.0371417036737992E-5</c:v>
                </c:pt>
                <c:pt idx="69">
                  <c:v>6.0557125555106984E-4</c:v>
                </c:pt>
                <c:pt idx="70">
                  <c:v>4.0371417036737992E-5</c:v>
                </c:pt>
                <c:pt idx="71">
                  <c:v>9.2854259184497372E-4</c:v>
                </c:pt>
                <c:pt idx="72">
                  <c:v>2.4222850222042794E-4</c:v>
                </c:pt>
                <c:pt idx="73">
                  <c:v>1.2515139281388777E-3</c:v>
                </c:pt>
                <c:pt idx="74">
                  <c:v>6.0557125555106984E-4</c:v>
                </c:pt>
                <c:pt idx="75">
                  <c:v>5.6519983851433182E-4</c:v>
                </c:pt>
                <c:pt idx="76">
                  <c:v>3.2297133629390393E-4</c:v>
                </c:pt>
                <c:pt idx="77">
                  <c:v>1.2515139281388777E-3</c:v>
                </c:pt>
                <c:pt idx="78">
                  <c:v>4.0371417036737992E-5</c:v>
                </c:pt>
                <c:pt idx="79">
                  <c:v>4.8445700444085587E-4</c:v>
                </c:pt>
                <c:pt idx="80">
                  <c:v>2.4222850222042794E-4</c:v>
                </c:pt>
                <c:pt idx="81">
                  <c:v>2.8259991925716591E-4</c:v>
                </c:pt>
                <c:pt idx="82">
                  <c:v>8.0742834073475983E-5</c:v>
                </c:pt>
                <c:pt idx="83">
                  <c:v>1.0092854259184498E-3</c:v>
                </c:pt>
                <c:pt idx="84">
                  <c:v>4.440855874041179E-4</c:v>
                </c:pt>
                <c:pt idx="85">
                  <c:v>1.6148566814695197E-4</c:v>
                </c:pt>
                <c:pt idx="86">
                  <c:v>1.2918853451756157E-3</c:v>
                </c:pt>
                <c:pt idx="87">
                  <c:v>1.1303996770286636E-3</c:v>
                </c:pt>
                <c:pt idx="88">
                  <c:v>5.6519983851433182E-4</c:v>
                </c:pt>
                <c:pt idx="89">
                  <c:v>1.4937424303593056E-3</c:v>
                </c:pt>
                <c:pt idx="90">
                  <c:v>6.0557125555106984E-4</c:v>
                </c:pt>
                <c:pt idx="91">
                  <c:v>1.1303996770286636E-3</c:v>
                </c:pt>
                <c:pt idx="92">
                  <c:v>4.440855874041179E-4</c:v>
                </c:pt>
                <c:pt idx="93">
                  <c:v>1.6148566814695197E-4</c:v>
                </c:pt>
                <c:pt idx="94">
                  <c:v>2.4222850222042794E-4</c:v>
                </c:pt>
                <c:pt idx="95">
                  <c:v>1.5744852644327817E-3</c:v>
                </c:pt>
                <c:pt idx="96">
                  <c:v>1.2111425111021397E-4</c:v>
                </c:pt>
                <c:pt idx="97">
                  <c:v>4.440855874041179E-4</c:v>
                </c:pt>
                <c:pt idx="98">
                  <c:v>2.4222850222042794E-4</c:v>
                </c:pt>
                <c:pt idx="99">
                  <c:v>3.2297133629390393E-4</c:v>
                </c:pt>
                <c:pt idx="100">
                  <c:v>8.0742834073475983E-5</c:v>
                </c:pt>
                <c:pt idx="101">
                  <c:v>1.3322567622123538E-3</c:v>
                </c:pt>
                <c:pt idx="102">
                  <c:v>1.2111425111021397E-4</c:v>
                </c:pt>
                <c:pt idx="103">
                  <c:v>1.4533710133225676E-3</c:v>
                </c:pt>
                <c:pt idx="104">
                  <c:v>8.0742834073475975E-4</c:v>
                </c:pt>
                <c:pt idx="105">
                  <c:v>3.633427533306419E-4</c:v>
                </c:pt>
                <c:pt idx="106">
                  <c:v>3.2297133629390393E-4</c:v>
                </c:pt>
                <c:pt idx="107">
                  <c:v>3.1489705288655634E-3</c:v>
                </c:pt>
                <c:pt idx="108">
                  <c:v>1.3322567622123538E-3</c:v>
                </c:pt>
                <c:pt idx="109">
                  <c:v>8.0742834073475983E-5</c:v>
                </c:pt>
                <c:pt idx="110">
                  <c:v>0</c:v>
                </c:pt>
                <c:pt idx="111">
                  <c:v>3.633427533306419E-4</c:v>
                </c:pt>
                <c:pt idx="112">
                  <c:v>8.881711748082358E-4</c:v>
                </c:pt>
                <c:pt idx="113">
                  <c:v>2.0185708518368994E-4</c:v>
                </c:pt>
                <c:pt idx="114">
                  <c:v>3.633427533306419E-4</c:v>
                </c:pt>
                <c:pt idx="115">
                  <c:v>1.2918853451756157E-3</c:v>
                </c:pt>
                <c:pt idx="116">
                  <c:v>4.0371417036737992E-5</c:v>
                </c:pt>
                <c:pt idx="117">
                  <c:v>1.2111425111021397E-4</c:v>
                </c:pt>
                <c:pt idx="118">
                  <c:v>2.0185708518368994E-4</c:v>
                </c:pt>
                <c:pt idx="119">
                  <c:v>1.6148566814695197E-4</c:v>
                </c:pt>
                <c:pt idx="120">
                  <c:v>8.4779975777149778E-4</c:v>
                </c:pt>
                <c:pt idx="121">
                  <c:v>1.3322567622123538E-3</c:v>
                </c:pt>
                <c:pt idx="122">
                  <c:v>1.0092854259184498E-3</c:v>
                </c:pt>
                <c:pt idx="123">
                  <c:v>6.8631408962454578E-4</c:v>
                </c:pt>
                <c:pt idx="124">
                  <c:v>8.0742834073475983E-5</c:v>
                </c:pt>
                <c:pt idx="125">
                  <c:v>1.7359709325797336E-3</c:v>
                </c:pt>
                <c:pt idx="126">
                  <c:v>1.2918853451756157E-3</c:v>
                </c:pt>
                <c:pt idx="127">
                  <c:v>1.7359709325797336E-3</c:v>
                </c:pt>
                <c:pt idx="128">
                  <c:v>4.8445700444085587E-4</c:v>
                </c:pt>
                <c:pt idx="129">
                  <c:v>8.4779975777149778E-4</c:v>
                </c:pt>
                <c:pt idx="130">
                  <c:v>9.2854259184497372E-4</c:v>
                </c:pt>
                <c:pt idx="131">
                  <c:v>1.6148566814695197E-4</c:v>
                </c:pt>
                <c:pt idx="132">
                  <c:v>2.8259991925716591E-4</c:v>
                </c:pt>
                <c:pt idx="133">
                  <c:v>8.0742834073475983E-5</c:v>
                </c:pt>
                <c:pt idx="134">
                  <c:v>2.0185708518368994E-4</c:v>
                </c:pt>
                <c:pt idx="135">
                  <c:v>1.9378280177634235E-3</c:v>
                </c:pt>
                <c:pt idx="136">
                  <c:v>8.0742834073475975E-4</c:v>
                </c:pt>
                <c:pt idx="137">
                  <c:v>5.248284214775939E-4</c:v>
                </c:pt>
                <c:pt idx="138">
                  <c:v>1.2111425111021397E-3</c:v>
                </c:pt>
                <c:pt idx="139">
                  <c:v>6.4594267258780787E-4</c:v>
                </c:pt>
                <c:pt idx="140">
                  <c:v>1.2111425111021397E-4</c:v>
                </c:pt>
                <c:pt idx="141">
                  <c:v>5.248284214775939E-4</c:v>
                </c:pt>
                <c:pt idx="142">
                  <c:v>8.0742834073475983E-5</c:v>
                </c:pt>
                <c:pt idx="143">
                  <c:v>6.4594267258780787E-4</c:v>
                </c:pt>
                <c:pt idx="144">
                  <c:v>3.633427533306419E-4</c:v>
                </c:pt>
                <c:pt idx="145">
                  <c:v>8.0742834073475975E-4</c:v>
                </c:pt>
                <c:pt idx="146">
                  <c:v>1.4129995962858296E-3</c:v>
                </c:pt>
                <c:pt idx="147">
                  <c:v>3.2297133629390393E-4</c:v>
                </c:pt>
                <c:pt idx="148">
                  <c:v>8.0742834073475983E-5</c:v>
                </c:pt>
                <c:pt idx="149">
                  <c:v>6.8631408962454578E-4</c:v>
                </c:pt>
                <c:pt idx="150">
                  <c:v>2.8259991925716591E-4</c:v>
                </c:pt>
                <c:pt idx="151">
                  <c:v>2.4222850222042794E-4</c:v>
                </c:pt>
                <c:pt idx="152">
                  <c:v>2.4222850222042794E-4</c:v>
                </c:pt>
                <c:pt idx="153">
                  <c:v>2.4222850222042794E-4</c:v>
                </c:pt>
                <c:pt idx="154">
                  <c:v>3.633427533306419E-4</c:v>
                </c:pt>
                <c:pt idx="155">
                  <c:v>5.6519983851433182E-4</c:v>
                </c:pt>
                <c:pt idx="156">
                  <c:v>1.0496568429551878E-3</c:v>
                </c:pt>
                <c:pt idx="157">
                  <c:v>8.4779975777149778E-4</c:v>
                </c:pt>
                <c:pt idx="158">
                  <c:v>8.881711748082358E-4</c:v>
                </c:pt>
                <c:pt idx="159">
                  <c:v>6.0557125555106984E-4</c:v>
                </c:pt>
                <c:pt idx="160">
                  <c:v>7.2668550666128381E-4</c:v>
                </c:pt>
                <c:pt idx="161">
                  <c:v>6.4594267258780787E-4</c:v>
                </c:pt>
                <c:pt idx="162">
                  <c:v>8.4779975777149778E-4</c:v>
                </c:pt>
                <c:pt idx="163">
                  <c:v>1.6148566814695197E-4</c:v>
                </c:pt>
                <c:pt idx="164">
                  <c:v>4.0371417036737988E-4</c:v>
                </c:pt>
                <c:pt idx="165">
                  <c:v>2.5837706903512315E-3</c:v>
                </c:pt>
                <c:pt idx="166">
                  <c:v>2.4222850222042794E-4</c:v>
                </c:pt>
                <c:pt idx="167">
                  <c:v>9.6891400888171175E-4</c:v>
                </c:pt>
                <c:pt idx="168">
                  <c:v>6.4594267258780787E-4</c:v>
                </c:pt>
                <c:pt idx="169">
                  <c:v>2.0185708518368994E-4</c:v>
                </c:pt>
                <c:pt idx="170">
                  <c:v>4.8445700444085587E-4</c:v>
                </c:pt>
                <c:pt idx="171">
                  <c:v>4.0371417036737992E-5</c:v>
                </c:pt>
                <c:pt idx="172">
                  <c:v>4.8445700444085587E-4</c:v>
                </c:pt>
                <c:pt idx="173">
                  <c:v>7.6705692369802183E-4</c:v>
                </c:pt>
                <c:pt idx="174">
                  <c:v>4.0371417036737992E-5</c:v>
                </c:pt>
                <c:pt idx="175">
                  <c:v>1.0092854259184498E-3</c:v>
                </c:pt>
                <c:pt idx="176">
                  <c:v>4.440855874041179E-4</c:v>
                </c:pt>
                <c:pt idx="177">
                  <c:v>1.4937424303593056E-3</c:v>
                </c:pt>
                <c:pt idx="178">
                  <c:v>9.2854259184497372E-4</c:v>
                </c:pt>
                <c:pt idx="179">
                  <c:v>6.8631408962454578E-4</c:v>
                </c:pt>
                <c:pt idx="180">
                  <c:v>7.2668550666128381E-4</c:v>
                </c:pt>
                <c:pt idx="181">
                  <c:v>4.0371417036737992E-5</c:v>
                </c:pt>
                <c:pt idx="182">
                  <c:v>1.0092854259184498E-3</c:v>
                </c:pt>
                <c:pt idx="183">
                  <c:v>1.2918853451756157E-3</c:v>
                </c:pt>
                <c:pt idx="184">
                  <c:v>5.6519983851433182E-4</c:v>
                </c:pt>
                <c:pt idx="185">
                  <c:v>2.0185708518368994E-4</c:v>
                </c:pt>
                <c:pt idx="186">
                  <c:v>6.0557125555106984E-4</c:v>
                </c:pt>
                <c:pt idx="187">
                  <c:v>9.2854259184497372E-4</c:v>
                </c:pt>
                <c:pt idx="188">
                  <c:v>2.8259991925716591E-4</c:v>
                </c:pt>
                <c:pt idx="189">
                  <c:v>5.6519983851433182E-4</c:v>
                </c:pt>
                <c:pt idx="190">
                  <c:v>9.2854259184497372E-4</c:v>
                </c:pt>
                <c:pt idx="191">
                  <c:v>4.8445700444085587E-4</c:v>
                </c:pt>
                <c:pt idx="192">
                  <c:v>3.633427533306419E-4</c:v>
                </c:pt>
                <c:pt idx="193">
                  <c:v>2.7452563584981831E-3</c:v>
                </c:pt>
                <c:pt idx="194">
                  <c:v>3.2297133629390393E-4</c:v>
                </c:pt>
                <c:pt idx="195">
                  <c:v>1.2515139281388777E-3</c:v>
                </c:pt>
                <c:pt idx="196">
                  <c:v>5.248284214775939E-4</c:v>
                </c:pt>
                <c:pt idx="197">
                  <c:v>9.6891400888171175E-4</c:v>
                </c:pt>
                <c:pt idx="198">
                  <c:v>1.3726281792490916E-3</c:v>
                </c:pt>
                <c:pt idx="199">
                  <c:v>2.4222850222042794E-4</c:v>
                </c:pt>
                <c:pt idx="200">
                  <c:v>2.4222850222042794E-4</c:v>
                </c:pt>
                <c:pt idx="201">
                  <c:v>3.2297133629390393E-4</c:v>
                </c:pt>
                <c:pt idx="202">
                  <c:v>5.6519983851433182E-4</c:v>
                </c:pt>
                <c:pt idx="203">
                  <c:v>1.0496568429551878E-3</c:v>
                </c:pt>
                <c:pt idx="204">
                  <c:v>4.8445700444085587E-4</c:v>
                </c:pt>
                <c:pt idx="205">
                  <c:v>1.2918853451756157E-3</c:v>
                </c:pt>
                <c:pt idx="206">
                  <c:v>4.0371417036737988E-4</c:v>
                </c:pt>
                <c:pt idx="207">
                  <c:v>7.6705692369802183E-4</c:v>
                </c:pt>
                <c:pt idx="208">
                  <c:v>6.8631408962454578E-4</c:v>
                </c:pt>
                <c:pt idx="209">
                  <c:v>2.0185708518368994E-4</c:v>
                </c:pt>
                <c:pt idx="210">
                  <c:v>0</c:v>
                </c:pt>
                <c:pt idx="211">
                  <c:v>1.6148566814695197E-4</c:v>
                </c:pt>
                <c:pt idx="212">
                  <c:v>2.0185708518368994E-4</c:v>
                </c:pt>
                <c:pt idx="213">
                  <c:v>1.4129995962858296E-3</c:v>
                </c:pt>
                <c:pt idx="214">
                  <c:v>1.0092854259184498E-3</c:v>
                </c:pt>
                <c:pt idx="215">
                  <c:v>2.4222850222042794E-4</c:v>
                </c:pt>
                <c:pt idx="216">
                  <c:v>1.9378280177634235E-3</c:v>
                </c:pt>
                <c:pt idx="217">
                  <c:v>2.4222850222042794E-4</c:v>
                </c:pt>
                <c:pt idx="218">
                  <c:v>7.6705692369802183E-4</c:v>
                </c:pt>
                <c:pt idx="219">
                  <c:v>7.2668550666128381E-4</c:v>
                </c:pt>
                <c:pt idx="220">
                  <c:v>1.3726281792490916E-3</c:v>
                </c:pt>
                <c:pt idx="221">
                  <c:v>2.0185708518368994E-4</c:v>
                </c:pt>
                <c:pt idx="222">
                  <c:v>6.0557125555106984E-4</c:v>
                </c:pt>
                <c:pt idx="223">
                  <c:v>1.0900282599919258E-3</c:v>
                </c:pt>
                <c:pt idx="224">
                  <c:v>7.2668550666128381E-4</c:v>
                </c:pt>
                <c:pt idx="225">
                  <c:v>1.1303996770286636E-3</c:v>
                </c:pt>
                <c:pt idx="226">
                  <c:v>1.4129995962858296E-3</c:v>
                </c:pt>
                <c:pt idx="227">
                  <c:v>1.2111425111021397E-3</c:v>
                </c:pt>
                <c:pt idx="228">
                  <c:v>2.0185708518368994E-4</c:v>
                </c:pt>
                <c:pt idx="229">
                  <c:v>6.8631408962454578E-4</c:v>
                </c:pt>
                <c:pt idx="230">
                  <c:v>2.8259991925716591E-4</c:v>
                </c:pt>
                <c:pt idx="231">
                  <c:v>4.8445700444085587E-4</c:v>
                </c:pt>
                <c:pt idx="232">
                  <c:v>1.1707710940654017E-3</c:v>
                </c:pt>
                <c:pt idx="233">
                  <c:v>1.0900282599919258E-3</c:v>
                </c:pt>
                <c:pt idx="234">
                  <c:v>2.0185708518368994E-4</c:v>
                </c:pt>
                <c:pt idx="235">
                  <c:v>3.633427533306419E-4</c:v>
                </c:pt>
                <c:pt idx="236">
                  <c:v>1.6148566814695197E-4</c:v>
                </c:pt>
                <c:pt idx="237">
                  <c:v>2.0185708518368994E-4</c:v>
                </c:pt>
                <c:pt idx="238">
                  <c:v>3.633427533306419E-4</c:v>
                </c:pt>
                <c:pt idx="239">
                  <c:v>1.1707710940654017E-3</c:v>
                </c:pt>
                <c:pt idx="240">
                  <c:v>4.440855874041179E-4</c:v>
                </c:pt>
                <c:pt idx="241">
                  <c:v>5.6519983851433182E-4</c:v>
                </c:pt>
                <c:pt idx="242">
                  <c:v>5.6519983851433182E-4</c:v>
                </c:pt>
                <c:pt idx="243">
                  <c:v>1.6148566814695195E-3</c:v>
                </c:pt>
                <c:pt idx="244">
                  <c:v>2.8259991925716591E-4</c:v>
                </c:pt>
                <c:pt idx="245">
                  <c:v>9.2854259184497372E-4</c:v>
                </c:pt>
                <c:pt idx="246">
                  <c:v>2.0185708518368994E-4</c:v>
                </c:pt>
                <c:pt idx="247">
                  <c:v>1.6148566814695197E-4</c:v>
                </c:pt>
                <c:pt idx="248">
                  <c:v>2.8259991925716591E-4</c:v>
                </c:pt>
                <c:pt idx="249">
                  <c:v>9.2854259184497372E-4</c:v>
                </c:pt>
                <c:pt idx="250">
                  <c:v>4.440855874041179E-4</c:v>
                </c:pt>
                <c:pt idx="251">
                  <c:v>4.0371417036737992E-5</c:v>
                </c:pt>
                <c:pt idx="252">
                  <c:v>6.8631408962454578E-4</c:v>
                </c:pt>
                <c:pt idx="253">
                  <c:v>0</c:v>
                </c:pt>
                <c:pt idx="254">
                  <c:v>6.0557125555106984E-4</c:v>
                </c:pt>
                <c:pt idx="255">
                  <c:v>8.4779975777149778E-4</c:v>
                </c:pt>
                <c:pt idx="256">
                  <c:v>4.440855874041179E-4</c:v>
                </c:pt>
                <c:pt idx="257">
                  <c:v>9.2854259184497372E-4</c:v>
                </c:pt>
                <c:pt idx="258">
                  <c:v>3.2297133629390393E-4</c:v>
                </c:pt>
                <c:pt idx="259">
                  <c:v>1.2918853451756157E-3</c:v>
                </c:pt>
                <c:pt idx="260">
                  <c:v>7.2668550666128381E-4</c:v>
                </c:pt>
                <c:pt idx="261">
                  <c:v>4.0371417036737988E-4</c:v>
                </c:pt>
                <c:pt idx="262">
                  <c:v>1.6955995155429956E-3</c:v>
                </c:pt>
                <c:pt idx="263">
                  <c:v>6.8631408962454578E-4</c:v>
                </c:pt>
                <c:pt idx="264">
                  <c:v>4.440855874041179E-4</c:v>
                </c:pt>
                <c:pt idx="265">
                  <c:v>2.0185708518368994E-4</c:v>
                </c:pt>
                <c:pt idx="266">
                  <c:v>3.2297133629390393E-4</c:v>
                </c:pt>
                <c:pt idx="267">
                  <c:v>4.0371417036737992E-5</c:v>
                </c:pt>
                <c:pt idx="268">
                  <c:v>2.4222850222042794E-4</c:v>
                </c:pt>
                <c:pt idx="269">
                  <c:v>7.6705692369802183E-4</c:v>
                </c:pt>
                <c:pt idx="270">
                  <c:v>9.6891400888171175E-4</c:v>
                </c:pt>
                <c:pt idx="271">
                  <c:v>1.2515139281388777E-3</c:v>
                </c:pt>
                <c:pt idx="272">
                  <c:v>1.2111425111021397E-4</c:v>
                </c:pt>
                <c:pt idx="273">
                  <c:v>1.1303996770286636E-3</c:v>
                </c:pt>
                <c:pt idx="274">
                  <c:v>1.6148566814695197E-4</c:v>
                </c:pt>
                <c:pt idx="275">
                  <c:v>9.6891400888171175E-4</c:v>
                </c:pt>
                <c:pt idx="276">
                  <c:v>6.8631408962454578E-4</c:v>
                </c:pt>
                <c:pt idx="277">
                  <c:v>5.6519983851433182E-4</c:v>
                </c:pt>
                <c:pt idx="278">
                  <c:v>4.440855874041179E-4</c:v>
                </c:pt>
                <c:pt idx="279">
                  <c:v>8.881711748082358E-4</c:v>
                </c:pt>
                <c:pt idx="280">
                  <c:v>1.1707710940654017E-3</c:v>
                </c:pt>
                <c:pt idx="281">
                  <c:v>1.3322567622123538E-3</c:v>
                </c:pt>
                <c:pt idx="282">
                  <c:v>1.1707710940654017E-3</c:v>
                </c:pt>
                <c:pt idx="283">
                  <c:v>7.2668550666128381E-4</c:v>
                </c:pt>
                <c:pt idx="284">
                  <c:v>1.2111425111021397E-3</c:v>
                </c:pt>
                <c:pt idx="285">
                  <c:v>8.4779975777149778E-4</c:v>
                </c:pt>
                <c:pt idx="286">
                  <c:v>0</c:v>
                </c:pt>
                <c:pt idx="287">
                  <c:v>1.2111425111021397E-4</c:v>
                </c:pt>
                <c:pt idx="288">
                  <c:v>5.248284214775939E-4</c:v>
                </c:pt>
                <c:pt idx="289">
                  <c:v>4.8445700444085587E-4</c:v>
                </c:pt>
                <c:pt idx="290">
                  <c:v>2.1396851029471136E-3</c:v>
                </c:pt>
                <c:pt idx="291">
                  <c:v>1.0496568429551878E-3</c:v>
                </c:pt>
                <c:pt idx="292">
                  <c:v>4.0371417036737988E-4</c:v>
                </c:pt>
                <c:pt idx="293">
                  <c:v>1.2111425111021397E-4</c:v>
                </c:pt>
                <c:pt idx="294">
                  <c:v>5.6519983851433182E-4</c:v>
                </c:pt>
                <c:pt idx="295">
                  <c:v>4.440855874041179E-4</c:v>
                </c:pt>
                <c:pt idx="296">
                  <c:v>7.2668550666128381E-4</c:v>
                </c:pt>
                <c:pt idx="297">
                  <c:v>5.6519983851433182E-4</c:v>
                </c:pt>
                <c:pt idx="298">
                  <c:v>4.440855874041179E-4</c:v>
                </c:pt>
                <c:pt idx="299">
                  <c:v>4.0371417036737992E-5</c:v>
                </c:pt>
                <c:pt idx="300">
                  <c:v>1.1707710940654017E-3</c:v>
                </c:pt>
                <c:pt idx="301">
                  <c:v>0</c:v>
                </c:pt>
                <c:pt idx="302">
                  <c:v>8.0742834073475983E-5</c:v>
                </c:pt>
                <c:pt idx="303">
                  <c:v>4.0371417036737992E-5</c:v>
                </c:pt>
                <c:pt idx="304">
                  <c:v>8.881711748082358E-4</c:v>
                </c:pt>
                <c:pt idx="305">
                  <c:v>2.4222850222042794E-4</c:v>
                </c:pt>
                <c:pt idx="306">
                  <c:v>9.6891400888171175E-4</c:v>
                </c:pt>
                <c:pt idx="307">
                  <c:v>1.6148566814695197E-4</c:v>
                </c:pt>
                <c:pt idx="308">
                  <c:v>2.8259991925716591E-4</c:v>
                </c:pt>
                <c:pt idx="309">
                  <c:v>7.6705692369802183E-4</c:v>
                </c:pt>
                <c:pt idx="310">
                  <c:v>7.6705692369802183E-4</c:v>
                </c:pt>
                <c:pt idx="311">
                  <c:v>1.0496568429551878E-3</c:v>
                </c:pt>
                <c:pt idx="312">
                  <c:v>9.6891400888171175E-4</c:v>
                </c:pt>
                <c:pt idx="313">
                  <c:v>6.8631408962454578E-4</c:v>
                </c:pt>
                <c:pt idx="314">
                  <c:v>6.4594267258780787E-4</c:v>
                </c:pt>
                <c:pt idx="315">
                  <c:v>1.3726281792490916E-3</c:v>
                </c:pt>
                <c:pt idx="316">
                  <c:v>1.4937424303593056E-3</c:v>
                </c:pt>
                <c:pt idx="317">
                  <c:v>3.633427533306419E-4</c:v>
                </c:pt>
                <c:pt idx="318">
                  <c:v>2.0185708518368994E-4</c:v>
                </c:pt>
                <c:pt idx="319">
                  <c:v>5.248284214775939E-4</c:v>
                </c:pt>
                <c:pt idx="320">
                  <c:v>3.2297133629390393E-4</c:v>
                </c:pt>
                <c:pt idx="321">
                  <c:v>1.7763423496164716E-3</c:v>
                </c:pt>
                <c:pt idx="322">
                  <c:v>1.6148566814695197E-4</c:v>
                </c:pt>
                <c:pt idx="323">
                  <c:v>6.8631408962454578E-4</c:v>
                </c:pt>
                <c:pt idx="324">
                  <c:v>2.6241421073879695E-3</c:v>
                </c:pt>
                <c:pt idx="325">
                  <c:v>4.440855874041179E-4</c:v>
                </c:pt>
                <c:pt idx="326">
                  <c:v>1.2111425111021397E-4</c:v>
                </c:pt>
                <c:pt idx="327">
                  <c:v>4.0371417036737988E-4</c:v>
                </c:pt>
                <c:pt idx="328">
                  <c:v>1.6148566814695195E-3</c:v>
                </c:pt>
                <c:pt idx="329">
                  <c:v>6.4594267258780787E-4</c:v>
                </c:pt>
                <c:pt idx="330">
                  <c:v>2.4222850222042794E-4</c:v>
                </c:pt>
                <c:pt idx="331">
                  <c:v>9.2854259184497372E-4</c:v>
                </c:pt>
                <c:pt idx="332">
                  <c:v>4.0371417036737988E-4</c:v>
                </c:pt>
                <c:pt idx="333">
                  <c:v>4.440855874041179E-4</c:v>
                </c:pt>
                <c:pt idx="334">
                  <c:v>1.4937424303593056E-3</c:v>
                </c:pt>
                <c:pt idx="335">
                  <c:v>3.2297133629390393E-4</c:v>
                </c:pt>
                <c:pt idx="336">
                  <c:v>4.0371417036737988E-4</c:v>
                </c:pt>
                <c:pt idx="337">
                  <c:v>7.2668550666128381E-4</c:v>
                </c:pt>
                <c:pt idx="338">
                  <c:v>5.248284214775939E-4</c:v>
                </c:pt>
                <c:pt idx="339">
                  <c:v>8.0742834073475975E-4</c:v>
                </c:pt>
                <c:pt idx="340">
                  <c:v>6.4594267258780787E-4</c:v>
                </c:pt>
                <c:pt idx="341">
                  <c:v>1.6148566814695197E-4</c:v>
                </c:pt>
                <c:pt idx="342">
                  <c:v>3.633427533306419E-4</c:v>
                </c:pt>
                <c:pt idx="343">
                  <c:v>9.6891400888171175E-4</c:v>
                </c:pt>
                <c:pt idx="344">
                  <c:v>4.8445700444085587E-4</c:v>
                </c:pt>
                <c:pt idx="345">
                  <c:v>1.6148566814695197E-4</c:v>
                </c:pt>
                <c:pt idx="346">
                  <c:v>1.1707710940654017E-3</c:v>
                </c:pt>
                <c:pt idx="347">
                  <c:v>9.6891400888171175E-4</c:v>
                </c:pt>
                <c:pt idx="348">
                  <c:v>1.6148566814695197E-4</c:v>
                </c:pt>
                <c:pt idx="349">
                  <c:v>6.8631408962454578E-4</c:v>
                </c:pt>
                <c:pt idx="350">
                  <c:v>8.0742834073475975E-4</c:v>
                </c:pt>
                <c:pt idx="351">
                  <c:v>4.0371417036737992E-5</c:v>
                </c:pt>
                <c:pt idx="352">
                  <c:v>2.4222850222042794E-4</c:v>
                </c:pt>
                <c:pt idx="353">
                  <c:v>1.0496568429551878E-3</c:v>
                </c:pt>
                <c:pt idx="354">
                  <c:v>2.0185708518368995E-3</c:v>
                </c:pt>
                <c:pt idx="355">
                  <c:v>6.0557125555106984E-4</c:v>
                </c:pt>
                <c:pt idx="356">
                  <c:v>5.6519983851433182E-4</c:v>
                </c:pt>
                <c:pt idx="357">
                  <c:v>4.440855874041179E-4</c:v>
                </c:pt>
                <c:pt idx="358">
                  <c:v>3.633427533306419E-4</c:v>
                </c:pt>
                <c:pt idx="359">
                  <c:v>1.2515139281388777E-3</c:v>
                </c:pt>
                <c:pt idx="360">
                  <c:v>3.2297133629390393E-4</c:v>
                </c:pt>
                <c:pt idx="361">
                  <c:v>4.0371417036737992E-5</c:v>
                </c:pt>
                <c:pt idx="362">
                  <c:v>2.8259991925716591E-4</c:v>
                </c:pt>
                <c:pt idx="363">
                  <c:v>4.0371417036737992E-5</c:v>
                </c:pt>
                <c:pt idx="364">
                  <c:v>4.440855874041179E-4</c:v>
                </c:pt>
                <c:pt idx="365">
                  <c:v>1.6148566814695197E-4</c:v>
                </c:pt>
                <c:pt idx="366">
                  <c:v>5.248284214775939E-4</c:v>
                </c:pt>
                <c:pt idx="367">
                  <c:v>3.2297133629390393E-4</c:v>
                </c:pt>
                <c:pt idx="368">
                  <c:v>1.0496568429551878E-3</c:v>
                </c:pt>
                <c:pt idx="369">
                  <c:v>1.4129995962858296E-3</c:v>
                </c:pt>
                <c:pt idx="370">
                  <c:v>4.440855874041179E-4</c:v>
                </c:pt>
                <c:pt idx="371">
                  <c:v>1.6148566814695197E-4</c:v>
                </c:pt>
                <c:pt idx="372">
                  <c:v>8.0742834073475983E-5</c:v>
                </c:pt>
                <c:pt idx="373">
                  <c:v>1.6148566814695197E-4</c:v>
                </c:pt>
                <c:pt idx="374">
                  <c:v>6.0557125555106984E-4</c:v>
                </c:pt>
                <c:pt idx="375">
                  <c:v>0</c:v>
                </c:pt>
                <c:pt idx="376">
                  <c:v>1.2111425111021397E-4</c:v>
                </c:pt>
                <c:pt idx="377">
                  <c:v>1.0496568429551878E-3</c:v>
                </c:pt>
                <c:pt idx="378">
                  <c:v>9.6891400888171175E-4</c:v>
                </c:pt>
                <c:pt idx="379">
                  <c:v>1.2111425111021397E-4</c:v>
                </c:pt>
                <c:pt idx="380">
                  <c:v>7.6705692369802183E-4</c:v>
                </c:pt>
                <c:pt idx="381">
                  <c:v>7.6705692369802183E-4</c:v>
                </c:pt>
                <c:pt idx="382">
                  <c:v>8.0742834073475975E-4</c:v>
                </c:pt>
                <c:pt idx="383">
                  <c:v>2.4222850222042794E-4</c:v>
                </c:pt>
                <c:pt idx="384">
                  <c:v>1.2111425111021397E-4</c:v>
                </c:pt>
                <c:pt idx="385">
                  <c:v>1.6148566814695197E-4</c:v>
                </c:pt>
                <c:pt idx="386">
                  <c:v>3.633427533306419E-4</c:v>
                </c:pt>
                <c:pt idx="387">
                  <c:v>1.1707710940654017E-3</c:v>
                </c:pt>
                <c:pt idx="388">
                  <c:v>4.0371417036737988E-4</c:v>
                </c:pt>
                <c:pt idx="389">
                  <c:v>6.0557125555106984E-4</c:v>
                </c:pt>
                <c:pt idx="390">
                  <c:v>1.6148566814695197E-4</c:v>
                </c:pt>
                <c:pt idx="391">
                  <c:v>6.8631408962454578E-4</c:v>
                </c:pt>
                <c:pt idx="392">
                  <c:v>1.0092854259184498E-3</c:v>
                </c:pt>
                <c:pt idx="393">
                  <c:v>4.0371417036737988E-4</c:v>
                </c:pt>
                <c:pt idx="394">
                  <c:v>7.6705692369802183E-4</c:v>
                </c:pt>
                <c:pt idx="395">
                  <c:v>6.8631408962454578E-4</c:v>
                </c:pt>
                <c:pt idx="396">
                  <c:v>2.4222850222042794E-4</c:v>
                </c:pt>
                <c:pt idx="397">
                  <c:v>5.6519983851433182E-4</c:v>
                </c:pt>
                <c:pt idx="398">
                  <c:v>2.8259991925716591E-4</c:v>
                </c:pt>
                <c:pt idx="399">
                  <c:v>8.0742834073475975E-4</c:v>
                </c:pt>
                <c:pt idx="400">
                  <c:v>8.0742834073475983E-5</c:v>
                </c:pt>
                <c:pt idx="401">
                  <c:v>1.6148566814695197E-4</c:v>
                </c:pt>
                <c:pt idx="402">
                  <c:v>3.633427533306419E-4</c:v>
                </c:pt>
                <c:pt idx="403">
                  <c:v>2.0185708518368994E-4</c:v>
                </c:pt>
                <c:pt idx="404">
                  <c:v>8.4779975777149778E-4</c:v>
                </c:pt>
                <c:pt idx="405">
                  <c:v>2.8259991925716591E-4</c:v>
                </c:pt>
                <c:pt idx="406">
                  <c:v>2.8259991925716591E-4</c:v>
                </c:pt>
                <c:pt idx="407">
                  <c:v>8.0742834073475975E-4</c:v>
                </c:pt>
                <c:pt idx="408">
                  <c:v>1.4937424303593056E-3</c:v>
                </c:pt>
                <c:pt idx="409">
                  <c:v>8.0742834073475983E-5</c:v>
                </c:pt>
                <c:pt idx="410">
                  <c:v>1.6148566814695197E-4</c:v>
                </c:pt>
                <c:pt idx="411">
                  <c:v>8.0742834073475983E-5</c:v>
                </c:pt>
                <c:pt idx="412">
                  <c:v>2.8259991925716591E-4</c:v>
                </c:pt>
                <c:pt idx="413">
                  <c:v>7.2668550666128381E-4</c:v>
                </c:pt>
                <c:pt idx="414">
                  <c:v>5.6519983851433182E-4</c:v>
                </c:pt>
                <c:pt idx="415">
                  <c:v>1.2111425111021397E-3</c:v>
                </c:pt>
                <c:pt idx="416">
                  <c:v>2.0185708518368994E-4</c:v>
                </c:pt>
                <c:pt idx="417">
                  <c:v>9.2854259184497372E-4</c:v>
                </c:pt>
                <c:pt idx="418">
                  <c:v>8.0742834073475983E-5</c:v>
                </c:pt>
                <c:pt idx="419">
                  <c:v>9.6891400888171175E-4</c:v>
                </c:pt>
                <c:pt idx="420">
                  <c:v>8.0742834073475975E-4</c:v>
                </c:pt>
                <c:pt idx="421">
                  <c:v>4.8445700444085587E-4</c:v>
                </c:pt>
                <c:pt idx="422">
                  <c:v>4.8445700444085587E-4</c:v>
                </c:pt>
                <c:pt idx="423">
                  <c:v>5.248284214775939E-4</c:v>
                </c:pt>
                <c:pt idx="424">
                  <c:v>2.4222850222042794E-4</c:v>
                </c:pt>
                <c:pt idx="425">
                  <c:v>5.6519983851433182E-4</c:v>
                </c:pt>
                <c:pt idx="426">
                  <c:v>1.6148566814695197E-4</c:v>
                </c:pt>
                <c:pt idx="427">
                  <c:v>5.6519983851433182E-4</c:v>
                </c:pt>
                <c:pt idx="428">
                  <c:v>3.2297133629390393E-4</c:v>
                </c:pt>
                <c:pt idx="429">
                  <c:v>4.8445700444085587E-4</c:v>
                </c:pt>
                <c:pt idx="430">
                  <c:v>3.2297133629390393E-4</c:v>
                </c:pt>
                <c:pt idx="431">
                  <c:v>5.248284214775939E-4</c:v>
                </c:pt>
                <c:pt idx="432">
                  <c:v>4.0371417036737992E-5</c:v>
                </c:pt>
                <c:pt idx="433">
                  <c:v>8.0742834073475983E-5</c:v>
                </c:pt>
                <c:pt idx="434">
                  <c:v>1.0092854259184498E-3</c:v>
                </c:pt>
                <c:pt idx="435">
                  <c:v>4.8445700444085587E-4</c:v>
                </c:pt>
                <c:pt idx="436">
                  <c:v>6.8631408962454578E-4</c:v>
                </c:pt>
                <c:pt idx="437">
                  <c:v>1.3322567622123538E-3</c:v>
                </c:pt>
                <c:pt idx="438">
                  <c:v>1.2111425111021397E-4</c:v>
                </c:pt>
                <c:pt idx="439">
                  <c:v>3.2297133629390393E-4</c:v>
                </c:pt>
                <c:pt idx="440">
                  <c:v>1.1707710940654017E-3</c:v>
                </c:pt>
                <c:pt idx="441">
                  <c:v>3.633427533306419E-4</c:v>
                </c:pt>
                <c:pt idx="442">
                  <c:v>6.8631408962454578E-4</c:v>
                </c:pt>
                <c:pt idx="443">
                  <c:v>5.248284214775939E-4</c:v>
                </c:pt>
                <c:pt idx="444">
                  <c:v>4.8445700444085587E-4</c:v>
                </c:pt>
                <c:pt idx="445">
                  <c:v>1.6955995155429956E-3</c:v>
                </c:pt>
                <c:pt idx="446">
                  <c:v>1.2918853451756157E-3</c:v>
                </c:pt>
                <c:pt idx="447">
                  <c:v>4.8445700444085587E-4</c:v>
                </c:pt>
                <c:pt idx="448">
                  <c:v>1.6148566814695197E-4</c:v>
                </c:pt>
                <c:pt idx="449">
                  <c:v>3.2297133629390393E-4</c:v>
                </c:pt>
                <c:pt idx="450">
                  <c:v>4.440855874041179E-4</c:v>
                </c:pt>
                <c:pt idx="451">
                  <c:v>2.0185708518368994E-4</c:v>
                </c:pt>
                <c:pt idx="452">
                  <c:v>8.4779975777149778E-4</c:v>
                </c:pt>
                <c:pt idx="453">
                  <c:v>4.0371417036737992E-5</c:v>
                </c:pt>
                <c:pt idx="454">
                  <c:v>1.0900282599919258E-3</c:v>
                </c:pt>
                <c:pt idx="455">
                  <c:v>6.0557125555106984E-4</c:v>
                </c:pt>
                <c:pt idx="456">
                  <c:v>8.0742834073475983E-5</c:v>
                </c:pt>
                <c:pt idx="457">
                  <c:v>2.4222850222042794E-4</c:v>
                </c:pt>
                <c:pt idx="458">
                  <c:v>1.6148566814695197E-4</c:v>
                </c:pt>
                <c:pt idx="459">
                  <c:v>2.8259991925716591E-4</c:v>
                </c:pt>
                <c:pt idx="460">
                  <c:v>6.0557125555106984E-4</c:v>
                </c:pt>
                <c:pt idx="461">
                  <c:v>5.6519983851433182E-4</c:v>
                </c:pt>
                <c:pt idx="462">
                  <c:v>1.6148566814695197E-4</c:v>
                </c:pt>
                <c:pt idx="463">
                  <c:v>2.4222850222042794E-4</c:v>
                </c:pt>
                <c:pt idx="464">
                  <c:v>0</c:v>
                </c:pt>
                <c:pt idx="465">
                  <c:v>5.6519983851433182E-4</c:v>
                </c:pt>
                <c:pt idx="466">
                  <c:v>3.633427533306419E-4</c:v>
                </c:pt>
                <c:pt idx="467">
                  <c:v>2.0185708518368994E-4</c:v>
                </c:pt>
                <c:pt idx="468">
                  <c:v>4.0371417036737992E-5</c:v>
                </c:pt>
                <c:pt idx="469">
                  <c:v>2.0185708518368994E-4</c:v>
                </c:pt>
                <c:pt idx="470">
                  <c:v>4.0371417036737992E-5</c:v>
                </c:pt>
                <c:pt idx="471">
                  <c:v>2.4222850222042794E-4</c:v>
                </c:pt>
                <c:pt idx="472">
                  <c:v>3.633427533306419E-4</c:v>
                </c:pt>
                <c:pt idx="473">
                  <c:v>4.0371417036737992E-5</c:v>
                </c:pt>
                <c:pt idx="474">
                  <c:v>4.0371417036737988E-4</c:v>
                </c:pt>
                <c:pt idx="475">
                  <c:v>2.0185708518368994E-4</c:v>
                </c:pt>
                <c:pt idx="476">
                  <c:v>9.6891400888171175E-4</c:v>
                </c:pt>
                <c:pt idx="477">
                  <c:v>1.2111425111021397E-3</c:v>
                </c:pt>
                <c:pt idx="478">
                  <c:v>2.8259991925716591E-4</c:v>
                </c:pt>
                <c:pt idx="479">
                  <c:v>1.2111425111021397E-3</c:v>
                </c:pt>
                <c:pt idx="480">
                  <c:v>6.0557125555106984E-4</c:v>
                </c:pt>
                <c:pt idx="481">
                  <c:v>4.440855874041179E-4</c:v>
                </c:pt>
                <c:pt idx="482">
                  <c:v>1.1707710940654017E-3</c:v>
                </c:pt>
                <c:pt idx="483">
                  <c:v>7.2668550666128381E-4</c:v>
                </c:pt>
                <c:pt idx="484">
                  <c:v>7.2668550666128381E-4</c:v>
                </c:pt>
                <c:pt idx="485">
                  <c:v>9.2854259184497372E-4</c:v>
                </c:pt>
                <c:pt idx="486">
                  <c:v>4.0371417036737992E-5</c:v>
                </c:pt>
                <c:pt idx="487">
                  <c:v>5.248284214775939E-4</c:v>
                </c:pt>
                <c:pt idx="488">
                  <c:v>1.2515139281388777E-3</c:v>
                </c:pt>
                <c:pt idx="489">
                  <c:v>5.6519983851433182E-4</c:v>
                </c:pt>
                <c:pt idx="490">
                  <c:v>5.248284214775939E-4</c:v>
                </c:pt>
                <c:pt idx="491">
                  <c:v>8.0742834073475983E-5</c:v>
                </c:pt>
                <c:pt idx="492">
                  <c:v>8.0742834073475983E-5</c:v>
                </c:pt>
                <c:pt idx="493">
                  <c:v>4.0371417036737992E-5</c:v>
                </c:pt>
                <c:pt idx="494">
                  <c:v>1.6148566814695195E-3</c:v>
                </c:pt>
                <c:pt idx="495">
                  <c:v>2.0185708518368994E-4</c:v>
                </c:pt>
                <c:pt idx="496">
                  <c:v>3.2297133629390393E-4</c:v>
                </c:pt>
                <c:pt idx="497">
                  <c:v>4.0371417036737988E-4</c:v>
                </c:pt>
                <c:pt idx="498">
                  <c:v>2.8259991925716591E-4</c:v>
                </c:pt>
                <c:pt idx="499">
                  <c:v>6.0557125555106984E-4</c:v>
                </c:pt>
                <c:pt idx="500">
                  <c:v>7.6705692369802183E-4</c:v>
                </c:pt>
                <c:pt idx="501">
                  <c:v>3.2297133629390393E-4</c:v>
                </c:pt>
                <c:pt idx="502">
                  <c:v>4.0371417036737988E-4</c:v>
                </c:pt>
                <c:pt idx="503">
                  <c:v>9.6891400888171175E-4</c:v>
                </c:pt>
                <c:pt idx="504">
                  <c:v>0</c:v>
                </c:pt>
                <c:pt idx="505">
                  <c:v>9.2854259184497372E-4</c:v>
                </c:pt>
                <c:pt idx="506">
                  <c:v>1.8570851836899474E-3</c:v>
                </c:pt>
                <c:pt idx="507">
                  <c:v>6.4594267258780787E-4</c:v>
                </c:pt>
                <c:pt idx="508">
                  <c:v>4.0371417036737992E-5</c:v>
                </c:pt>
                <c:pt idx="509">
                  <c:v>8.4779975777149778E-4</c:v>
                </c:pt>
                <c:pt idx="510">
                  <c:v>7.2668550666128381E-4</c:v>
                </c:pt>
                <c:pt idx="511">
                  <c:v>3.633427533306419E-4</c:v>
                </c:pt>
                <c:pt idx="512">
                  <c:v>1.1707710940654017E-3</c:v>
                </c:pt>
                <c:pt idx="513">
                  <c:v>1.2918853451756157E-3</c:v>
                </c:pt>
                <c:pt idx="514">
                  <c:v>4.8445700444085587E-4</c:v>
                </c:pt>
                <c:pt idx="515">
                  <c:v>1.4533710133225676E-3</c:v>
                </c:pt>
                <c:pt idx="516">
                  <c:v>1.6148566814695197E-4</c:v>
                </c:pt>
                <c:pt idx="517">
                  <c:v>3.2297133629390393E-4</c:v>
                </c:pt>
                <c:pt idx="518">
                  <c:v>8.0742834073475983E-5</c:v>
                </c:pt>
                <c:pt idx="519">
                  <c:v>1.2111425111021397E-4</c:v>
                </c:pt>
                <c:pt idx="520">
                  <c:v>1.6148566814695197E-4</c:v>
                </c:pt>
                <c:pt idx="521">
                  <c:v>1.5341138473960437E-3</c:v>
                </c:pt>
                <c:pt idx="522">
                  <c:v>6.8631408962454578E-4</c:v>
                </c:pt>
                <c:pt idx="523">
                  <c:v>1.3726281792490916E-3</c:v>
                </c:pt>
                <c:pt idx="524">
                  <c:v>5.6519983851433182E-4</c:v>
                </c:pt>
                <c:pt idx="525">
                  <c:v>2.0185708518368994E-4</c:v>
                </c:pt>
                <c:pt idx="526">
                  <c:v>4.0371417036737992E-5</c:v>
                </c:pt>
                <c:pt idx="527">
                  <c:v>4.8445700444085587E-4</c:v>
                </c:pt>
                <c:pt idx="528">
                  <c:v>4.8445700444085587E-4</c:v>
                </c:pt>
                <c:pt idx="529">
                  <c:v>9.2854259184497372E-4</c:v>
                </c:pt>
                <c:pt idx="530">
                  <c:v>6.4594267258780787E-4</c:v>
                </c:pt>
                <c:pt idx="531">
                  <c:v>6.4594267258780787E-4</c:v>
                </c:pt>
                <c:pt idx="532">
                  <c:v>9.2854259184497372E-4</c:v>
                </c:pt>
                <c:pt idx="533">
                  <c:v>1.4533710133225676E-3</c:v>
                </c:pt>
                <c:pt idx="534">
                  <c:v>8.0742834073475983E-5</c:v>
                </c:pt>
                <c:pt idx="535">
                  <c:v>8.0742834073475983E-5</c:v>
                </c:pt>
                <c:pt idx="536">
                  <c:v>2.4222850222042794E-4</c:v>
                </c:pt>
                <c:pt idx="537">
                  <c:v>1.2111425111021397E-4</c:v>
                </c:pt>
                <c:pt idx="538">
                  <c:v>3.2297133629390393E-4</c:v>
                </c:pt>
                <c:pt idx="539">
                  <c:v>1.8167137666532096E-3</c:v>
                </c:pt>
                <c:pt idx="540">
                  <c:v>6.0557125555106984E-4</c:v>
                </c:pt>
                <c:pt idx="541">
                  <c:v>1.4129995962858296E-3</c:v>
                </c:pt>
                <c:pt idx="542">
                  <c:v>1.3726281792490916E-3</c:v>
                </c:pt>
                <c:pt idx="543">
                  <c:v>1.2111425111021397E-4</c:v>
                </c:pt>
                <c:pt idx="544">
                  <c:v>1.2111425111021397E-4</c:v>
                </c:pt>
                <c:pt idx="545">
                  <c:v>2.0185708518368994E-4</c:v>
                </c:pt>
                <c:pt idx="546">
                  <c:v>4.440855874041179E-4</c:v>
                </c:pt>
                <c:pt idx="547">
                  <c:v>1.4937424303593056E-3</c:v>
                </c:pt>
                <c:pt idx="548">
                  <c:v>4.0371417036737988E-4</c:v>
                </c:pt>
                <c:pt idx="549">
                  <c:v>4.0371417036737988E-4</c:v>
                </c:pt>
                <c:pt idx="550">
                  <c:v>2.8259991925716591E-4</c:v>
                </c:pt>
                <c:pt idx="551">
                  <c:v>2.8259991925716591E-4</c:v>
                </c:pt>
                <c:pt idx="552">
                  <c:v>9.6891400888171175E-4</c:v>
                </c:pt>
                <c:pt idx="553">
                  <c:v>2.4222850222042794E-4</c:v>
                </c:pt>
                <c:pt idx="554">
                  <c:v>8.881711748082358E-4</c:v>
                </c:pt>
                <c:pt idx="555">
                  <c:v>1.0092854259184498E-3</c:v>
                </c:pt>
                <c:pt idx="556">
                  <c:v>5.248284214775939E-4</c:v>
                </c:pt>
                <c:pt idx="557">
                  <c:v>7.2668550666128381E-4</c:v>
                </c:pt>
                <c:pt idx="558">
                  <c:v>4.0371417036737988E-4</c:v>
                </c:pt>
                <c:pt idx="559">
                  <c:v>5.248284214775939E-4</c:v>
                </c:pt>
                <c:pt idx="560">
                  <c:v>5.248284214775939E-4</c:v>
                </c:pt>
                <c:pt idx="561">
                  <c:v>4.440855874041179E-4</c:v>
                </c:pt>
                <c:pt idx="562">
                  <c:v>6.4594267258780787E-4</c:v>
                </c:pt>
                <c:pt idx="563">
                  <c:v>3.633427533306419E-4</c:v>
                </c:pt>
                <c:pt idx="564">
                  <c:v>3.2297133629390393E-4</c:v>
                </c:pt>
                <c:pt idx="565">
                  <c:v>4.440855874041179E-4</c:v>
                </c:pt>
                <c:pt idx="566">
                  <c:v>8.881711748082358E-4</c:v>
                </c:pt>
                <c:pt idx="567">
                  <c:v>5.6519983851433182E-4</c:v>
                </c:pt>
                <c:pt idx="568">
                  <c:v>1.4129995962858296E-3</c:v>
                </c:pt>
                <c:pt idx="569">
                  <c:v>1.6148566814695197E-4</c:v>
                </c:pt>
                <c:pt idx="570">
                  <c:v>6.0557125555106984E-4</c:v>
                </c:pt>
                <c:pt idx="571">
                  <c:v>7.2668550666128381E-4</c:v>
                </c:pt>
                <c:pt idx="572">
                  <c:v>7.2668550666128381E-4</c:v>
                </c:pt>
                <c:pt idx="573">
                  <c:v>1.0900282599919258E-3</c:v>
                </c:pt>
                <c:pt idx="574">
                  <c:v>9.6891400888171175E-4</c:v>
                </c:pt>
                <c:pt idx="575">
                  <c:v>1.8570851836899474E-3</c:v>
                </c:pt>
                <c:pt idx="576">
                  <c:v>2.0185708518368994E-4</c:v>
                </c:pt>
                <c:pt idx="577">
                  <c:v>7.6705692369802183E-4</c:v>
                </c:pt>
                <c:pt idx="578">
                  <c:v>3.2297133629390393E-4</c:v>
                </c:pt>
                <c:pt idx="579">
                  <c:v>8.881711748082358E-4</c:v>
                </c:pt>
                <c:pt idx="580">
                  <c:v>2.8259991925716591E-4</c:v>
                </c:pt>
                <c:pt idx="581">
                  <c:v>2.4222850222042794E-4</c:v>
                </c:pt>
                <c:pt idx="582">
                  <c:v>4.0371417036737992E-5</c:v>
                </c:pt>
                <c:pt idx="583">
                  <c:v>2.8259991925716591E-4</c:v>
                </c:pt>
                <c:pt idx="584">
                  <c:v>1.2111425111021397E-4</c:v>
                </c:pt>
                <c:pt idx="585">
                  <c:v>4.440855874041179E-4</c:v>
                </c:pt>
                <c:pt idx="586">
                  <c:v>7.6705692369802183E-4</c:v>
                </c:pt>
                <c:pt idx="587">
                  <c:v>6.0557125555106984E-4</c:v>
                </c:pt>
                <c:pt idx="588">
                  <c:v>6.8631408962454578E-4</c:v>
                </c:pt>
                <c:pt idx="589">
                  <c:v>9.2854259184497372E-4</c:v>
                </c:pt>
                <c:pt idx="590">
                  <c:v>2.0185708518368994E-4</c:v>
                </c:pt>
                <c:pt idx="591">
                  <c:v>8.0742834073475983E-5</c:v>
                </c:pt>
                <c:pt idx="592">
                  <c:v>7.2668550666128381E-4</c:v>
                </c:pt>
                <c:pt idx="593">
                  <c:v>1.2111425111021397E-4</c:v>
                </c:pt>
                <c:pt idx="594">
                  <c:v>9.2854259184497372E-4</c:v>
                </c:pt>
                <c:pt idx="595">
                  <c:v>1.2111425111021397E-4</c:v>
                </c:pt>
                <c:pt idx="596">
                  <c:v>3.633427533306419E-4</c:v>
                </c:pt>
                <c:pt idx="597">
                  <c:v>1.2111425111021397E-4</c:v>
                </c:pt>
                <c:pt idx="598">
                  <c:v>2.0185708518368994E-4</c:v>
                </c:pt>
                <c:pt idx="599">
                  <c:v>1.1707710940654017E-3</c:v>
                </c:pt>
                <c:pt idx="600">
                  <c:v>1.0900282599919258E-3</c:v>
                </c:pt>
                <c:pt idx="601">
                  <c:v>4.0371417036737988E-4</c:v>
                </c:pt>
                <c:pt idx="602">
                  <c:v>1.3322567622123538E-3</c:v>
                </c:pt>
                <c:pt idx="603">
                  <c:v>1.1303996770286636E-3</c:v>
                </c:pt>
                <c:pt idx="604">
                  <c:v>4.440855874041179E-4</c:v>
                </c:pt>
                <c:pt idx="605">
                  <c:v>8.4779975777149778E-4</c:v>
                </c:pt>
                <c:pt idx="606">
                  <c:v>2.8259991925716591E-4</c:v>
                </c:pt>
                <c:pt idx="607">
                  <c:v>5.248284214775939E-4</c:v>
                </c:pt>
                <c:pt idx="608">
                  <c:v>6.0557125555106984E-4</c:v>
                </c:pt>
                <c:pt idx="609">
                  <c:v>7.2668550666128381E-4</c:v>
                </c:pt>
                <c:pt idx="610">
                  <c:v>9.6891400888171175E-4</c:v>
                </c:pt>
                <c:pt idx="611">
                  <c:v>5.6519983851433182E-4</c:v>
                </c:pt>
                <c:pt idx="612">
                  <c:v>7.6705692369802183E-4</c:v>
                </c:pt>
                <c:pt idx="613">
                  <c:v>8.0742834073475975E-4</c:v>
                </c:pt>
                <c:pt idx="614">
                  <c:v>4.0371417036737988E-4</c:v>
                </c:pt>
                <c:pt idx="615">
                  <c:v>1.6148566814695197E-4</c:v>
                </c:pt>
                <c:pt idx="616">
                  <c:v>5.248284214775939E-4</c:v>
                </c:pt>
                <c:pt idx="617">
                  <c:v>1.1707710940654017E-3</c:v>
                </c:pt>
                <c:pt idx="618">
                  <c:v>4.440855874041179E-4</c:v>
                </c:pt>
                <c:pt idx="619">
                  <c:v>1.2515139281388777E-3</c:v>
                </c:pt>
                <c:pt idx="620">
                  <c:v>1.5341138473960437E-3</c:v>
                </c:pt>
                <c:pt idx="621">
                  <c:v>8.0742834073475975E-4</c:v>
                </c:pt>
                <c:pt idx="622">
                  <c:v>8.881711748082358E-4</c:v>
                </c:pt>
                <c:pt idx="623">
                  <c:v>4.8445700444085587E-4</c:v>
                </c:pt>
                <c:pt idx="624">
                  <c:v>2.4222850222042794E-4</c:v>
                </c:pt>
                <c:pt idx="625">
                  <c:v>8.4779975777149778E-4</c:v>
                </c:pt>
                <c:pt idx="626">
                  <c:v>1.3726281792490916E-3</c:v>
                </c:pt>
                <c:pt idx="627">
                  <c:v>1.2111425111021397E-3</c:v>
                </c:pt>
                <c:pt idx="628">
                  <c:v>8.0742834073475975E-4</c:v>
                </c:pt>
                <c:pt idx="629">
                  <c:v>7.6705692369802183E-4</c:v>
                </c:pt>
                <c:pt idx="630">
                  <c:v>9.6891400888171175E-4</c:v>
                </c:pt>
                <c:pt idx="631">
                  <c:v>2.4222850222042794E-4</c:v>
                </c:pt>
                <c:pt idx="632">
                  <c:v>5.248284214775939E-4</c:v>
                </c:pt>
                <c:pt idx="633">
                  <c:v>1.2918853451756157E-3</c:v>
                </c:pt>
                <c:pt idx="634">
                  <c:v>2.0185708518368994E-4</c:v>
                </c:pt>
                <c:pt idx="635">
                  <c:v>6.4594267258780787E-4</c:v>
                </c:pt>
                <c:pt idx="636">
                  <c:v>1.0092854259184498E-3</c:v>
                </c:pt>
                <c:pt idx="637">
                  <c:v>8.0742834073475983E-5</c:v>
                </c:pt>
                <c:pt idx="638">
                  <c:v>2.0185708518368994E-4</c:v>
                </c:pt>
                <c:pt idx="639">
                  <c:v>2.0185708518368994E-4</c:v>
                </c:pt>
                <c:pt idx="640">
                  <c:v>8.0742834073475975E-4</c:v>
                </c:pt>
                <c:pt idx="641">
                  <c:v>5.6519983851433182E-4</c:v>
                </c:pt>
                <c:pt idx="642">
                  <c:v>1.2515139281388777E-3</c:v>
                </c:pt>
                <c:pt idx="643">
                  <c:v>1.6148566814695195E-3</c:v>
                </c:pt>
                <c:pt idx="644">
                  <c:v>1.6148566814695197E-4</c:v>
                </c:pt>
                <c:pt idx="645">
                  <c:v>2.4222850222042794E-4</c:v>
                </c:pt>
                <c:pt idx="646">
                  <c:v>4.0371417036737992E-5</c:v>
                </c:pt>
                <c:pt idx="647">
                  <c:v>4.0371417036737992E-5</c:v>
                </c:pt>
                <c:pt idx="648">
                  <c:v>3.2297133629390393E-4</c:v>
                </c:pt>
                <c:pt idx="649">
                  <c:v>3.633427533306419E-4</c:v>
                </c:pt>
                <c:pt idx="650">
                  <c:v>3.633427533306419E-4</c:v>
                </c:pt>
                <c:pt idx="651">
                  <c:v>9.2854259184497372E-4</c:v>
                </c:pt>
                <c:pt idx="652">
                  <c:v>4.440855874041179E-4</c:v>
                </c:pt>
                <c:pt idx="653">
                  <c:v>4.0371417036737992E-5</c:v>
                </c:pt>
                <c:pt idx="654">
                  <c:v>2.4222850222042794E-4</c:v>
                </c:pt>
                <c:pt idx="655">
                  <c:v>4.0371417036737992E-5</c:v>
                </c:pt>
                <c:pt idx="656">
                  <c:v>5.6519983851433182E-4</c:v>
                </c:pt>
                <c:pt idx="657">
                  <c:v>1.1303996770286636E-3</c:v>
                </c:pt>
                <c:pt idx="658">
                  <c:v>8.0742834073475975E-4</c:v>
                </c:pt>
                <c:pt idx="659">
                  <c:v>6.8631408962454578E-4</c:v>
                </c:pt>
                <c:pt idx="660">
                  <c:v>9.6891400888171175E-4</c:v>
                </c:pt>
                <c:pt idx="661">
                  <c:v>4.0371417036737992E-5</c:v>
                </c:pt>
                <c:pt idx="662">
                  <c:v>1.1303996770286636E-3</c:v>
                </c:pt>
                <c:pt idx="663">
                  <c:v>2.4222850222042794E-4</c:v>
                </c:pt>
                <c:pt idx="664">
                  <c:v>4.0371417036737992E-5</c:v>
                </c:pt>
                <c:pt idx="665">
                  <c:v>3.2297133629390393E-4</c:v>
                </c:pt>
                <c:pt idx="666">
                  <c:v>2.8259991925716591E-4</c:v>
                </c:pt>
                <c:pt idx="667">
                  <c:v>3.2297133629390393E-4</c:v>
                </c:pt>
                <c:pt idx="668">
                  <c:v>3.633427533306419E-4</c:v>
                </c:pt>
                <c:pt idx="669">
                  <c:v>7.6705692369802183E-4</c:v>
                </c:pt>
                <c:pt idx="670">
                  <c:v>5.6519983851433182E-4</c:v>
                </c:pt>
                <c:pt idx="671">
                  <c:v>7.6705692369802183E-4</c:v>
                </c:pt>
                <c:pt idx="672">
                  <c:v>6.0557125555106984E-4</c:v>
                </c:pt>
                <c:pt idx="673">
                  <c:v>0</c:v>
                </c:pt>
                <c:pt idx="674">
                  <c:v>1.0496568429551878E-3</c:v>
                </c:pt>
                <c:pt idx="675">
                  <c:v>4.0371417036737988E-4</c:v>
                </c:pt>
                <c:pt idx="676">
                  <c:v>0</c:v>
                </c:pt>
                <c:pt idx="677">
                  <c:v>7.2668550666128381E-4</c:v>
                </c:pt>
                <c:pt idx="678">
                  <c:v>1.2111425111021397E-3</c:v>
                </c:pt>
                <c:pt idx="679">
                  <c:v>4.0371417036737992E-5</c:v>
                </c:pt>
                <c:pt idx="680">
                  <c:v>0</c:v>
                </c:pt>
                <c:pt idx="681">
                  <c:v>6.8631408962454578E-4</c:v>
                </c:pt>
                <c:pt idx="682">
                  <c:v>8.881711748082358E-4</c:v>
                </c:pt>
                <c:pt idx="683">
                  <c:v>2.0185708518368994E-4</c:v>
                </c:pt>
                <c:pt idx="684">
                  <c:v>6.8631408962454578E-4</c:v>
                </c:pt>
                <c:pt idx="685">
                  <c:v>8.0742834073475983E-5</c:v>
                </c:pt>
                <c:pt idx="686">
                  <c:v>6.4594267258780787E-4</c:v>
                </c:pt>
                <c:pt idx="687">
                  <c:v>8.0742834073475983E-5</c:v>
                </c:pt>
                <c:pt idx="688">
                  <c:v>1.0496568429551878E-3</c:v>
                </c:pt>
                <c:pt idx="689">
                  <c:v>1.0496568429551878E-3</c:v>
                </c:pt>
                <c:pt idx="690">
                  <c:v>2.0185708518368994E-4</c:v>
                </c:pt>
                <c:pt idx="691">
                  <c:v>9.2854259184497372E-4</c:v>
                </c:pt>
                <c:pt idx="692">
                  <c:v>6.8631408962454578E-4</c:v>
                </c:pt>
                <c:pt idx="693">
                  <c:v>9.2854259184497372E-4</c:v>
                </c:pt>
                <c:pt idx="694">
                  <c:v>1.4937424303593056E-3</c:v>
                </c:pt>
                <c:pt idx="695">
                  <c:v>8.4779975777149778E-4</c:v>
                </c:pt>
                <c:pt idx="696">
                  <c:v>2.4222850222042794E-4</c:v>
                </c:pt>
                <c:pt idx="697">
                  <c:v>3.2297133629390393E-4</c:v>
                </c:pt>
                <c:pt idx="698">
                  <c:v>5.6519983851433182E-4</c:v>
                </c:pt>
                <c:pt idx="699">
                  <c:v>4.0371417036737988E-4</c:v>
                </c:pt>
                <c:pt idx="700">
                  <c:v>8.881711748082358E-4</c:v>
                </c:pt>
                <c:pt idx="701">
                  <c:v>4.0371417036737992E-5</c:v>
                </c:pt>
                <c:pt idx="702">
                  <c:v>4.0371417036737988E-4</c:v>
                </c:pt>
                <c:pt idx="703">
                  <c:v>4.0371417036737988E-4</c:v>
                </c:pt>
                <c:pt idx="704">
                  <c:v>1.2918853451756157E-3</c:v>
                </c:pt>
                <c:pt idx="705">
                  <c:v>7.2668550666128381E-4</c:v>
                </c:pt>
                <c:pt idx="706">
                  <c:v>4.0371417036737988E-4</c:v>
                </c:pt>
                <c:pt idx="707">
                  <c:v>5.248284214775939E-4</c:v>
                </c:pt>
                <c:pt idx="708">
                  <c:v>6.4594267258780787E-4</c:v>
                </c:pt>
                <c:pt idx="709">
                  <c:v>9.2854259184497372E-4</c:v>
                </c:pt>
                <c:pt idx="710">
                  <c:v>9.2854259184497372E-4</c:v>
                </c:pt>
                <c:pt idx="711">
                  <c:v>3.633427533306419E-4</c:v>
                </c:pt>
                <c:pt idx="712">
                  <c:v>4.440855874041179E-4</c:v>
                </c:pt>
                <c:pt idx="713">
                  <c:v>1.2918853451756157E-3</c:v>
                </c:pt>
                <c:pt idx="714">
                  <c:v>2.8259991925716591E-4</c:v>
                </c:pt>
                <c:pt idx="715">
                  <c:v>2.4222850222042794E-4</c:v>
                </c:pt>
                <c:pt idx="716">
                  <c:v>4.8445700444085587E-4</c:v>
                </c:pt>
                <c:pt idx="717">
                  <c:v>1.0496568429551878E-3</c:v>
                </c:pt>
                <c:pt idx="718">
                  <c:v>3.2297133629390393E-4</c:v>
                </c:pt>
                <c:pt idx="719">
                  <c:v>4.440855874041179E-4</c:v>
                </c:pt>
                <c:pt idx="720">
                  <c:v>1.2111425111021397E-4</c:v>
                </c:pt>
                <c:pt idx="721">
                  <c:v>3.633427533306419E-4</c:v>
                </c:pt>
                <c:pt idx="722">
                  <c:v>6.4594267258780787E-4</c:v>
                </c:pt>
                <c:pt idx="723">
                  <c:v>1.6148566814695197E-4</c:v>
                </c:pt>
                <c:pt idx="724">
                  <c:v>6.4594267258780787E-4</c:v>
                </c:pt>
                <c:pt idx="725">
                  <c:v>4.8445700444085587E-4</c:v>
                </c:pt>
                <c:pt idx="726">
                  <c:v>1.0496568429551878E-3</c:v>
                </c:pt>
                <c:pt idx="727">
                  <c:v>2.8259991925716591E-4</c:v>
                </c:pt>
                <c:pt idx="728">
                  <c:v>1.6148566814695197E-4</c:v>
                </c:pt>
                <c:pt idx="729">
                  <c:v>2.4222850222042794E-4</c:v>
                </c:pt>
                <c:pt idx="730">
                  <c:v>2.8259991925716591E-4</c:v>
                </c:pt>
                <c:pt idx="731">
                  <c:v>1.1707710940654017E-3</c:v>
                </c:pt>
                <c:pt idx="732">
                  <c:v>1.1303996770286636E-3</c:v>
                </c:pt>
                <c:pt idx="733">
                  <c:v>0</c:v>
                </c:pt>
                <c:pt idx="734">
                  <c:v>2.4222850222042794E-4</c:v>
                </c:pt>
                <c:pt idx="735">
                  <c:v>1.2111425111021397E-3</c:v>
                </c:pt>
                <c:pt idx="736">
                  <c:v>8.4779975777149778E-4</c:v>
                </c:pt>
                <c:pt idx="737">
                  <c:v>6.4594267258780787E-4</c:v>
                </c:pt>
                <c:pt idx="738">
                  <c:v>3.633427533306419E-4</c:v>
                </c:pt>
                <c:pt idx="739">
                  <c:v>8.4779975777149778E-4</c:v>
                </c:pt>
                <c:pt idx="740">
                  <c:v>1.2111425111021397E-4</c:v>
                </c:pt>
                <c:pt idx="741">
                  <c:v>1.3322567622123538E-3</c:v>
                </c:pt>
                <c:pt idx="742">
                  <c:v>2.4222850222042794E-4</c:v>
                </c:pt>
                <c:pt idx="743">
                  <c:v>7.6705692369802183E-4</c:v>
                </c:pt>
                <c:pt idx="744">
                  <c:v>7.2668550666128381E-4</c:v>
                </c:pt>
                <c:pt idx="745">
                  <c:v>3.633427533306419E-4</c:v>
                </c:pt>
                <c:pt idx="746">
                  <c:v>3.633427533306419E-4</c:v>
                </c:pt>
                <c:pt idx="747">
                  <c:v>8.4779975777149778E-4</c:v>
                </c:pt>
                <c:pt idx="748">
                  <c:v>1.2111425111021397E-4</c:v>
                </c:pt>
                <c:pt idx="749">
                  <c:v>3.633427533306419E-4</c:v>
                </c:pt>
                <c:pt idx="750">
                  <c:v>1.2111425111021397E-4</c:v>
                </c:pt>
                <c:pt idx="751">
                  <c:v>4.8445700444085587E-4</c:v>
                </c:pt>
                <c:pt idx="752">
                  <c:v>9.2854259184497372E-4</c:v>
                </c:pt>
                <c:pt idx="753">
                  <c:v>9.2854259184497372E-4</c:v>
                </c:pt>
                <c:pt idx="754">
                  <c:v>3.2297133629390393E-4</c:v>
                </c:pt>
                <c:pt idx="755">
                  <c:v>2.4222850222042794E-4</c:v>
                </c:pt>
                <c:pt idx="756">
                  <c:v>1.6955995155429956E-3</c:v>
                </c:pt>
                <c:pt idx="757">
                  <c:v>4.0371417036737988E-4</c:v>
                </c:pt>
                <c:pt idx="758">
                  <c:v>4.0371417036737992E-5</c:v>
                </c:pt>
                <c:pt idx="759">
                  <c:v>8.4779975777149778E-4</c:v>
                </c:pt>
                <c:pt idx="760">
                  <c:v>6.4594267258780787E-4</c:v>
                </c:pt>
                <c:pt idx="761">
                  <c:v>2.4222850222042794E-4</c:v>
                </c:pt>
                <c:pt idx="762">
                  <c:v>2.0185708518368994E-4</c:v>
                </c:pt>
                <c:pt idx="763">
                  <c:v>7.2668550666128381E-4</c:v>
                </c:pt>
                <c:pt idx="764">
                  <c:v>9.2854259184497372E-4</c:v>
                </c:pt>
                <c:pt idx="765">
                  <c:v>5.248284214775939E-4</c:v>
                </c:pt>
                <c:pt idx="766">
                  <c:v>3.2297133629390393E-4</c:v>
                </c:pt>
                <c:pt idx="767">
                  <c:v>8.4779975777149778E-4</c:v>
                </c:pt>
                <c:pt idx="768">
                  <c:v>2.0185708518368994E-4</c:v>
                </c:pt>
                <c:pt idx="769">
                  <c:v>1.2111425111021397E-4</c:v>
                </c:pt>
                <c:pt idx="770">
                  <c:v>1.2111425111021397E-4</c:v>
                </c:pt>
                <c:pt idx="771">
                  <c:v>1.2111425111021397E-4</c:v>
                </c:pt>
                <c:pt idx="772">
                  <c:v>3.633427533306419E-4</c:v>
                </c:pt>
                <c:pt idx="773">
                  <c:v>1.6552280985062575E-3</c:v>
                </c:pt>
                <c:pt idx="774">
                  <c:v>6.4594267258780787E-4</c:v>
                </c:pt>
                <c:pt idx="775">
                  <c:v>4.0371417036737992E-5</c:v>
                </c:pt>
                <c:pt idx="776">
                  <c:v>0</c:v>
                </c:pt>
                <c:pt idx="777">
                  <c:v>3.633427533306419E-4</c:v>
                </c:pt>
                <c:pt idx="778">
                  <c:v>0</c:v>
                </c:pt>
                <c:pt idx="779">
                  <c:v>1.2111425111021397E-4</c:v>
                </c:pt>
                <c:pt idx="780">
                  <c:v>1.6148566814695197E-4</c:v>
                </c:pt>
                <c:pt idx="781">
                  <c:v>2.4222850222042794E-4</c:v>
                </c:pt>
                <c:pt idx="782">
                  <c:v>1.2111425111021397E-3</c:v>
                </c:pt>
                <c:pt idx="783">
                  <c:v>1.3322567622123538E-3</c:v>
                </c:pt>
                <c:pt idx="784">
                  <c:v>7.6705692369802183E-4</c:v>
                </c:pt>
                <c:pt idx="785">
                  <c:v>1.0092854259184498E-3</c:v>
                </c:pt>
                <c:pt idx="786">
                  <c:v>5.248284214775939E-4</c:v>
                </c:pt>
                <c:pt idx="787">
                  <c:v>3.633427533306419E-4</c:v>
                </c:pt>
                <c:pt idx="788">
                  <c:v>6.4594267258780787E-4</c:v>
                </c:pt>
                <c:pt idx="789">
                  <c:v>7.2668550666128381E-4</c:v>
                </c:pt>
                <c:pt idx="790">
                  <c:v>4.0371417036737988E-4</c:v>
                </c:pt>
                <c:pt idx="791">
                  <c:v>3.2297133629390393E-4</c:v>
                </c:pt>
                <c:pt idx="792">
                  <c:v>0</c:v>
                </c:pt>
                <c:pt idx="793">
                  <c:v>6.0557125555106984E-4</c:v>
                </c:pt>
                <c:pt idx="794">
                  <c:v>1.4937424303593056E-3</c:v>
                </c:pt>
                <c:pt idx="795">
                  <c:v>1.2111425111021397E-4</c:v>
                </c:pt>
                <c:pt idx="796">
                  <c:v>4.0371417036737988E-4</c:v>
                </c:pt>
                <c:pt idx="797">
                  <c:v>6.0557125555106984E-4</c:v>
                </c:pt>
                <c:pt idx="798">
                  <c:v>5.248284214775939E-4</c:v>
                </c:pt>
                <c:pt idx="799">
                  <c:v>1.6148566814695197E-4</c:v>
                </c:pt>
                <c:pt idx="800">
                  <c:v>7.6705692369802183E-4</c:v>
                </c:pt>
                <c:pt idx="801">
                  <c:v>9.6891400888171175E-4</c:v>
                </c:pt>
                <c:pt idx="802">
                  <c:v>3.2297133629390393E-4</c:v>
                </c:pt>
                <c:pt idx="803">
                  <c:v>2.8259991925716591E-4</c:v>
                </c:pt>
                <c:pt idx="804">
                  <c:v>2.4222850222042794E-4</c:v>
                </c:pt>
                <c:pt idx="805">
                  <c:v>8.881711748082358E-4</c:v>
                </c:pt>
                <c:pt idx="806">
                  <c:v>2.4222850222042794E-4</c:v>
                </c:pt>
                <c:pt idx="807">
                  <c:v>6.0557125555106984E-4</c:v>
                </c:pt>
                <c:pt idx="808">
                  <c:v>1.2111425111021397E-4</c:v>
                </c:pt>
                <c:pt idx="809">
                  <c:v>9.2854259184497372E-4</c:v>
                </c:pt>
                <c:pt idx="810">
                  <c:v>3.633427533306419E-4</c:v>
                </c:pt>
                <c:pt idx="811">
                  <c:v>1.1707710940654017E-3</c:v>
                </c:pt>
                <c:pt idx="812">
                  <c:v>6.8631408962454578E-4</c:v>
                </c:pt>
                <c:pt idx="813">
                  <c:v>5.248284214775939E-4</c:v>
                </c:pt>
                <c:pt idx="814">
                  <c:v>2.8259991925716591E-4</c:v>
                </c:pt>
                <c:pt idx="815">
                  <c:v>5.6519983851433182E-4</c:v>
                </c:pt>
                <c:pt idx="816">
                  <c:v>6.8631408962454578E-4</c:v>
                </c:pt>
                <c:pt idx="817">
                  <c:v>1.2111425111021397E-4</c:v>
                </c:pt>
                <c:pt idx="818">
                  <c:v>6.4594267258780787E-4</c:v>
                </c:pt>
                <c:pt idx="819">
                  <c:v>1.1707710940654017E-3</c:v>
                </c:pt>
                <c:pt idx="820">
                  <c:v>2.4222850222042794E-4</c:v>
                </c:pt>
                <c:pt idx="821">
                  <c:v>4.8445700444085587E-4</c:v>
                </c:pt>
                <c:pt idx="822">
                  <c:v>2.8259991925716591E-4</c:v>
                </c:pt>
                <c:pt idx="823">
                  <c:v>1.6148566814695197E-4</c:v>
                </c:pt>
                <c:pt idx="824">
                  <c:v>8.0742834073475983E-5</c:v>
                </c:pt>
                <c:pt idx="825">
                  <c:v>8.0742834073475983E-5</c:v>
                </c:pt>
                <c:pt idx="826">
                  <c:v>5.248284214775939E-4</c:v>
                </c:pt>
                <c:pt idx="827">
                  <c:v>3.2297133629390393E-4</c:v>
                </c:pt>
                <c:pt idx="828">
                  <c:v>7.2668550666128381E-4</c:v>
                </c:pt>
                <c:pt idx="829">
                  <c:v>8.0742834073475975E-4</c:v>
                </c:pt>
                <c:pt idx="830">
                  <c:v>1.2111425111021397E-4</c:v>
                </c:pt>
                <c:pt idx="831">
                  <c:v>1.6148566814695197E-4</c:v>
                </c:pt>
                <c:pt idx="832">
                  <c:v>2.4222850222042794E-4</c:v>
                </c:pt>
                <c:pt idx="833">
                  <c:v>7.2668550666128381E-4</c:v>
                </c:pt>
                <c:pt idx="834">
                  <c:v>7.6705692369802183E-4</c:v>
                </c:pt>
                <c:pt idx="835">
                  <c:v>4.0371417036737992E-5</c:v>
                </c:pt>
                <c:pt idx="836">
                  <c:v>4.0371417036737988E-4</c:v>
                </c:pt>
                <c:pt idx="837">
                  <c:v>2.4222850222042794E-4</c:v>
                </c:pt>
                <c:pt idx="838">
                  <c:v>8.881711748082358E-4</c:v>
                </c:pt>
                <c:pt idx="839">
                  <c:v>2.0185708518368994E-4</c:v>
                </c:pt>
                <c:pt idx="840">
                  <c:v>5.248284214775939E-4</c:v>
                </c:pt>
                <c:pt idx="841">
                  <c:v>5.6519983851433182E-4</c:v>
                </c:pt>
                <c:pt idx="842">
                  <c:v>7.2668550666128381E-4</c:v>
                </c:pt>
                <c:pt idx="843">
                  <c:v>5.248284214775939E-4</c:v>
                </c:pt>
                <c:pt idx="844">
                  <c:v>1.5744852644327817E-3</c:v>
                </c:pt>
                <c:pt idx="845">
                  <c:v>1.6148566814695197E-4</c:v>
                </c:pt>
                <c:pt idx="846">
                  <c:v>1.6148566814695197E-4</c:v>
                </c:pt>
                <c:pt idx="847">
                  <c:v>1.6148566814695197E-4</c:v>
                </c:pt>
                <c:pt idx="848">
                  <c:v>2.4222850222042794E-4</c:v>
                </c:pt>
                <c:pt idx="849">
                  <c:v>3.633427533306419E-4</c:v>
                </c:pt>
                <c:pt idx="850">
                  <c:v>2.4222850222042794E-4</c:v>
                </c:pt>
                <c:pt idx="851">
                  <c:v>9.2854259184497372E-4</c:v>
                </c:pt>
                <c:pt idx="852">
                  <c:v>6.4594267258780787E-4</c:v>
                </c:pt>
                <c:pt idx="853">
                  <c:v>4.0371417036737988E-4</c:v>
                </c:pt>
                <c:pt idx="854">
                  <c:v>8.0742834073475975E-4</c:v>
                </c:pt>
                <c:pt idx="855">
                  <c:v>1.4937424303593056E-3</c:v>
                </c:pt>
                <c:pt idx="856">
                  <c:v>1.5341138473960437E-3</c:v>
                </c:pt>
                <c:pt idx="857">
                  <c:v>8.4779975777149778E-4</c:v>
                </c:pt>
                <c:pt idx="858">
                  <c:v>7.2668550666128381E-4</c:v>
                </c:pt>
                <c:pt idx="859">
                  <c:v>1.1303996770286636E-3</c:v>
                </c:pt>
                <c:pt idx="860">
                  <c:v>1.4533710133225676E-3</c:v>
                </c:pt>
                <c:pt idx="861">
                  <c:v>4.0371417036737992E-5</c:v>
                </c:pt>
                <c:pt idx="862">
                  <c:v>7.6705692369802183E-4</c:v>
                </c:pt>
                <c:pt idx="863">
                  <c:v>8.0742834073475975E-4</c:v>
                </c:pt>
                <c:pt idx="864">
                  <c:v>1.4533710133225676E-3</c:v>
                </c:pt>
                <c:pt idx="865">
                  <c:v>2.8259991925716591E-4</c:v>
                </c:pt>
                <c:pt idx="866">
                  <c:v>7.6705692369802183E-4</c:v>
                </c:pt>
                <c:pt idx="867">
                  <c:v>1.2111425111021397E-4</c:v>
                </c:pt>
                <c:pt idx="868">
                  <c:v>8.0742834073475983E-5</c:v>
                </c:pt>
                <c:pt idx="869">
                  <c:v>4.440855874041179E-4</c:v>
                </c:pt>
                <c:pt idx="870">
                  <c:v>4.0371417036737988E-4</c:v>
                </c:pt>
                <c:pt idx="871">
                  <c:v>4.0371417036737988E-4</c:v>
                </c:pt>
                <c:pt idx="872">
                  <c:v>8.881711748082358E-4</c:v>
                </c:pt>
                <c:pt idx="873">
                  <c:v>3.2297133629390393E-4</c:v>
                </c:pt>
                <c:pt idx="874">
                  <c:v>1.6148566814695197E-4</c:v>
                </c:pt>
                <c:pt idx="875">
                  <c:v>1.6148566814695197E-4</c:v>
                </c:pt>
                <c:pt idx="876">
                  <c:v>2.8259991925716591E-4</c:v>
                </c:pt>
                <c:pt idx="877">
                  <c:v>1.4533710133225676E-3</c:v>
                </c:pt>
                <c:pt idx="878">
                  <c:v>1.6148566814695197E-4</c:v>
                </c:pt>
                <c:pt idx="879">
                  <c:v>6.8631408962454578E-4</c:v>
                </c:pt>
                <c:pt idx="880">
                  <c:v>4.0371417036737992E-5</c:v>
                </c:pt>
                <c:pt idx="881">
                  <c:v>9.6891400888171175E-4</c:v>
                </c:pt>
                <c:pt idx="882">
                  <c:v>0</c:v>
                </c:pt>
                <c:pt idx="883">
                  <c:v>5.6519983851433182E-4</c:v>
                </c:pt>
                <c:pt idx="884">
                  <c:v>2.0185708518368994E-4</c:v>
                </c:pt>
                <c:pt idx="885">
                  <c:v>3.633427533306419E-4</c:v>
                </c:pt>
                <c:pt idx="886">
                  <c:v>3.633427533306419E-4</c:v>
                </c:pt>
                <c:pt idx="887">
                  <c:v>8.4779975777149778E-4</c:v>
                </c:pt>
                <c:pt idx="888">
                  <c:v>4.8445700444085587E-4</c:v>
                </c:pt>
                <c:pt idx="889">
                  <c:v>1.7763423496164716E-3</c:v>
                </c:pt>
                <c:pt idx="890">
                  <c:v>4.0371417036737992E-5</c:v>
                </c:pt>
                <c:pt idx="891">
                  <c:v>9.2854259184497372E-4</c:v>
                </c:pt>
                <c:pt idx="892">
                  <c:v>1.2111425111021397E-4</c:v>
                </c:pt>
                <c:pt idx="893">
                  <c:v>4.0371417036737992E-5</c:v>
                </c:pt>
                <c:pt idx="894">
                  <c:v>1.2515139281388777E-3</c:v>
                </c:pt>
                <c:pt idx="895">
                  <c:v>1.6148566814695197E-4</c:v>
                </c:pt>
                <c:pt idx="896">
                  <c:v>1.1303996770286636E-3</c:v>
                </c:pt>
                <c:pt idx="897">
                  <c:v>2.8259991925716591E-4</c:v>
                </c:pt>
                <c:pt idx="898">
                  <c:v>1.6148566814695197E-4</c:v>
                </c:pt>
                <c:pt idx="899">
                  <c:v>2.4222850222042794E-4</c:v>
                </c:pt>
                <c:pt idx="900">
                  <c:v>3.633427533306419E-4</c:v>
                </c:pt>
                <c:pt idx="901">
                  <c:v>5.6519983851433182E-4</c:v>
                </c:pt>
                <c:pt idx="902">
                  <c:v>8.0742834073475983E-5</c:v>
                </c:pt>
                <c:pt idx="903">
                  <c:v>5.248284214775939E-4</c:v>
                </c:pt>
                <c:pt idx="904">
                  <c:v>3.2297133629390393E-4</c:v>
                </c:pt>
                <c:pt idx="905">
                  <c:v>3.2297133629390393E-4</c:v>
                </c:pt>
                <c:pt idx="906">
                  <c:v>2.0185708518368994E-4</c:v>
                </c:pt>
                <c:pt idx="907">
                  <c:v>1.2111425111021397E-4</c:v>
                </c:pt>
                <c:pt idx="908">
                  <c:v>1.2515139281388777E-3</c:v>
                </c:pt>
                <c:pt idx="909">
                  <c:v>5.248284214775939E-4</c:v>
                </c:pt>
                <c:pt idx="910">
                  <c:v>2.4222850222042794E-4</c:v>
                </c:pt>
                <c:pt idx="911">
                  <c:v>1.2918853451756157E-3</c:v>
                </c:pt>
                <c:pt idx="912">
                  <c:v>5.6519983851433182E-4</c:v>
                </c:pt>
                <c:pt idx="913">
                  <c:v>3.2297133629390393E-4</c:v>
                </c:pt>
                <c:pt idx="914">
                  <c:v>1.2111425111021397E-4</c:v>
                </c:pt>
                <c:pt idx="915">
                  <c:v>5.6519983851433182E-4</c:v>
                </c:pt>
                <c:pt idx="916">
                  <c:v>3.633427533306419E-4</c:v>
                </c:pt>
                <c:pt idx="917">
                  <c:v>7.6705692369802183E-4</c:v>
                </c:pt>
                <c:pt idx="918">
                  <c:v>5.6519983851433182E-4</c:v>
                </c:pt>
                <c:pt idx="919">
                  <c:v>1.6148566814695197E-4</c:v>
                </c:pt>
                <c:pt idx="920">
                  <c:v>8.0742834073475983E-5</c:v>
                </c:pt>
                <c:pt idx="921">
                  <c:v>4.8445700444085587E-4</c:v>
                </c:pt>
                <c:pt idx="922">
                  <c:v>8.0742834073475983E-5</c:v>
                </c:pt>
                <c:pt idx="923">
                  <c:v>1.3726281792490916E-3</c:v>
                </c:pt>
                <c:pt idx="924">
                  <c:v>4.0371417036737992E-5</c:v>
                </c:pt>
                <c:pt idx="925">
                  <c:v>8.0742834073475975E-4</c:v>
                </c:pt>
                <c:pt idx="926">
                  <c:v>3.633427533306419E-4</c:v>
                </c:pt>
                <c:pt idx="927">
                  <c:v>7.2668550666128381E-4</c:v>
                </c:pt>
                <c:pt idx="928">
                  <c:v>5.248284214775939E-4</c:v>
                </c:pt>
                <c:pt idx="929">
                  <c:v>8.4779975777149778E-4</c:v>
                </c:pt>
                <c:pt idx="930">
                  <c:v>1.6148566814695197E-4</c:v>
                </c:pt>
                <c:pt idx="931">
                  <c:v>1.0092854259184498E-3</c:v>
                </c:pt>
                <c:pt idx="932">
                  <c:v>3.633427533306419E-4</c:v>
                </c:pt>
                <c:pt idx="933">
                  <c:v>4.0371417036737992E-5</c:v>
                </c:pt>
                <c:pt idx="934">
                  <c:v>1.5341138473960437E-3</c:v>
                </c:pt>
                <c:pt idx="935">
                  <c:v>4.8445700444085587E-4</c:v>
                </c:pt>
                <c:pt idx="936">
                  <c:v>5.248284214775939E-4</c:v>
                </c:pt>
                <c:pt idx="937">
                  <c:v>8.881711748082358E-4</c:v>
                </c:pt>
                <c:pt idx="938">
                  <c:v>9.6891400888171175E-4</c:v>
                </c:pt>
                <c:pt idx="939">
                  <c:v>2.0185708518368994E-4</c:v>
                </c:pt>
                <c:pt idx="940">
                  <c:v>0</c:v>
                </c:pt>
                <c:pt idx="941">
                  <c:v>4.440855874041179E-4</c:v>
                </c:pt>
                <c:pt idx="942">
                  <c:v>8.0742834073475983E-5</c:v>
                </c:pt>
                <c:pt idx="943">
                  <c:v>3.2297133629390393E-4</c:v>
                </c:pt>
                <c:pt idx="944">
                  <c:v>4.8445700444085587E-4</c:v>
                </c:pt>
                <c:pt idx="945">
                  <c:v>4.8445700444085587E-4</c:v>
                </c:pt>
                <c:pt idx="946">
                  <c:v>2.8259991925716591E-4</c:v>
                </c:pt>
                <c:pt idx="947">
                  <c:v>8.881711748082358E-4</c:v>
                </c:pt>
                <c:pt idx="948">
                  <c:v>2.8259991925716591E-4</c:v>
                </c:pt>
                <c:pt idx="949">
                  <c:v>4.440855874041179E-4</c:v>
                </c:pt>
                <c:pt idx="950">
                  <c:v>1.3322567622123538E-3</c:v>
                </c:pt>
                <c:pt idx="951">
                  <c:v>1.2111425111021397E-4</c:v>
                </c:pt>
                <c:pt idx="952">
                  <c:v>3.2297133629390393E-4</c:v>
                </c:pt>
                <c:pt idx="953">
                  <c:v>1.0900282599919258E-3</c:v>
                </c:pt>
                <c:pt idx="954">
                  <c:v>5.6519983851433182E-4</c:v>
                </c:pt>
                <c:pt idx="955">
                  <c:v>6.8631408962454578E-4</c:v>
                </c:pt>
                <c:pt idx="956">
                  <c:v>1.0900282599919258E-3</c:v>
                </c:pt>
                <c:pt idx="957">
                  <c:v>9.2854259184497372E-4</c:v>
                </c:pt>
                <c:pt idx="958">
                  <c:v>8.881711748082358E-4</c:v>
                </c:pt>
                <c:pt idx="959">
                  <c:v>1.0092854259184498E-3</c:v>
                </c:pt>
                <c:pt idx="960">
                  <c:v>1.0900282599919258E-3</c:v>
                </c:pt>
                <c:pt idx="961">
                  <c:v>1.2111425111021397E-4</c:v>
                </c:pt>
                <c:pt idx="962">
                  <c:v>3.633427533306419E-4</c:v>
                </c:pt>
                <c:pt idx="963">
                  <c:v>2.4222850222042794E-4</c:v>
                </c:pt>
                <c:pt idx="964">
                  <c:v>7.6705692369802183E-4</c:v>
                </c:pt>
                <c:pt idx="965">
                  <c:v>7.2668550666128381E-4</c:v>
                </c:pt>
                <c:pt idx="966">
                  <c:v>4.440855874041179E-4</c:v>
                </c:pt>
                <c:pt idx="967">
                  <c:v>6.4594267258780787E-4</c:v>
                </c:pt>
                <c:pt idx="968">
                  <c:v>1.2111425111021397E-4</c:v>
                </c:pt>
                <c:pt idx="969">
                  <c:v>6.0557125555106984E-4</c:v>
                </c:pt>
                <c:pt idx="970">
                  <c:v>4.0371417036737988E-4</c:v>
                </c:pt>
                <c:pt idx="971">
                  <c:v>7.2668550666128381E-4</c:v>
                </c:pt>
                <c:pt idx="972">
                  <c:v>6.4594267258780787E-4</c:v>
                </c:pt>
                <c:pt idx="973">
                  <c:v>1.2111425111021397E-3</c:v>
                </c:pt>
                <c:pt idx="974">
                  <c:v>6.8631408962454578E-4</c:v>
                </c:pt>
                <c:pt idx="975">
                  <c:v>4.440855874041179E-4</c:v>
                </c:pt>
                <c:pt idx="976">
                  <c:v>1.2111425111021397E-4</c:v>
                </c:pt>
                <c:pt idx="977">
                  <c:v>4.0371417036737992E-5</c:v>
                </c:pt>
                <c:pt idx="978">
                  <c:v>4.0371417036737988E-4</c:v>
                </c:pt>
                <c:pt idx="979">
                  <c:v>6.8631408962454578E-4</c:v>
                </c:pt>
                <c:pt idx="980">
                  <c:v>1.0900282599919258E-3</c:v>
                </c:pt>
                <c:pt idx="981">
                  <c:v>3.2297133629390393E-4</c:v>
                </c:pt>
                <c:pt idx="982">
                  <c:v>1.2111425111021397E-4</c:v>
                </c:pt>
                <c:pt idx="983">
                  <c:v>8.0742834073475983E-5</c:v>
                </c:pt>
                <c:pt idx="984">
                  <c:v>4.0371417036737988E-4</c:v>
                </c:pt>
                <c:pt idx="985">
                  <c:v>8.881711748082358E-4</c:v>
                </c:pt>
                <c:pt idx="986">
                  <c:v>7.6705692369802183E-4</c:v>
                </c:pt>
                <c:pt idx="987">
                  <c:v>4.0371417036737992E-5</c:v>
                </c:pt>
                <c:pt idx="988">
                  <c:v>3.633427533306419E-4</c:v>
                </c:pt>
                <c:pt idx="989">
                  <c:v>2.8259991925716591E-4</c:v>
                </c:pt>
                <c:pt idx="990">
                  <c:v>1.4533710133225676E-3</c:v>
                </c:pt>
                <c:pt idx="991">
                  <c:v>4.0371417036737992E-5</c:v>
                </c:pt>
                <c:pt idx="992">
                  <c:v>2.0185708518368994E-4</c:v>
                </c:pt>
                <c:pt idx="993">
                  <c:v>2.0185708518368994E-4</c:v>
                </c:pt>
                <c:pt idx="994">
                  <c:v>1.6148566814695197E-4</c:v>
                </c:pt>
                <c:pt idx="995">
                  <c:v>7.6705692369802183E-4</c:v>
                </c:pt>
                <c:pt idx="996">
                  <c:v>1.6955995155429956E-3</c:v>
                </c:pt>
                <c:pt idx="997">
                  <c:v>1.1303996770286636E-3</c:v>
                </c:pt>
                <c:pt idx="998">
                  <c:v>4.440855874041179E-4</c:v>
                </c:pt>
                <c:pt idx="999">
                  <c:v>4.0371417036737992E-5</c:v>
                </c:pt>
                <c:pt idx="1000">
                  <c:v>2.4222850222042794E-4</c:v>
                </c:pt>
                <c:pt idx="1001">
                  <c:v>1.6552280985062575E-3</c:v>
                </c:pt>
                <c:pt idx="1002">
                  <c:v>2.0185708518368994E-4</c:v>
                </c:pt>
                <c:pt idx="1003">
                  <c:v>5.248284214775939E-4</c:v>
                </c:pt>
                <c:pt idx="1004">
                  <c:v>4.0371417036737992E-5</c:v>
                </c:pt>
                <c:pt idx="1005">
                  <c:v>1.4129995962858296E-3</c:v>
                </c:pt>
                <c:pt idx="1006">
                  <c:v>1.5744852644327817E-3</c:v>
                </c:pt>
                <c:pt idx="1007">
                  <c:v>8.0742834073475983E-5</c:v>
                </c:pt>
                <c:pt idx="1008">
                  <c:v>2.0185708518368994E-4</c:v>
                </c:pt>
                <c:pt idx="1009">
                  <c:v>1.2918853451756157E-3</c:v>
                </c:pt>
                <c:pt idx="1010">
                  <c:v>1.6148566814695197E-4</c:v>
                </c:pt>
                <c:pt idx="1011">
                  <c:v>3.2297133629390393E-4</c:v>
                </c:pt>
                <c:pt idx="1012">
                  <c:v>8.881711748082358E-4</c:v>
                </c:pt>
                <c:pt idx="1013">
                  <c:v>9.6891400888171175E-4</c:v>
                </c:pt>
                <c:pt idx="1014">
                  <c:v>9.6891400888171175E-4</c:v>
                </c:pt>
                <c:pt idx="1015">
                  <c:v>4.8445700444085587E-4</c:v>
                </c:pt>
                <c:pt idx="1016">
                  <c:v>1.7359709325797336E-3</c:v>
                </c:pt>
                <c:pt idx="1017">
                  <c:v>2.8259991925716591E-4</c:v>
                </c:pt>
                <c:pt idx="1018">
                  <c:v>1.2918853451756157E-3</c:v>
                </c:pt>
                <c:pt idx="1019">
                  <c:v>8.0742834073475983E-5</c:v>
                </c:pt>
                <c:pt idx="1020">
                  <c:v>7.2668550666128381E-4</c:v>
                </c:pt>
                <c:pt idx="1021">
                  <c:v>4.0371417036737992E-5</c:v>
                </c:pt>
                <c:pt idx="1022">
                  <c:v>4.0371417036737992E-5</c:v>
                </c:pt>
                <c:pt idx="1023">
                  <c:v>4.0371417036737992E-5</c:v>
                </c:pt>
                <c:pt idx="1024">
                  <c:v>5.6519983851433182E-4</c:v>
                </c:pt>
                <c:pt idx="1025">
                  <c:v>2.4222850222042794E-4</c:v>
                </c:pt>
                <c:pt idx="1026">
                  <c:v>1.6148566814695197E-4</c:v>
                </c:pt>
                <c:pt idx="1027">
                  <c:v>0</c:v>
                </c:pt>
                <c:pt idx="1028">
                  <c:v>4.440855874041179E-4</c:v>
                </c:pt>
                <c:pt idx="1029">
                  <c:v>3.2297133629390393E-4</c:v>
                </c:pt>
                <c:pt idx="1030">
                  <c:v>6.4594267258780787E-4</c:v>
                </c:pt>
                <c:pt idx="1031">
                  <c:v>4.8445700444085587E-4</c:v>
                </c:pt>
                <c:pt idx="1032">
                  <c:v>8.4779975777149778E-4</c:v>
                </c:pt>
                <c:pt idx="1033">
                  <c:v>2.8259991925716591E-4</c:v>
                </c:pt>
                <c:pt idx="1034">
                  <c:v>5.6519983851433182E-4</c:v>
                </c:pt>
                <c:pt idx="1035">
                  <c:v>1.6148566814695197E-4</c:v>
                </c:pt>
                <c:pt idx="1036">
                  <c:v>6.4594267258780787E-4</c:v>
                </c:pt>
                <c:pt idx="1037">
                  <c:v>4.0371417036737988E-4</c:v>
                </c:pt>
                <c:pt idx="1038">
                  <c:v>9.6891400888171175E-4</c:v>
                </c:pt>
                <c:pt idx="1039">
                  <c:v>1.2918853451756157E-3</c:v>
                </c:pt>
                <c:pt idx="1040">
                  <c:v>4.440855874041179E-4</c:v>
                </c:pt>
                <c:pt idx="1041">
                  <c:v>1.0092854259184498E-3</c:v>
                </c:pt>
                <c:pt idx="1042">
                  <c:v>6.4594267258780787E-4</c:v>
                </c:pt>
                <c:pt idx="1043">
                  <c:v>5.6519983851433182E-4</c:v>
                </c:pt>
                <c:pt idx="1044">
                  <c:v>1.4937424303593056E-3</c:v>
                </c:pt>
                <c:pt idx="1045">
                  <c:v>1.0092854259184498E-3</c:v>
                </c:pt>
                <c:pt idx="1046">
                  <c:v>1.2515139281388777E-3</c:v>
                </c:pt>
                <c:pt idx="1047">
                  <c:v>0</c:v>
                </c:pt>
                <c:pt idx="1048">
                  <c:v>1.2111425111021397E-3</c:v>
                </c:pt>
                <c:pt idx="1049">
                  <c:v>5.6519983851433182E-4</c:v>
                </c:pt>
                <c:pt idx="1050">
                  <c:v>8.881711748082358E-4</c:v>
                </c:pt>
                <c:pt idx="1051">
                  <c:v>1.2111425111021397E-3</c:v>
                </c:pt>
                <c:pt idx="1052">
                  <c:v>8.881711748082358E-4</c:v>
                </c:pt>
                <c:pt idx="1053">
                  <c:v>7.6705692369802183E-4</c:v>
                </c:pt>
                <c:pt idx="1054">
                  <c:v>8.0742834073475983E-5</c:v>
                </c:pt>
                <c:pt idx="1055">
                  <c:v>7.2668550666128381E-4</c:v>
                </c:pt>
                <c:pt idx="1056">
                  <c:v>1.2515139281388777E-3</c:v>
                </c:pt>
                <c:pt idx="1057">
                  <c:v>1.2111425111021397E-4</c:v>
                </c:pt>
                <c:pt idx="1058">
                  <c:v>1.0496568429551878E-3</c:v>
                </c:pt>
                <c:pt idx="1059">
                  <c:v>5.6519983851433182E-4</c:v>
                </c:pt>
                <c:pt idx="1060">
                  <c:v>1.6148566814695197E-4</c:v>
                </c:pt>
                <c:pt idx="1061">
                  <c:v>1.6148566814695197E-4</c:v>
                </c:pt>
                <c:pt idx="1062">
                  <c:v>0</c:v>
                </c:pt>
                <c:pt idx="1063">
                  <c:v>3.2297133629390393E-4</c:v>
                </c:pt>
                <c:pt idx="1064">
                  <c:v>2.4222850222042794E-4</c:v>
                </c:pt>
                <c:pt idx="1065">
                  <c:v>2.4222850222042794E-4</c:v>
                </c:pt>
                <c:pt idx="1066">
                  <c:v>4.0371417036737988E-4</c:v>
                </c:pt>
                <c:pt idx="1067">
                  <c:v>2.4222850222042794E-4</c:v>
                </c:pt>
                <c:pt idx="1068">
                  <c:v>6.8631408962454578E-4</c:v>
                </c:pt>
                <c:pt idx="1069">
                  <c:v>0</c:v>
                </c:pt>
                <c:pt idx="1070">
                  <c:v>2.0185708518368994E-4</c:v>
                </c:pt>
                <c:pt idx="1071">
                  <c:v>8.0742834073475983E-5</c:v>
                </c:pt>
                <c:pt idx="1072">
                  <c:v>4.440855874041179E-4</c:v>
                </c:pt>
                <c:pt idx="1073">
                  <c:v>5.6519983851433182E-4</c:v>
                </c:pt>
                <c:pt idx="1074">
                  <c:v>2.0185708518368994E-4</c:v>
                </c:pt>
                <c:pt idx="1075">
                  <c:v>0</c:v>
                </c:pt>
                <c:pt idx="1076">
                  <c:v>1.2111425111021397E-4</c:v>
                </c:pt>
                <c:pt idx="1077">
                  <c:v>4.440855874041179E-4</c:v>
                </c:pt>
                <c:pt idx="1078">
                  <c:v>2.0185708518368994E-4</c:v>
                </c:pt>
                <c:pt idx="1079">
                  <c:v>1.2111425111021397E-4</c:v>
                </c:pt>
                <c:pt idx="1080">
                  <c:v>7.2668550666128381E-4</c:v>
                </c:pt>
                <c:pt idx="1081">
                  <c:v>3.2297133629390393E-4</c:v>
                </c:pt>
                <c:pt idx="1082">
                  <c:v>6.4594267258780787E-4</c:v>
                </c:pt>
                <c:pt idx="1083">
                  <c:v>1.6148566814695197E-4</c:v>
                </c:pt>
                <c:pt idx="1084">
                  <c:v>1.4129995962858296E-3</c:v>
                </c:pt>
                <c:pt idx="1085">
                  <c:v>4.440855874041179E-4</c:v>
                </c:pt>
                <c:pt idx="1086">
                  <c:v>6.8631408962454578E-4</c:v>
                </c:pt>
                <c:pt idx="1087">
                  <c:v>3.2297133629390393E-4</c:v>
                </c:pt>
                <c:pt idx="1088">
                  <c:v>6.8631408962454578E-4</c:v>
                </c:pt>
                <c:pt idx="1089">
                  <c:v>6.8631408962454578E-4</c:v>
                </c:pt>
                <c:pt idx="1090">
                  <c:v>3.633427533306419E-4</c:v>
                </c:pt>
                <c:pt idx="1091">
                  <c:v>2.4222850222042794E-4</c:v>
                </c:pt>
                <c:pt idx="1092">
                  <c:v>1.1303996770286636E-3</c:v>
                </c:pt>
                <c:pt idx="1093">
                  <c:v>1.1303996770286636E-3</c:v>
                </c:pt>
                <c:pt idx="1094">
                  <c:v>2.8259991925716591E-4</c:v>
                </c:pt>
                <c:pt idx="1095">
                  <c:v>9.6891400888171175E-4</c:v>
                </c:pt>
                <c:pt idx="1096">
                  <c:v>4.0371417036737992E-5</c:v>
                </c:pt>
                <c:pt idx="1097">
                  <c:v>3.2297133629390393E-4</c:v>
                </c:pt>
                <c:pt idx="1098">
                  <c:v>2.0185708518368994E-4</c:v>
                </c:pt>
                <c:pt idx="1099">
                  <c:v>1.2515139281388777E-3</c:v>
                </c:pt>
                <c:pt idx="1100">
                  <c:v>3.2297133629390393E-4</c:v>
                </c:pt>
                <c:pt idx="1101">
                  <c:v>1.3726281792490916E-3</c:v>
                </c:pt>
                <c:pt idx="1102">
                  <c:v>5.6519983851433182E-4</c:v>
                </c:pt>
                <c:pt idx="1103">
                  <c:v>8.0742834073475983E-5</c:v>
                </c:pt>
                <c:pt idx="1104">
                  <c:v>8.0742834073475975E-4</c:v>
                </c:pt>
                <c:pt idx="1105">
                  <c:v>1.6148566814695197E-4</c:v>
                </c:pt>
                <c:pt idx="1106">
                  <c:v>3.2297133629390393E-4</c:v>
                </c:pt>
                <c:pt idx="1107">
                  <c:v>3.633427533306419E-4</c:v>
                </c:pt>
                <c:pt idx="1108">
                  <c:v>2.1800565199838516E-3</c:v>
                </c:pt>
                <c:pt idx="1109">
                  <c:v>8.0742834073475983E-5</c:v>
                </c:pt>
                <c:pt idx="1110">
                  <c:v>4.440855874041179E-4</c:v>
                </c:pt>
                <c:pt idx="1111">
                  <c:v>2.8259991925716591E-4</c:v>
                </c:pt>
                <c:pt idx="1112">
                  <c:v>5.248284214775939E-4</c:v>
                </c:pt>
                <c:pt idx="1113">
                  <c:v>1.3322567622123538E-3</c:v>
                </c:pt>
                <c:pt idx="1114">
                  <c:v>3.633427533306419E-4</c:v>
                </c:pt>
                <c:pt idx="1115">
                  <c:v>9.6891400888171175E-4</c:v>
                </c:pt>
                <c:pt idx="1116">
                  <c:v>2.4222850222042794E-4</c:v>
                </c:pt>
                <c:pt idx="1117">
                  <c:v>1.2111425111021397E-4</c:v>
                </c:pt>
                <c:pt idx="1118">
                  <c:v>1.8974566007266855E-3</c:v>
                </c:pt>
                <c:pt idx="1119">
                  <c:v>1.1303996770286636E-3</c:v>
                </c:pt>
                <c:pt idx="1120">
                  <c:v>4.0371417036737992E-5</c:v>
                </c:pt>
                <c:pt idx="1121">
                  <c:v>4.0371417036737992E-5</c:v>
                </c:pt>
                <c:pt idx="1122">
                  <c:v>1.6148566814695197E-4</c:v>
                </c:pt>
                <c:pt idx="1123">
                  <c:v>8.0742834073475983E-5</c:v>
                </c:pt>
                <c:pt idx="1124">
                  <c:v>2.0185708518368994E-4</c:v>
                </c:pt>
                <c:pt idx="1125">
                  <c:v>3.633427533306419E-4</c:v>
                </c:pt>
                <c:pt idx="1126">
                  <c:v>7.6705692369802183E-4</c:v>
                </c:pt>
                <c:pt idx="1127">
                  <c:v>1.0900282599919258E-3</c:v>
                </c:pt>
                <c:pt idx="1128">
                  <c:v>1.1303996770286636E-3</c:v>
                </c:pt>
                <c:pt idx="1129">
                  <c:v>2.0993136859103756E-3</c:v>
                </c:pt>
                <c:pt idx="1130">
                  <c:v>1.2918853451756157E-3</c:v>
                </c:pt>
                <c:pt idx="1131">
                  <c:v>4.440855874041179E-4</c:v>
                </c:pt>
                <c:pt idx="1132">
                  <c:v>0</c:v>
                </c:pt>
                <c:pt idx="1133">
                  <c:v>2.8259991925716591E-4</c:v>
                </c:pt>
                <c:pt idx="1134">
                  <c:v>4.0371417036737988E-4</c:v>
                </c:pt>
                <c:pt idx="1135">
                  <c:v>8.881711748082358E-4</c:v>
                </c:pt>
                <c:pt idx="1136">
                  <c:v>7.2668550666128381E-4</c:v>
                </c:pt>
                <c:pt idx="1137">
                  <c:v>2.0185708518368995E-3</c:v>
                </c:pt>
                <c:pt idx="1138">
                  <c:v>0</c:v>
                </c:pt>
                <c:pt idx="1139">
                  <c:v>7.6705692369802183E-4</c:v>
                </c:pt>
                <c:pt idx="1140">
                  <c:v>1.8974566007266855E-3</c:v>
                </c:pt>
                <c:pt idx="1141">
                  <c:v>0</c:v>
                </c:pt>
                <c:pt idx="1142">
                  <c:v>4.0371417036737992E-5</c:v>
                </c:pt>
                <c:pt idx="1143">
                  <c:v>8.0742834073475983E-5</c:v>
                </c:pt>
                <c:pt idx="1144">
                  <c:v>2.4222850222042794E-4</c:v>
                </c:pt>
                <c:pt idx="1145">
                  <c:v>1.5341138473960437E-3</c:v>
                </c:pt>
                <c:pt idx="1146">
                  <c:v>9.6891400888171175E-4</c:v>
                </c:pt>
                <c:pt idx="1147">
                  <c:v>1.1303996770286636E-3</c:v>
                </c:pt>
                <c:pt idx="1148">
                  <c:v>8.0742834073475983E-5</c:v>
                </c:pt>
                <c:pt idx="1149">
                  <c:v>2.8259991925716591E-4</c:v>
                </c:pt>
                <c:pt idx="1150">
                  <c:v>1.6148566814695195E-3</c:v>
                </c:pt>
                <c:pt idx="1151">
                  <c:v>7.6705692369802183E-4</c:v>
                </c:pt>
                <c:pt idx="1152">
                  <c:v>8.881711748082358E-4</c:v>
                </c:pt>
                <c:pt idx="1153">
                  <c:v>1.2111425111021397E-4</c:v>
                </c:pt>
                <c:pt idx="1154">
                  <c:v>2.8259991925716591E-4</c:v>
                </c:pt>
                <c:pt idx="1155">
                  <c:v>1.0900282599919258E-3</c:v>
                </c:pt>
                <c:pt idx="1156">
                  <c:v>5.6519983851433182E-4</c:v>
                </c:pt>
                <c:pt idx="1157">
                  <c:v>1.3322567622123538E-3</c:v>
                </c:pt>
                <c:pt idx="1158">
                  <c:v>1.2515139281388777E-3</c:v>
                </c:pt>
                <c:pt idx="1159">
                  <c:v>5.6519983851433182E-4</c:v>
                </c:pt>
                <c:pt idx="1160">
                  <c:v>7.6705692369802183E-4</c:v>
                </c:pt>
                <c:pt idx="1161">
                  <c:v>3.633427533306419E-4</c:v>
                </c:pt>
                <c:pt idx="1162">
                  <c:v>6.0557125555106984E-4</c:v>
                </c:pt>
                <c:pt idx="1163">
                  <c:v>1.4533710133225676E-3</c:v>
                </c:pt>
                <c:pt idx="1164">
                  <c:v>2.8259991925716591E-4</c:v>
                </c:pt>
                <c:pt idx="1165">
                  <c:v>4.0371417036737988E-4</c:v>
                </c:pt>
                <c:pt idx="1166">
                  <c:v>3.633427533306419E-4</c:v>
                </c:pt>
                <c:pt idx="1167">
                  <c:v>1.1707710940654017E-3</c:v>
                </c:pt>
                <c:pt idx="1168">
                  <c:v>4.0371417036737992E-5</c:v>
                </c:pt>
                <c:pt idx="1169">
                  <c:v>4.0371417036737988E-4</c:v>
                </c:pt>
                <c:pt idx="1170">
                  <c:v>8.0742834073475983E-5</c:v>
                </c:pt>
                <c:pt idx="1171">
                  <c:v>2.8259991925716591E-4</c:v>
                </c:pt>
                <c:pt idx="1172">
                  <c:v>1.1303996770286636E-3</c:v>
                </c:pt>
                <c:pt idx="1173">
                  <c:v>1.0496568429551878E-3</c:v>
                </c:pt>
                <c:pt idx="1174">
                  <c:v>5.6519983851433182E-4</c:v>
                </c:pt>
                <c:pt idx="1175">
                  <c:v>2.8259991925716591E-4</c:v>
                </c:pt>
                <c:pt idx="1176">
                  <c:v>4.8445700444085587E-4</c:v>
                </c:pt>
                <c:pt idx="1177">
                  <c:v>8.0742834073475975E-4</c:v>
                </c:pt>
                <c:pt idx="1178">
                  <c:v>2.8259991925716591E-4</c:v>
                </c:pt>
                <c:pt idx="1179">
                  <c:v>1.0496568429551878E-3</c:v>
                </c:pt>
                <c:pt idx="1180">
                  <c:v>0</c:v>
                </c:pt>
                <c:pt idx="1181">
                  <c:v>1.0900282599919258E-3</c:v>
                </c:pt>
                <c:pt idx="1182">
                  <c:v>4.440855874041179E-4</c:v>
                </c:pt>
                <c:pt idx="1183">
                  <c:v>5.6519983851433182E-4</c:v>
                </c:pt>
                <c:pt idx="1184">
                  <c:v>3.2297133629390393E-4</c:v>
                </c:pt>
                <c:pt idx="1185">
                  <c:v>5.6519983851433182E-4</c:v>
                </c:pt>
                <c:pt idx="1186">
                  <c:v>1.4937424303593056E-3</c:v>
                </c:pt>
                <c:pt idx="1187">
                  <c:v>7.6705692369802183E-4</c:v>
                </c:pt>
                <c:pt idx="1188">
                  <c:v>2.4222850222042794E-4</c:v>
                </c:pt>
                <c:pt idx="1189">
                  <c:v>8.881711748082358E-4</c:v>
                </c:pt>
                <c:pt idx="1190">
                  <c:v>4.8445700444085587E-4</c:v>
                </c:pt>
                <c:pt idx="1191">
                  <c:v>5.6519983851433182E-4</c:v>
                </c:pt>
                <c:pt idx="1192">
                  <c:v>7.2668550666128381E-4</c:v>
                </c:pt>
                <c:pt idx="1193">
                  <c:v>1.6148566814695197E-4</c:v>
                </c:pt>
                <c:pt idx="1194">
                  <c:v>1.2918853451756157E-3</c:v>
                </c:pt>
                <c:pt idx="1195">
                  <c:v>1.4533710133225676E-3</c:v>
                </c:pt>
                <c:pt idx="1196">
                  <c:v>7.2668550666128381E-4</c:v>
                </c:pt>
                <c:pt idx="1197">
                  <c:v>7.2668550666128381E-4</c:v>
                </c:pt>
                <c:pt idx="1198">
                  <c:v>2.8259991925716591E-4</c:v>
                </c:pt>
                <c:pt idx="1199">
                  <c:v>8.881711748082358E-4</c:v>
                </c:pt>
                <c:pt idx="1200">
                  <c:v>8.4779975777149778E-4</c:v>
                </c:pt>
                <c:pt idx="1201">
                  <c:v>2.0185708518368994E-4</c:v>
                </c:pt>
                <c:pt idx="1202">
                  <c:v>3.633427533306419E-4</c:v>
                </c:pt>
                <c:pt idx="1203">
                  <c:v>8.0742834073475983E-5</c:v>
                </c:pt>
                <c:pt idx="1204">
                  <c:v>2.8259991925716591E-4</c:v>
                </c:pt>
                <c:pt idx="1205">
                  <c:v>2.0185708518368994E-4</c:v>
                </c:pt>
                <c:pt idx="1206">
                  <c:v>2.8259991925716591E-4</c:v>
                </c:pt>
                <c:pt idx="1207">
                  <c:v>1.2111425111021397E-4</c:v>
                </c:pt>
                <c:pt idx="1208">
                  <c:v>2.0185708518368994E-4</c:v>
                </c:pt>
                <c:pt idx="1209">
                  <c:v>1.4937424303593056E-3</c:v>
                </c:pt>
                <c:pt idx="1210">
                  <c:v>4.0371417036737992E-5</c:v>
                </c:pt>
                <c:pt idx="1211">
                  <c:v>3.633427533306419E-4</c:v>
                </c:pt>
                <c:pt idx="1212">
                  <c:v>4.0371417036737992E-5</c:v>
                </c:pt>
                <c:pt idx="1213">
                  <c:v>1.2111425111021397E-4</c:v>
                </c:pt>
                <c:pt idx="1214">
                  <c:v>1.4937424303593056E-3</c:v>
                </c:pt>
                <c:pt idx="1215">
                  <c:v>8.4779975777149778E-4</c:v>
                </c:pt>
                <c:pt idx="1216">
                  <c:v>1.1303996770286636E-3</c:v>
                </c:pt>
                <c:pt idx="1217">
                  <c:v>6.0557125555106984E-4</c:v>
                </c:pt>
                <c:pt idx="1218">
                  <c:v>3.2297133629390393E-4</c:v>
                </c:pt>
                <c:pt idx="1219">
                  <c:v>1.6955995155429956E-3</c:v>
                </c:pt>
                <c:pt idx="1220">
                  <c:v>4.0371417036737988E-4</c:v>
                </c:pt>
                <c:pt idx="1221">
                  <c:v>5.248284214775939E-4</c:v>
                </c:pt>
                <c:pt idx="1222">
                  <c:v>2.4222850222042794E-4</c:v>
                </c:pt>
                <c:pt idx="1223">
                  <c:v>1.1303996770286636E-3</c:v>
                </c:pt>
                <c:pt idx="1224">
                  <c:v>2.0185708518368994E-4</c:v>
                </c:pt>
                <c:pt idx="1225">
                  <c:v>1.2111425111021397E-4</c:v>
                </c:pt>
                <c:pt idx="1226">
                  <c:v>5.6519983851433182E-4</c:v>
                </c:pt>
                <c:pt idx="1227">
                  <c:v>6.8631408962454578E-4</c:v>
                </c:pt>
                <c:pt idx="1228">
                  <c:v>4.0371417036737992E-5</c:v>
                </c:pt>
                <c:pt idx="1229">
                  <c:v>1.1303996770286636E-3</c:v>
                </c:pt>
                <c:pt idx="1230">
                  <c:v>5.6519983851433182E-4</c:v>
                </c:pt>
                <c:pt idx="1231">
                  <c:v>1.0092854259184498E-3</c:v>
                </c:pt>
                <c:pt idx="1232">
                  <c:v>1.0092854259184498E-3</c:v>
                </c:pt>
                <c:pt idx="1233">
                  <c:v>2.3011707710940653E-3</c:v>
                </c:pt>
                <c:pt idx="1234">
                  <c:v>2.0185708518368994E-4</c:v>
                </c:pt>
                <c:pt idx="1235">
                  <c:v>4.0371417036737992E-5</c:v>
                </c:pt>
                <c:pt idx="1236">
                  <c:v>4.0371417036737992E-5</c:v>
                </c:pt>
                <c:pt idx="1237">
                  <c:v>6.4594267258780787E-4</c:v>
                </c:pt>
                <c:pt idx="1238">
                  <c:v>1.0092854259184498E-3</c:v>
                </c:pt>
                <c:pt idx="1239">
                  <c:v>4.0371417036737992E-5</c:v>
                </c:pt>
                <c:pt idx="1240">
                  <c:v>4.0371417036737992E-5</c:v>
                </c:pt>
                <c:pt idx="1241">
                  <c:v>4.0371417036737988E-4</c:v>
                </c:pt>
                <c:pt idx="1242">
                  <c:v>2.0185708518368994E-4</c:v>
                </c:pt>
                <c:pt idx="1243">
                  <c:v>0</c:v>
                </c:pt>
                <c:pt idx="1244">
                  <c:v>1.4533710133225676E-3</c:v>
                </c:pt>
                <c:pt idx="1245">
                  <c:v>2.8259991925716591E-4</c:v>
                </c:pt>
                <c:pt idx="1246">
                  <c:v>6.4594267258780787E-4</c:v>
                </c:pt>
                <c:pt idx="1247">
                  <c:v>2.4222850222042794E-4</c:v>
                </c:pt>
                <c:pt idx="1248">
                  <c:v>5.248284214775939E-4</c:v>
                </c:pt>
                <c:pt idx="1249">
                  <c:v>1.4129995962858296E-3</c:v>
                </c:pt>
                <c:pt idx="1250">
                  <c:v>2.0185708518368994E-4</c:v>
                </c:pt>
                <c:pt idx="1251">
                  <c:v>3.633427533306419E-4</c:v>
                </c:pt>
                <c:pt idx="1252">
                  <c:v>1.2111425111021397E-3</c:v>
                </c:pt>
                <c:pt idx="1253">
                  <c:v>8.0742834073475983E-5</c:v>
                </c:pt>
                <c:pt idx="1254">
                  <c:v>5.248284214775939E-4</c:v>
                </c:pt>
                <c:pt idx="1255">
                  <c:v>1.5341138473960437E-3</c:v>
                </c:pt>
                <c:pt idx="1256">
                  <c:v>4.8445700444085587E-4</c:v>
                </c:pt>
                <c:pt idx="1257">
                  <c:v>3.2297133629390393E-4</c:v>
                </c:pt>
                <c:pt idx="1258">
                  <c:v>7.2668550666128381E-4</c:v>
                </c:pt>
                <c:pt idx="1259">
                  <c:v>1.2111425111021397E-3</c:v>
                </c:pt>
                <c:pt idx="1260">
                  <c:v>1.2111425111021397E-3</c:v>
                </c:pt>
                <c:pt idx="1261">
                  <c:v>4.0371417036737992E-5</c:v>
                </c:pt>
                <c:pt idx="1262">
                  <c:v>4.0371417036737992E-5</c:v>
                </c:pt>
                <c:pt idx="1263">
                  <c:v>1.6148566814695197E-4</c:v>
                </c:pt>
                <c:pt idx="1264">
                  <c:v>6.4594267258780787E-4</c:v>
                </c:pt>
                <c:pt idx="1265">
                  <c:v>1.7763423496164716E-3</c:v>
                </c:pt>
                <c:pt idx="1266">
                  <c:v>1.1707710940654017E-3</c:v>
                </c:pt>
                <c:pt idx="1267">
                  <c:v>2.4222850222042794E-4</c:v>
                </c:pt>
                <c:pt idx="1268">
                  <c:v>8.0742834073475983E-5</c:v>
                </c:pt>
                <c:pt idx="1269">
                  <c:v>6.4594267258780787E-4</c:v>
                </c:pt>
                <c:pt idx="1270">
                  <c:v>9.6891400888171175E-4</c:v>
                </c:pt>
                <c:pt idx="1271">
                  <c:v>1.0496568429551878E-3</c:v>
                </c:pt>
                <c:pt idx="1272">
                  <c:v>1.6148566814695197E-4</c:v>
                </c:pt>
                <c:pt idx="1273">
                  <c:v>3.633427533306419E-4</c:v>
                </c:pt>
                <c:pt idx="1274">
                  <c:v>8.881711748082358E-4</c:v>
                </c:pt>
                <c:pt idx="1275">
                  <c:v>6.4594267258780787E-4</c:v>
                </c:pt>
                <c:pt idx="1276">
                  <c:v>8.0742834073475983E-5</c:v>
                </c:pt>
                <c:pt idx="1277">
                  <c:v>8.0742834073475983E-5</c:v>
                </c:pt>
                <c:pt idx="1278">
                  <c:v>3.2297133629390393E-4</c:v>
                </c:pt>
                <c:pt idx="1279">
                  <c:v>4.0371417036737992E-5</c:v>
                </c:pt>
                <c:pt idx="1280">
                  <c:v>2.8259991925716591E-4</c:v>
                </c:pt>
                <c:pt idx="1281">
                  <c:v>1.1303996770286636E-3</c:v>
                </c:pt>
                <c:pt idx="1282">
                  <c:v>4.0371417036737992E-5</c:v>
                </c:pt>
                <c:pt idx="1283">
                  <c:v>1.6148566814695197E-4</c:v>
                </c:pt>
                <c:pt idx="1284">
                  <c:v>1.2918853451756157E-3</c:v>
                </c:pt>
                <c:pt idx="1285">
                  <c:v>6.8631408962454578E-4</c:v>
                </c:pt>
                <c:pt idx="1286">
                  <c:v>4.0371417036737992E-5</c:v>
                </c:pt>
                <c:pt idx="1287">
                  <c:v>1.2111425111021397E-4</c:v>
                </c:pt>
                <c:pt idx="1288">
                  <c:v>1.6148566814695197E-4</c:v>
                </c:pt>
                <c:pt idx="1289">
                  <c:v>3.633427533306419E-4</c:v>
                </c:pt>
                <c:pt idx="1290">
                  <c:v>8.0742834073475983E-5</c:v>
                </c:pt>
                <c:pt idx="1291">
                  <c:v>7.2668550666128381E-4</c:v>
                </c:pt>
                <c:pt idx="1292">
                  <c:v>1.3726281792490916E-3</c:v>
                </c:pt>
                <c:pt idx="1293">
                  <c:v>1.6148566814695195E-3</c:v>
                </c:pt>
                <c:pt idx="1294">
                  <c:v>1.6148566814695197E-4</c:v>
                </c:pt>
                <c:pt idx="1295">
                  <c:v>1.4129995962858296E-3</c:v>
                </c:pt>
                <c:pt idx="1296">
                  <c:v>7.6705692369802183E-4</c:v>
                </c:pt>
                <c:pt idx="1297">
                  <c:v>6.8631408962454578E-4</c:v>
                </c:pt>
                <c:pt idx="1298">
                  <c:v>2.0185708518368994E-4</c:v>
                </c:pt>
                <c:pt idx="1299">
                  <c:v>1.2111425111021397E-4</c:v>
                </c:pt>
                <c:pt idx="1300">
                  <c:v>9.2854259184497372E-4</c:v>
                </c:pt>
                <c:pt idx="1301">
                  <c:v>8.0742834073475983E-5</c:v>
                </c:pt>
                <c:pt idx="1302">
                  <c:v>2.8259991925716591E-4</c:v>
                </c:pt>
                <c:pt idx="1303">
                  <c:v>1.3322567622123538E-3</c:v>
                </c:pt>
                <c:pt idx="1304">
                  <c:v>2.0185708518368994E-4</c:v>
                </c:pt>
                <c:pt idx="1305">
                  <c:v>7.6705692369802183E-4</c:v>
                </c:pt>
                <c:pt idx="1306">
                  <c:v>4.0371417036737988E-4</c:v>
                </c:pt>
                <c:pt idx="1307">
                  <c:v>9.6891400888171175E-4</c:v>
                </c:pt>
                <c:pt idx="1308">
                  <c:v>7.6705692369802183E-4</c:v>
                </c:pt>
                <c:pt idx="1309">
                  <c:v>1.1303996770286636E-3</c:v>
                </c:pt>
                <c:pt idx="1310">
                  <c:v>1.0900282599919258E-3</c:v>
                </c:pt>
                <c:pt idx="1311">
                  <c:v>1.0900282599919258E-3</c:v>
                </c:pt>
                <c:pt idx="1312">
                  <c:v>6.4594267258780787E-4</c:v>
                </c:pt>
                <c:pt idx="1313">
                  <c:v>6.0557125555106984E-4</c:v>
                </c:pt>
                <c:pt idx="1314">
                  <c:v>4.8445700444085587E-4</c:v>
                </c:pt>
                <c:pt idx="1315">
                  <c:v>4.0371417036737988E-4</c:v>
                </c:pt>
                <c:pt idx="1316">
                  <c:v>3.633427533306419E-4</c:v>
                </c:pt>
                <c:pt idx="1317">
                  <c:v>2.8259991925716591E-4</c:v>
                </c:pt>
                <c:pt idx="1318">
                  <c:v>4.0371417036737992E-5</c:v>
                </c:pt>
                <c:pt idx="1319">
                  <c:v>1.5744852644327817E-3</c:v>
                </c:pt>
                <c:pt idx="1320">
                  <c:v>1.7763423496164716E-3</c:v>
                </c:pt>
                <c:pt idx="1321">
                  <c:v>3.633427533306419E-4</c:v>
                </c:pt>
                <c:pt idx="1322">
                  <c:v>3.2297133629390393E-4</c:v>
                </c:pt>
                <c:pt idx="1323">
                  <c:v>8.881711748082358E-4</c:v>
                </c:pt>
                <c:pt idx="1324">
                  <c:v>8.4779975777149778E-4</c:v>
                </c:pt>
                <c:pt idx="1325">
                  <c:v>1.0496568429551878E-3</c:v>
                </c:pt>
                <c:pt idx="1326">
                  <c:v>4.0371417036737992E-5</c:v>
                </c:pt>
                <c:pt idx="1327">
                  <c:v>4.0371417036737988E-4</c:v>
                </c:pt>
                <c:pt idx="1328">
                  <c:v>9.2854259184497372E-4</c:v>
                </c:pt>
                <c:pt idx="1329">
                  <c:v>2.4222850222042794E-4</c:v>
                </c:pt>
                <c:pt idx="1330">
                  <c:v>9.2854259184497372E-4</c:v>
                </c:pt>
                <c:pt idx="1331">
                  <c:v>5.248284214775939E-4</c:v>
                </c:pt>
                <c:pt idx="1332">
                  <c:v>8.0742834073475975E-4</c:v>
                </c:pt>
                <c:pt idx="1333">
                  <c:v>2.4222850222042794E-4</c:v>
                </c:pt>
                <c:pt idx="1334">
                  <c:v>2.4222850222042794E-4</c:v>
                </c:pt>
                <c:pt idx="1335">
                  <c:v>0</c:v>
                </c:pt>
                <c:pt idx="1336">
                  <c:v>5.6519983851433182E-4</c:v>
                </c:pt>
                <c:pt idx="1337">
                  <c:v>7.2668550666128381E-4</c:v>
                </c:pt>
                <c:pt idx="1338">
                  <c:v>4.0371417036737988E-4</c:v>
                </c:pt>
                <c:pt idx="1339">
                  <c:v>1.3322567622123538E-3</c:v>
                </c:pt>
                <c:pt idx="1340">
                  <c:v>2.0185708518368994E-4</c:v>
                </c:pt>
                <c:pt idx="1341">
                  <c:v>4.8445700444085587E-4</c:v>
                </c:pt>
                <c:pt idx="1342">
                  <c:v>1.2918853451756157E-3</c:v>
                </c:pt>
                <c:pt idx="1343">
                  <c:v>9.2854259184497372E-4</c:v>
                </c:pt>
                <c:pt idx="1344">
                  <c:v>5.248284214775939E-4</c:v>
                </c:pt>
                <c:pt idx="1345">
                  <c:v>9.6891400888171175E-4</c:v>
                </c:pt>
                <c:pt idx="1346">
                  <c:v>2.4222850222042794E-4</c:v>
                </c:pt>
                <c:pt idx="1347">
                  <c:v>3.2297133629390393E-4</c:v>
                </c:pt>
                <c:pt idx="1348">
                  <c:v>2.4222850222042794E-4</c:v>
                </c:pt>
                <c:pt idx="1349">
                  <c:v>5.6519983851433182E-4</c:v>
                </c:pt>
                <c:pt idx="1350">
                  <c:v>6.8631408962454578E-4</c:v>
                </c:pt>
                <c:pt idx="1351">
                  <c:v>0</c:v>
                </c:pt>
                <c:pt idx="1352">
                  <c:v>1.2111425111021397E-4</c:v>
                </c:pt>
                <c:pt idx="1353">
                  <c:v>2.4222850222042794E-4</c:v>
                </c:pt>
                <c:pt idx="1354">
                  <c:v>1.4129995962858296E-3</c:v>
                </c:pt>
                <c:pt idx="1355">
                  <c:v>1.2111425111021397E-4</c:v>
                </c:pt>
                <c:pt idx="1356">
                  <c:v>5.6519983851433182E-4</c:v>
                </c:pt>
                <c:pt idx="1357">
                  <c:v>2.4222850222042794E-4</c:v>
                </c:pt>
                <c:pt idx="1358">
                  <c:v>3.633427533306419E-4</c:v>
                </c:pt>
                <c:pt idx="1359">
                  <c:v>1.1707710940654017E-3</c:v>
                </c:pt>
                <c:pt idx="1360">
                  <c:v>0</c:v>
                </c:pt>
                <c:pt idx="1361">
                  <c:v>7.6705692369802183E-4</c:v>
                </c:pt>
                <c:pt idx="1362">
                  <c:v>9.2854259184497372E-4</c:v>
                </c:pt>
                <c:pt idx="1363">
                  <c:v>3.2297133629390393E-4</c:v>
                </c:pt>
                <c:pt idx="1364">
                  <c:v>7.2668550666128381E-4</c:v>
                </c:pt>
                <c:pt idx="1365">
                  <c:v>1.1707710940654017E-3</c:v>
                </c:pt>
                <c:pt idx="1366">
                  <c:v>2.4222850222042794E-4</c:v>
                </c:pt>
                <c:pt idx="1367">
                  <c:v>1.4129995962858296E-3</c:v>
                </c:pt>
                <c:pt idx="1368">
                  <c:v>3.2297133629390393E-4</c:v>
                </c:pt>
                <c:pt idx="1369">
                  <c:v>3.2297133629390393E-4</c:v>
                </c:pt>
                <c:pt idx="1370">
                  <c:v>3.633427533306419E-4</c:v>
                </c:pt>
                <c:pt idx="1371">
                  <c:v>1.1707710940654017E-3</c:v>
                </c:pt>
                <c:pt idx="1372">
                  <c:v>3.2297133629390393E-4</c:v>
                </c:pt>
                <c:pt idx="1373">
                  <c:v>1.1303996770286636E-3</c:v>
                </c:pt>
                <c:pt idx="1374">
                  <c:v>4.440855874041179E-4</c:v>
                </c:pt>
                <c:pt idx="1375">
                  <c:v>1.2111425111021397E-3</c:v>
                </c:pt>
                <c:pt idx="1376">
                  <c:v>2.8259991925716591E-4</c:v>
                </c:pt>
                <c:pt idx="1377">
                  <c:v>1.3322567622123538E-3</c:v>
                </c:pt>
                <c:pt idx="1378">
                  <c:v>5.6519983851433182E-4</c:v>
                </c:pt>
                <c:pt idx="1379">
                  <c:v>0</c:v>
                </c:pt>
                <c:pt idx="1380">
                  <c:v>4.0371417036737992E-5</c:v>
                </c:pt>
                <c:pt idx="1381">
                  <c:v>4.0371417036737992E-5</c:v>
                </c:pt>
                <c:pt idx="1382">
                  <c:v>2.8259991925716591E-4</c:v>
                </c:pt>
                <c:pt idx="1383">
                  <c:v>1.1707710940654017E-3</c:v>
                </c:pt>
                <c:pt idx="1384">
                  <c:v>4.440855874041179E-4</c:v>
                </c:pt>
                <c:pt idx="1385">
                  <c:v>8.0742834073475983E-5</c:v>
                </c:pt>
                <c:pt idx="1386">
                  <c:v>2.8259991925716591E-4</c:v>
                </c:pt>
                <c:pt idx="1387">
                  <c:v>8.0742834073475983E-5</c:v>
                </c:pt>
                <c:pt idx="1388">
                  <c:v>1.0092854259184498E-3</c:v>
                </c:pt>
                <c:pt idx="1389">
                  <c:v>3.2297133629390393E-4</c:v>
                </c:pt>
                <c:pt idx="1390">
                  <c:v>8.881711748082358E-4</c:v>
                </c:pt>
                <c:pt idx="1391">
                  <c:v>4.8445700444085587E-4</c:v>
                </c:pt>
                <c:pt idx="1392">
                  <c:v>6.4594267258780787E-4</c:v>
                </c:pt>
                <c:pt idx="1393">
                  <c:v>4.0371417036737988E-4</c:v>
                </c:pt>
                <c:pt idx="1394">
                  <c:v>8.881711748082358E-4</c:v>
                </c:pt>
                <c:pt idx="1395">
                  <c:v>8.0742834073475975E-4</c:v>
                </c:pt>
                <c:pt idx="1396">
                  <c:v>6.8631408962454578E-4</c:v>
                </c:pt>
                <c:pt idx="1397">
                  <c:v>2.4222850222042794E-4</c:v>
                </c:pt>
                <c:pt idx="1398">
                  <c:v>3.633427533306419E-4</c:v>
                </c:pt>
                <c:pt idx="1399">
                  <c:v>8.0742834073475983E-5</c:v>
                </c:pt>
                <c:pt idx="1400">
                  <c:v>9.6891400888171175E-4</c:v>
                </c:pt>
                <c:pt idx="1401">
                  <c:v>4.8445700444085587E-4</c:v>
                </c:pt>
                <c:pt idx="1402">
                  <c:v>0</c:v>
                </c:pt>
                <c:pt idx="1403">
                  <c:v>6.0557125555106984E-4</c:v>
                </c:pt>
                <c:pt idx="1404">
                  <c:v>1.2111425111021397E-4</c:v>
                </c:pt>
                <c:pt idx="1405">
                  <c:v>5.6519983851433182E-4</c:v>
                </c:pt>
                <c:pt idx="1406">
                  <c:v>1.6148566814695197E-4</c:v>
                </c:pt>
                <c:pt idx="1407">
                  <c:v>2.8259991925716591E-4</c:v>
                </c:pt>
                <c:pt idx="1408">
                  <c:v>8.881711748082358E-4</c:v>
                </c:pt>
                <c:pt idx="1409">
                  <c:v>3.633427533306419E-4</c:v>
                </c:pt>
                <c:pt idx="1410">
                  <c:v>6.4594267258780787E-4</c:v>
                </c:pt>
                <c:pt idx="1411">
                  <c:v>4.0371417036737988E-4</c:v>
                </c:pt>
                <c:pt idx="1412">
                  <c:v>9.2854259184497372E-4</c:v>
                </c:pt>
                <c:pt idx="1413">
                  <c:v>2.0185708518368994E-4</c:v>
                </c:pt>
                <c:pt idx="1414">
                  <c:v>1.0900282599919258E-3</c:v>
                </c:pt>
                <c:pt idx="1415">
                  <c:v>4.8445700444085587E-4</c:v>
                </c:pt>
                <c:pt idx="1416">
                  <c:v>2.0185708518368994E-4</c:v>
                </c:pt>
                <c:pt idx="1417">
                  <c:v>1.0496568429551878E-3</c:v>
                </c:pt>
                <c:pt idx="1418">
                  <c:v>5.248284214775939E-4</c:v>
                </c:pt>
                <c:pt idx="1419">
                  <c:v>1.3322567622123538E-3</c:v>
                </c:pt>
                <c:pt idx="1420">
                  <c:v>3.633427533306419E-4</c:v>
                </c:pt>
                <c:pt idx="1421">
                  <c:v>4.8445700444085587E-4</c:v>
                </c:pt>
                <c:pt idx="1422">
                  <c:v>6.0557125555106984E-4</c:v>
                </c:pt>
                <c:pt idx="1423">
                  <c:v>8.0742834073475983E-5</c:v>
                </c:pt>
                <c:pt idx="1424">
                  <c:v>2.8259991925716591E-4</c:v>
                </c:pt>
                <c:pt idx="1425">
                  <c:v>4.8445700444085587E-4</c:v>
                </c:pt>
                <c:pt idx="1426">
                  <c:v>1.0900282599919258E-3</c:v>
                </c:pt>
                <c:pt idx="1427">
                  <c:v>8.4779975777149778E-4</c:v>
                </c:pt>
                <c:pt idx="1428">
                  <c:v>4.0371417036737988E-4</c:v>
                </c:pt>
                <c:pt idx="1429">
                  <c:v>4.0371417036737992E-5</c:v>
                </c:pt>
                <c:pt idx="1430">
                  <c:v>3.633427533306419E-4</c:v>
                </c:pt>
                <c:pt idx="1431">
                  <c:v>7.2668550666128381E-4</c:v>
                </c:pt>
                <c:pt idx="1432">
                  <c:v>4.0371417036737988E-4</c:v>
                </c:pt>
                <c:pt idx="1433">
                  <c:v>4.440855874041179E-4</c:v>
                </c:pt>
                <c:pt idx="1434">
                  <c:v>2.0185708518368994E-4</c:v>
                </c:pt>
                <c:pt idx="1435">
                  <c:v>8.4779975777149778E-4</c:v>
                </c:pt>
                <c:pt idx="1436">
                  <c:v>6.0557125555106984E-4</c:v>
                </c:pt>
                <c:pt idx="1437">
                  <c:v>0</c:v>
                </c:pt>
                <c:pt idx="1438">
                  <c:v>2.8259991925716591E-4</c:v>
                </c:pt>
                <c:pt idx="1439">
                  <c:v>5.6519983851433182E-4</c:v>
                </c:pt>
                <c:pt idx="1440">
                  <c:v>8.0742834073475983E-5</c:v>
                </c:pt>
                <c:pt idx="1441">
                  <c:v>6.4594267258780787E-4</c:v>
                </c:pt>
                <c:pt idx="1442">
                  <c:v>6.8631408962454578E-4</c:v>
                </c:pt>
                <c:pt idx="1443">
                  <c:v>6.8631408962454578E-4</c:v>
                </c:pt>
                <c:pt idx="1444">
                  <c:v>5.248284214775939E-4</c:v>
                </c:pt>
                <c:pt idx="1445">
                  <c:v>5.6519983851433182E-4</c:v>
                </c:pt>
                <c:pt idx="1446">
                  <c:v>1.3726281792490916E-3</c:v>
                </c:pt>
                <c:pt idx="1447">
                  <c:v>3.633427533306419E-4</c:v>
                </c:pt>
                <c:pt idx="1448">
                  <c:v>1.0092854259184498E-3</c:v>
                </c:pt>
                <c:pt idx="1449">
                  <c:v>4.0371417036737988E-4</c:v>
                </c:pt>
                <c:pt idx="1450">
                  <c:v>1.0900282599919258E-3</c:v>
                </c:pt>
                <c:pt idx="1451">
                  <c:v>6.8631408962454578E-4</c:v>
                </c:pt>
                <c:pt idx="1452">
                  <c:v>2.4222850222042794E-4</c:v>
                </c:pt>
                <c:pt idx="1453">
                  <c:v>4.0371417036737988E-4</c:v>
                </c:pt>
                <c:pt idx="1454">
                  <c:v>5.248284214775939E-4</c:v>
                </c:pt>
                <c:pt idx="1455">
                  <c:v>3.2297133629390393E-4</c:v>
                </c:pt>
                <c:pt idx="1456">
                  <c:v>5.248284214775939E-4</c:v>
                </c:pt>
                <c:pt idx="1457">
                  <c:v>1.0092854259184498E-3</c:v>
                </c:pt>
                <c:pt idx="1458">
                  <c:v>4.0371417036737988E-4</c:v>
                </c:pt>
                <c:pt idx="1459">
                  <c:v>1.6148566814695197E-4</c:v>
                </c:pt>
                <c:pt idx="1460">
                  <c:v>5.6519983851433182E-4</c:v>
                </c:pt>
                <c:pt idx="1461">
                  <c:v>8.4779975777149778E-4</c:v>
                </c:pt>
                <c:pt idx="1462">
                  <c:v>8.0742834073475983E-5</c:v>
                </c:pt>
                <c:pt idx="1463">
                  <c:v>1.2918853451756157E-3</c:v>
                </c:pt>
                <c:pt idx="1464">
                  <c:v>1.2111425111021397E-3</c:v>
                </c:pt>
                <c:pt idx="1465">
                  <c:v>1.0496568429551878E-3</c:v>
                </c:pt>
                <c:pt idx="1466">
                  <c:v>6.4594267258780787E-4</c:v>
                </c:pt>
                <c:pt idx="1467">
                  <c:v>2.8259991925716591E-4</c:v>
                </c:pt>
                <c:pt idx="1468">
                  <c:v>4.8445700444085587E-4</c:v>
                </c:pt>
                <c:pt idx="1469">
                  <c:v>4.0371417036737988E-4</c:v>
                </c:pt>
                <c:pt idx="1470">
                  <c:v>6.0557125555106984E-4</c:v>
                </c:pt>
                <c:pt idx="1471">
                  <c:v>9.2854259184497372E-4</c:v>
                </c:pt>
                <c:pt idx="1472">
                  <c:v>9.2854259184497372E-4</c:v>
                </c:pt>
                <c:pt idx="1473">
                  <c:v>8.0742834073475983E-5</c:v>
                </c:pt>
                <c:pt idx="1474">
                  <c:v>8.0742834073475983E-5</c:v>
                </c:pt>
                <c:pt idx="1475">
                  <c:v>6.4594267258780787E-4</c:v>
                </c:pt>
                <c:pt idx="1476">
                  <c:v>2.0185708518368994E-4</c:v>
                </c:pt>
                <c:pt idx="1477">
                  <c:v>5.6519983851433182E-4</c:v>
                </c:pt>
                <c:pt idx="1478">
                  <c:v>6.4594267258780787E-4</c:v>
                </c:pt>
                <c:pt idx="1479">
                  <c:v>8.0742834073475975E-4</c:v>
                </c:pt>
                <c:pt idx="1480">
                  <c:v>6.0557125555106984E-4</c:v>
                </c:pt>
                <c:pt idx="1481">
                  <c:v>2.8259991925716591E-4</c:v>
                </c:pt>
                <c:pt idx="1482">
                  <c:v>3.633427533306419E-4</c:v>
                </c:pt>
                <c:pt idx="1483">
                  <c:v>2.8259991925716591E-4</c:v>
                </c:pt>
                <c:pt idx="1484">
                  <c:v>7.2668550666128381E-4</c:v>
                </c:pt>
                <c:pt idx="1485">
                  <c:v>0</c:v>
                </c:pt>
                <c:pt idx="1486">
                  <c:v>4.8445700444085587E-4</c:v>
                </c:pt>
                <c:pt idx="1487">
                  <c:v>9.6891400888171175E-4</c:v>
                </c:pt>
                <c:pt idx="1488">
                  <c:v>4.0371417036737988E-4</c:v>
                </c:pt>
                <c:pt idx="1489">
                  <c:v>4.8445700444085587E-4</c:v>
                </c:pt>
                <c:pt idx="1490">
                  <c:v>7.6705692369802183E-4</c:v>
                </c:pt>
                <c:pt idx="1491">
                  <c:v>8.881711748082358E-4</c:v>
                </c:pt>
                <c:pt idx="1492">
                  <c:v>6.4594267258780787E-4</c:v>
                </c:pt>
                <c:pt idx="1493">
                  <c:v>1.6148566814695197E-4</c:v>
                </c:pt>
                <c:pt idx="1494">
                  <c:v>9.6891400888171175E-4</c:v>
                </c:pt>
                <c:pt idx="1495">
                  <c:v>4.0371417036737988E-4</c:v>
                </c:pt>
                <c:pt idx="1496">
                  <c:v>1.2111425111021397E-4</c:v>
                </c:pt>
                <c:pt idx="1497">
                  <c:v>2.8259991925716591E-4</c:v>
                </c:pt>
                <c:pt idx="1498">
                  <c:v>1.2111425111021397E-4</c:v>
                </c:pt>
                <c:pt idx="1499">
                  <c:v>1.1707710940654017E-3</c:v>
                </c:pt>
                <c:pt idx="1500">
                  <c:v>1.0092854259184498E-3</c:v>
                </c:pt>
                <c:pt idx="1501">
                  <c:v>1.6148566814695197E-4</c:v>
                </c:pt>
                <c:pt idx="1502">
                  <c:v>1.6148566814695197E-4</c:v>
                </c:pt>
                <c:pt idx="1503">
                  <c:v>6.8631408962454578E-4</c:v>
                </c:pt>
                <c:pt idx="1504">
                  <c:v>3.633427533306419E-4</c:v>
                </c:pt>
                <c:pt idx="1505">
                  <c:v>6.0557125555106984E-4</c:v>
                </c:pt>
                <c:pt idx="1506">
                  <c:v>4.0371417036737992E-5</c:v>
                </c:pt>
                <c:pt idx="1507">
                  <c:v>6.4594267258780787E-4</c:v>
                </c:pt>
                <c:pt idx="1508">
                  <c:v>2.0185708518368994E-4</c:v>
                </c:pt>
                <c:pt idx="1509">
                  <c:v>1.3726281792490916E-3</c:v>
                </c:pt>
                <c:pt idx="1510">
                  <c:v>5.248284214775939E-4</c:v>
                </c:pt>
                <c:pt idx="1511">
                  <c:v>6.4594267258780787E-4</c:v>
                </c:pt>
                <c:pt idx="1512">
                  <c:v>8.881711748082358E-4</c:v>
                </c:pt>
                <c:pt idx="1513">
                  <c:v>1.4533710133225676E-3</c:v>
                </c:pt>
                <c:pt idx="1514">
                  <c:v>9.6891400888171175E-4</c:v>
                </c:pt>
                <c:pt idx="1515">
                  <c:v>4.0371417036737992E-5</c:v>
                </c:pt>
                <c:pt idx="1516">
                  <c:v>8.0742834073475975E-4</c:v>
                </c:pt>
                <c:pt idx="1517">
                  <c:v>6.4594267258780787E-4</c:v>
                </c:pt>
                <c:pt idx="1518">
                  <c:v>4.440855874041179E-4</c:v>
                </c:pt>
                <c:pt idx="1519">
                  <c:v>2.4222850222042794E-4</c:v>
                </c:pt>
                <c:pt idx="1520">
                  <c:v>1.4937424303593056E-3</c:v>
                </c:pt>
                <c:pt idx="1521">
                  <c:v>1.2515139281388777E-3</c:v>
                </c:pt>
                <c:pt idx="1522">
                  <c:v>5.248284214775939E-4</c:v>
                </c:pt>
                <c:pt idx="1523">
                  <c:v>4.440855874041179E-4</c:v>
                </c:pt>
                <c:pt idx="1524">
                  <c:v>7.6705692369802183E-4</c:v>
                </c:pt>
                <c:pt idx="1525">
                  <c:v>5.248284214775939E-4</c:v>
                </c:pt>
                <c:pt idx="1526">
                  <c:v>0</c:v>
                </c:pt>
                <c:pt idx="1527">
                  <c:v>3.2297133629390393E-4</c:v>
                </c:pt>
                <c:pt idx="1528">
                  <c:v>3.633427533306419E-4</c:v>
                </c:pt>
                <c:pt idx="1529">
                  <c:v>1.2918853451756157E-3</c:v>
                </c:pt>
                <c:pt idx="1530">
                  <c:v>7.6705692369802183E-4</c:v>
                </c:pt>
                <c:pt idx="1531">
                  <c:v>6.8631408962454578E-4</c:v>
                </c:pt>
                <c:pt idx="1532">
                  <c:v>8.0742834073475983E-5</c:v>
                </c:pt>
                <c:pt idx="1533">
                  <c:v>9.6891400888171175E-4</c:v>
                </c:pt>
                <c:pt idx="1534">
                  <c:v>1.4129995962858296E-3</c:v>
                </c:pt>
                <c:pt idx="1535">
                  <c:v>4.0371417036737992E-5</c:v>
                </c:pt>
                <c:pt idx="1536">
                  <c:v>1.2111425111021397E-4</c:v>
                </c:pt>
                <c:pt idx="1537">
                  <c:v>4.8445700444085587E-4</c:v>
                </c:pt>
                <c:pt idx="1538">
                  <c:v>2.4222850222042794E-4</c:v>
                </c:pt>
                <c:pt idx="1539">
                  <c:v>1.2918853451756157E-3</c:v>
                </c:pt>
                <c:pt idx="1540">
                  <c:v>1.0900282599919258E-3</c:v>
                </c:pt>
                <c:pt idx="1541">
                  <c:v>4.0371417036737988E-4</c:v>
                </c:pt>
                <c:pt idx="1542">
                  <c:v>2.4222850222042794E-4</c:v>
                </c:pt>
                <c:pt idx="1543">
                  <c:v>1.6148566814695197E-4</c:v>
                </c:pt>
                <c:pt idx="1544">
                  <c:v>9.2854259184497372E-4</c:v>
                </c:pt>
                <c:pt idx="1545">
                  <c:v>4.0371417036737992E-5</c:v>
                </c:pt>
                <c:pt idx="1546">
                  <c:v>8.881711748082358E-4</c:v>
                </c:pt>
                <c:pt idx="1547">
                  <c:v>2.0185708518368994E-4</c:v>
                </c:pt>
                <c:pt idx="1548">
                  <c:v>0</c:v>
                </c:pt>
                <c:pt idx="1549">
                  <c:v>1.8167137666532096E-3</c:v>
                </c:pt>
                <c:pt idx="1550">
                  <c:v>3.633427533306419E-4</c:v>
                </c:pt>
                <c:pt idx="1551">
                  <c:v>7.2668550666128381E-4</c:v>
                </c:pt>
                <c:pt idx="1552">
                  <c:v>9.6891400888171175E-4</c:v>
                </c:pt>
                <c:pt idx="1553">
                  <c:v>4.0371417036737992E-5</c:v>
                </c:pt>
                <c:pt idx="1554">
                  <c:v>7.2668550666128381E-4</c:v>
                </c:pt>
                <c:pt idx="1555">
                  <c:v>6.0557125555106984E-4</c:v>
                </c:pt>
                <c:pt idx="1556">
                  <c:v>8.881711748082358E-4</c:v>
                </c:pt>
                <c:pt idx="1557">
                  <c:v>2.8259991925716591E-4</c:v>
                </c:pt>
                <c:pt idx="1558">
                  <c:v>2.4222850222042794E-4</c:v>
                </c:pt>
                <c:pt idx="1559">
                  <c:v>6.8631408962454578E-4</c:v>
                </c:pt>
                <c:pt idx="1560">
                  <c:v>6.4594267258780787E-4</c:v>
                </c:pt>
                <c:pt idx="1561">
                  <c:v>6.0557125555106984E-4</c:v>
                </c:pt>
                <c:pt idx="1562">
                  <c:v>1.0092854259184498E-3</c:v>
                </c:pt>
                <c:pt idx="1563">
                  <c:v>4.0371417036737992E-5</c:v>
                </c:pt>
                <c:pt idx="1564">
                  <c:v>1.4129995962858296E-3</c:v>
                </c:pt>
                <c:pt idx="1565">
                  <c:v>1.0496568429551878E-3</c:v>
                </c:pt>
                <c:pt idx="1566">
                  <c:v>6.0557125555106984E-4</c:v>
                </c:pt>
                <c:pt idx="1567">
                  <c:v>1.2515139281388777E-3</c:v>
                </c:pt>
                <c:pt idx="1568">
                  <c:v>4.8445700444085587E-4</c:v>
                </c:pt>
                <c:pt idx="1569">
                  <c:v>4.0371417036737992E-5</c:v>
                </c:pt>
                <c:pt idx="1570">
                  <c:v>2.0185708518368994E-4</c:v>
                </c:pt>
                <c:pt idx="1571">
                  <c:v>1.8167137666532096E-3</c:v>
                </c:pt>
                <c:pt idx="1572">
                  <c:v>2.0185708518368994E-4</c:v>
                </c:pt>
                <c:pt idx="1573">
                  <c:v>5.248284214775939E-4</c:v>
                </c:pt>
                <c:pt idx="1574">
                  <c:v>2.0185708518368994E-4</c:v>
                </c:pt>
                <c:pt idx="1575">
                  <c:v>2.0185708518368994E-4</c:v>
                </c:pt>
                <c:pt idx="1576">
                  <c:v>0</c:v>
                </c:pt>
                <c:pt idx="1577">
                  <c:v>3.2297133629390393E-4</c:v>
                </c:pt>
                <c:pt idx="1578">
                  <c:v>7.6705692369802183E-4</c:v>
                </c:pt>
                <c:pt idx="1579">
                  <c:v>5.248284214775939E-4</c:v>
                </c:pt>
                <c:pt idx="1580">
                  <c:v>6.0557125555106984E-4</c:v>
                </c:pt>
                <c:pt idx="1581">
                  <c:v>5.248284214775939E-4</c:v>
                </c:pt>
                <c:pt idx="1582">
                  <c:v>4.0371417036737988E-4</c:v>
                </c:pt>
                <c:pt idx="1583">
                  <c:v>2.0185708518368994E-4</c:v>
                </c:pt>
                <c:pt idx="1584">
                  <c:v>7.6705692369802183E-4</c:v>
                </c:pt>
                <c:pt idx="1585">
                  <c:v>1.4129995962858296E-3</c:v>
                </c:pt>
                <c:pt idx="1586">
                  <c:v>1.6148566814695197E-4</c:v>
                </c:pt>
                <c:pt idx="1587">
                  <c:v>2.0185708518368994E-4</c:v>
                </c:pt>
                <c:pt idx="1588">
                  <c:v>8.4779975777149778E-4</c:v>
                </c:pt>
                <c:pt idx="1589">
                  <c:v>3.633427533306419E-4</c:v>
                </c:pt>
                <c:pt idx="1590">
                  <c:v>3.2297133629390393E-4</c:v>
                </c:pt>
                <c:pt idx="1591">
                  <c:v>2.0185708518368994E-4</c:v>
                </c:pt>
                <c:pt idx="1592">
                  <c:v>1.0496568429551878E-3</c:v>
                </c:pt>
                <c:pt idx="1593">
                  <c:v>1.8974566007266855E-3</c:v>
                </c:pt>
                <c:pt idx="1594">
                  <c:v>1.2111425111021397E-4</c:v>
                </c:pt>
                <c:pt idx="1595">
                  <c:v>8.0742834073475975E-4</c:v>
                </c:pt>
                <c:pt idx="1596">
                  <c:v>8.0742834073475975E-4</c:v>
                </c:pt>
                <c:pt idx="1597">
                  <c:v>4.0371417036737992E-5</c:v>
                </c:pt>
                <c:pt idx="1598">
                  <c:v>1.3726281792490916E-3</c:v>
                </c:pt>
                <c:pt idx="1599">
                  <c:v>4.0371417036737992E-5</c:v>
                </c:pt>
                <c:pt idx="1600">
                  <c:v>4.8445700444085587E-4</c:v>
                </c:pt>
                <c:pt idx="1601">
                  <c:v>3.633427533306419E-4</c:v>
                </c:pt>
                <c:pt idx="1602">
                  <c:v>8.4779975777149778E-4</c:v>
                </c:pt>
                <c:pt idx="1603">
                  <c:v>2.4222850222042794E-4</c:v>
                </c:pt>
                <c:pt idx="1604">
                  <c:v>4.440855874041179E-4</c:v>
                </c:pt>
                <c:pt idx="1605">
                  <c:v>1.6148566814695197E-4</c:v>
                </c:pt>
                <c:pt idx="1606">
                  <c:v>3.2297133629390393E-4</c:v>
                </c:pt>
                <c:pt idx="1607">
                  <c:v>1.1707710940654017E-3</c:v>
                </c:pt>
                <c:pt idx="1608">
                  <c:v>2.0185708518368994E-4</c:v>
                </c:pt>
                <c:pt idx="1609">
                  <c:v>3.633427533306419E-4</c:v>
                </c:pt>
                <c:pt idx="1610">
                  <c:v>2.4222850222042794E-4</c:v>
                </c:pt>
                <c:pt idx="1611">
                  <c:v>8.4779975777149778E-4</c:v>
                </c:pt>
                <c:pt idx="1612">
                  <c:v>5.248284214775939E-4</c:v>
                </c:pt>
                <c:pt idx="1613">
                  <c:v>4.0371417036737992E-5</c:v>
                </c:pt>
                <c:pt idx="1614">
                  <c:v>1.4533710133225676E-3</c:v>
                </c:pt>
                <c:pt idx="1615">
                  <c:v>1.3322567622123538E-3</c:v>
                </c:pt>
                <c:pt idx="1616">
                  <c:v>8.0742834073475983E-5</c:v>
                </c:pt>
                <c:pt idx="1617">
                  <c:v>2.8259991925716591E-4</c:v>
                </c:pt>
                <c:pt idx="1618">
                  <c:v>2.8259991925716591E-4</c:v>
                </c:pt>
                <c:pt idx="1619">
                  <c:v>5.6519983851433182E-4</c:v>
                </c:pt>
                <c:pt idx="1620">
                  <c:v>8.0742834073475975E-4</c:v>
                </c:pt>
                <c:pt idx="1621">
                  <c:v>0</c:v>
                </c:pt>
                <c:pt idx="1622">
                  <c:v>8.0742834073475983E-5</c:v>
                </c:pt>
                <c:pt idx="1623">
                  <c:v>3.633427533306419E-4</c:v>
                </c:pt>
                <c:pt idx="1624">
                  <c:v>2.4222850222042794E-4</c:v>
                </c:pt>
                <c:pt idx="1625">
                  <c:v>5.248284214775939E-4</c:v>
                </c:pt>
                <c:pt idx="1626">
                  <c:v>4.8445700444085587E-4</c:v>
                </c:pt>
                <c:pt idx="1627">
                  <c:v>0</c:v>
                </c:pt>
                <c:pt idx="1628">
                  <c:v>2.0185708518368994E-4</c:v>
                </c:pt>
                <c:pt idx="1629">
                  <c:v>2.0185708518368994E-4</c:v>
                </c:pt>
                <c:pt idx="1630">
                  <c:v>2.0185708518368994E-4</c:v>
                </c:pt>
                <c:pt idx="1631">
                  <c:v>2.4222850222042794E-4</c:v>
                </c:pt>
                <c:pt idx="1632">
                  <c:v>4.0371417036737992E-5</c:v>
                </c:pt>
                <c:pt idx="1633">
                  <c:v>6.8631408962454578E-4</c:v>
                </c:pt>
                <c:pt idx="1634">
                  <c:v>1.6148566814695197E-4</c:v>
                </c:pt>
                <c:pt idx="1635">
                  <c:v>2.0185708518368994E-4</c:v>
                </c:pt>
                <c:pt idx="1636">
                  <c:v>1.6552280985062575E-3</c:v>
                </c:pt>
                <c:pt idx="1637">
                  <c:v>2.0185708518368994E-4</c:v>
                </c:pt>
                <c:pt idx="1638">
                  <c:v>1.4937424303593056E-3</c:v>
                </c:pt>
                <c:pt idx="1639">
                  <c:v>6.4594267258780787E-4</c:v>
                </c:pt>
                <c:pt idx="1640">
                  <c:v>8.0742834073475983E-5</c:v>
                </c:pt>
                <c:pt idx="1641">
                  <c:v>1.1303996770286636E-3</c:v>
                </c:pt>
                <c:pt idx="1642">
                  <c:v>2.4222850222042794E-4</c:v>
                </c:pt>
                <c:pt idx="1643">
                  <c:v>5.6519983851433182E-4</c:v>
                </c:pt>
                <c:pt idx="1644">
                  <c:v>4.0371417036737988E-4</c:v>
                </c:pt>
                <c:pt idx="1645">
                  <c:v>8.0742834073475975E-4</c:v>
                </c:pt>
                <c:pt idx="1646">
                  <c:v>6.0557125555106984E-4</c:v>
                </c:pt>
                <c:pt idx="1647">
                  <c:v>3.2297133629390393E-4</c:v>
                </c:pt>
                <c:pt idx="1648">
                  <c:v>4.0371417036737992E-5</c:v>
                </c:pt>
                <c:pt idx="1649">
                  <c:v>4.8445700444085587E-4</c:v>
                </c:pt>
                <c:pt idx="1650">
                  <c:v>0</c:v>
                </c:pt>
                <c:pt idx="1651">
                  <c:v>8.4779975777149778E-4</c:v>
                </c:pt>
                <c:pt idx="1652">
                  <c:v>2.0185708518368994E-4</c:v>
                </c:pt>
                <c:pt idx="1653">
                  <c:v>1.2111425111021397E-4</c:v>
                </c:pt>
                <c:pt idx="1654">
                  <c:v>4.0371417036737992E-5</c:v>
                </c:pt>
                <c:pt idx="1655">
                  <c:v>4.440855874041179E-4</c:v>
                </c:pt>
                <c:pt idx="1656">
                  <c:v>1.2111425111021397E-3</c:v>
                </c:pt>
                <c:pt idx="1657">
                  <c:v>4.0371417036737988E-4</c:v>
                </c:pt>
                <c:pt idx="1658">
                  <c:v>7.2668550666128381E-4</c:v>
                </c:pt>
                <c:pt idx="1659">
                  <c:v>1.6148566814695197E-4</c:v>
                </c:pt>
                <c:pt idx="1660">
                  <c:v>1.0496568429551878E-3</c:v>
                </c:pt>
                <c:pt idx="1661">
                  <c:v>5.6519983851433182E-4</c:v>
                </c:pt>
                <c:pt idx="1662">
                  <c:v>8.0742834073475983E-5</c:v>
                </c:pt>
                <c:pt idx="1663">
                  <c:v>1.2111425111021397E-3</c:v>
                </c:pt>
                <c:pt idx="1664">
                  <c:v>7.2668550666128381E-4</c:v>
                </c:pt>
                <c:pt idx="1665">
                  <c:v>1.4533710133225676E-3</c:v>
                </c:pt>
                <c:pt idx="1666">
                  <c:v>8.0742834073475983E-5</c:v>
                </c:pt>
                <c:pt idx="1667">
                  <c:v>2.0185708518368994E-4</c:v>
                </c:pt>
                <c:pt idx="1668">
                  <c:v>5.248284214775939E-4</c:v>
                </c:pt>
                <c:pt idx="1669">
                  <c:v>1.2515139281388777E-3</c:v>
                </c:pt>
                <c:pt idx="1670">
                  <c:v>2.8259991925716591E-4</c:v>
                </c:pt>
                <c:pt idx="1671">
                  <c:v>2.4222850222042794E-4</c:v>
                </c:pt>
                <c:pt idx="1672">
                  <c:v>1.5341138473960437E-3</c:v>
                </c:pt>
                <c:pt idx="1673">
                  <c:v>7.2668550666128381E-4</c:v>
                </c:pt>
                <c:pt idx="1674">
                  <c:v>4.0371417036737992E-5</c:v>
                </c:pt>
                <c:pt idx="1675">
                  <c:v>1.2918853451756157E-3</c:v>
                </c:pt>
                <c:pt idx="1676">
                  <c:v>1.6148566814695197E-4</c:v>
                </c:pt>
                <c:pt idx="1677">
                  <c:v>5.248284214775939E-4</c:v>
                </c:pt>
                <c:pt idx="1678">
                  <c:v>8.0742834073475975E-4</c:v>
                </c:pt>
                <c:pt idx="1679">
                  <c:v>2.0185708518368994E-4</c:v>
                </c:pt>
                <c:pt idx="1680">
                  <c:v>1.6148566814695197E-4</c:v>
                </c:pt>
                <c:pt idx="1681">
                  <c:v>4.0371417036737992E-5</c:v>
                </c:pt>
                <c:pt idx="1682">
                  <c:v>7.2668550666128381E-4</c:v>
                </c:pt>
                <c:pt idx="1683">
                  <c:v>7.2668550666128381E-4</c:v>
                </c:pt>
                <c:pt idx="1684">
                  <c:v>3.633427533306419E-4</c:v>
                </c:pt>
                <c:pt idx="1685">
                  <c:v>7.2668550666128381E-4</c:v>
                </c:pt>
                <c:pt idx="1686">
                  <c:v>3.2297133629390393E-4</c:v>
                </c:pt>
                <c:pt idx="1687">
                  <c:v>3.2297133629390393E-4</c:v>
                </c:pt>
                <c:pt idx="1688">
                  <c:v>9.6891400888171175E-4</c:v>
                </c:pt>
                <c:pt idx="1689">
                  <c:v>4.0371417036737988E-4</c:v>
                </c:pt>
                <c:pt idx="1690">
                  <c:v>2.4222850222042794E-4</c:v>
                </c:pt>
                <c:pt idx="1691">
                  <c:v>0</c:v>
                </c:pt>
                <c:pt idx="1692">
                  <c:v>1.2515139281388777E-3</c:v>
                </c:pt>
                <c:pt idx="1693">
                  <c:v>2.4222850222042794E-4</c:v>
                </c:pt>
                <c:pt idx="1694">
                  <c:v>9.2854259184497372E-4</c:v>
                </c:pt>
                <c:pt idx="1695">
                  <c:v>4.0371417036737992E-5</c:v>
                </c:pt>
                <c:pt idx="1696">
                  <c:v>3.633427533306419E-4</c:v>
                </c:pt>
                <c:pt idx="1697">
                  <c:v>5.6519983851433182E-4</c:v>
                </c:pt>
                <c:pt idx="1698">
                  <c:v>5.6519983851433182E-4</c:v>
                </c:pt>
                <c:pt idx="1699">
                  <c:v>1.2111425111021397E-4</c:v>
                </c:pt>
                <c:pt idx="1700">
                  <c:v>8.0742834073475983E-5</c:v>
                </c:pt>
                <c:pt idx="1701">
                  <c:v>8.4779975777149778E-4</c:v>
                </c:pt>
                <c:pt idx="1702">
                  <c:v>6.0557125555106984E-4</c:v>
                </c:pt>
                <c:pt idx="1703">
                  <c:v>9.6891400888171175E-4</c:v>
                </c:pt>
                <c:pt idx="1704">
                  <c:v>3.633427533306419E-4</c:v>
                </c:pt>
                <c:pt idx="1705">
                  <c:v>7.6705692369802183E-4</c:v>
                </c:pt>
                <c:pt idx="1706">
                  <c:v>1.1707710940654017E-3</c:v>
                </c:pt>
                <c:pt idx="1707">
                  <c:v>1.4533710133225676E-3</c:v>
                </c:pt>
                <c:pt idx="1708">
                  <c:v>1.6148566814695197E-4</c:v>
                </c:pt>
                <c:pt idx="1709">
                  <c:v>9.2854259184497372E-4</c:v>
                </c:pt>
                <c:pt idx="1710">
                  <c:v>3.633427533306419E-4</c:v>
                </c:pt>
                <c:pt idx="1711">
                  <c:v>6.8631408962454578E-4</c:v>
                </c:pt>
                <c:pt idx="1712">
                  <c:v>4.8445700444085587E-4</c:v>
                </c:pt>
                <c:pt idx="1713">
                  <c:v>1.2515139281388777E-3</c:v>
                </c:pt>
                <c:pt idx="1714">
                  <c:v>1.6148566814695197E-4</c:v>
                </c:pt>
                <c:pt idx="1715">
                  <c:v>4.0371417036737988E-4</c:v>
                </c:pt>
                <c:pt idx="1716">
                  <c:v>8.0742834073475983E-5</c:v>
                </c:pt>
                <c:pt idx="1717">
                  <c:v>8.881711748082358E-4</c:v>
                </c:pt>
                <c:pt idx="1718">
                  <c:v>8.881711748082358E-4</c:v>
                </c:pt>
                <c:pt idx="1719">
                  <c:v>9.2854259184497372E-4</c:v>
                </c:pt>
                <c:pt idx="1720">
                  <c:v>1.6148566814695197E-4</c:v>
                </c:pt>
                <c:pt idx="1721">
                  <c:v>9.2854259184497372E-4</c:v>
                </c:pt>
                <c:pt idx="1722">
                  <c:v>6.0557125555106984E-4</c:v>
                </c:pt>
                <c:pt idx="1723">
                  <c:v>2.8259991925716591E-4</c:v>
                </c:pt>
                <c:pt idx="1724">
                  <c:v>4.0371417036737992E-5</c:v>
                </c:pt>
                <c:pt idx="1725">
                  <c:v>7.6705692369802183E-4</c:v>
                </c:pt>
                <c:pt idx="1726">
                  <c:v>4.440855874041179E-4</c:v>
                </c:pt>
                <c:pt idx="1727">
                  <c:v>4.0371417036737992E-5</c:v>
                </c:pt>
                <c:pt idx="1728">
                  <c:v>8.0742834073475975E-4</c:v>
                </c:pt>
                <c:pt idx="1729">
                  <c:v>9.6891400888171175E-4</c:v>
                </c:pt>
                <c:pt idx="1730">
                  <c:v>2.0185708518368994E-4</c:v>
                </c:pt>
                <c:pt idx="1731">
                  <c:v>8.0742834073475975E-4</c:v>
                </c:pt>
                <c:pt idx="1732">
                  <c:v>4.440855874041179E-4</c:v>
                </c:pt>
                <c:pt idx="1733">
                  <c:v>2.0185708518368994E-4</c:v>
                </c:pt>
                <c:pt idx="1734">
                  <c:v>6.8631408962454578E-4</c:v>
                </c:pt>
                <c:pt idx="1735">
                  <c:v>3.2297133629390393E-4</c:v>
                </c:pt>
                <c:pt idx="1736">
                  <c:v>3.633427533306419E-4</c:v>
                </c:pt>
                <c:pt idx="1737">
                  <c:v>1.6955995155429956E-3</c:v>
                </c:pt>
                <c:pt idx="1738">
                  <c:v>4.0371417036737988E-4</c:v>
                </c:pt>
                <c:pt idx="1739">
                  <c:v>1.0496568429551878E-3</c:v>
                </c:pt>
                <c:pt idx="1740">
                  <c:v>4.0371417036737988E-4</c:v>
                </c:pt>
                <c:pt idx="1741">
                  <c:v>8.0742834073475983E-5</c:v>
                </c:pt>
                <c:pt idx="1742">
                  <c:v>0</c:v>
                </c:pt>
                <c:pt idx="1743">
                  <c:v>4.440855874041179E-4</c:v>
                </c:pt>
                <c:pt idx="1744">
                  <c:v>8.0742834073475983E-5</c:v>
                </c:pt>
                <c:pt idx="1745">
                  <c:v>1.0496568429551878E-3</c:v>
                </c:pt>
                <c:pt idx="1746">
                  <c:v>2.8259991925716591E-4</c:v>
                </c:pt>
                <c:pt idx="1747">
                  <c:v>4.0371417036737988E-4</c:v>
                </c:pt>
                <c:pt idx="1748">
                  <c:v>2.4222850222042794E-4</c:v>
                </c:pt>
                <c:pt idx="1749">
                  <c:v>6.8631408962454578E-4</c:v>
                </c:pt>
                <c:pt idx="1750">
                  <c:v>6.8631408962454578E-4</c:v>
                </c:pt>
                <c:pt idx="1751">
                  <c:v>3.633427533306419E-4</c:v>
                </c:pt>
                <c:pt idx="1752">
                  <c:v>4.0371417036737988E-4</c:v>
                </c:pt>
                <c:pt idx="1753">
                  <c:v>1.6148566814695197E-4</c:v>
                </c:pt>
                <c:pt idx="1754">
                  <c:v>4.8445700444085587E-4</c:v>
                </c:pt>
                <c:pt idx="1755">
                  <c:v>4.0371417036737988E-4</c:v>
                </c:pt>
                <c:pt idx="1756">
                  <c:v>5.248284214775939E-4</c:v>
                </c:pt>
                <c:pt idx="1757">
                  <c:v>1.1303996770286636E-3</c:v>
                </c:pt>
                <c:pt idx="1758">
                  <c:v>1.8570851836899474E-3</c:v>
                </c:pt>
                <c:pt idx="1759">
                  <c:v>3.2297133629390393E-4</c:v>
                </c:pt>
                <c:pt idx="1760">
                  <c:v>2.0993136859103756E-3</c:v>
                </c:pt>
                <c:pt idx="1761">
                  <c:v>1.2918853451756157E-3</c:v>
                </c:pt>
                <c:pt idx="1762">
                  <c:v>8.4779975777149778E-4</c:v>
                </c:pt>
                <c:pt idx="1763">
                  <c:v>2.5433992733144934E-3</c:v>
                </c:pt>
                <c:pt idx="1764">
                  <c:v>4.0371417036737992E-5</c:v>
                </c:pt>
                <c:pt idx="1765">
                  <c:v>2.8259991925716591E-4</c:v>
                </c:pt>
                <c:pt idx="1766">
                  <c:v>6.4594267258780787E-4</c:v>
                </c:pt>
                <c:pt idx="1767">
                  <c:v>9.6891400888171175E-4</c:v>
                </c:pt>
                <c:pt idx="1768">
                  <c:v>8.0742834073475983E-5</c:v>
                </c:pt>
                <c:pt idx="1769">
                  <c:v>1.0900282599919258E-3</c:v>
                </c:pt>
                <c:pt idx="1770">
                  <c:v>6.8631408962454578E-4</c:v>
                </c:pt>
                <c:pt idx="1771">
                  <c:v>1.4533710133225676E-3</c:v>
                </c:pt>
                <c:pt idx="1772">
                  <c:v>1.7763423496164716E-3</c:v>
                </c:pt>
                <c:pt idx="1773">
                  <c:v>7.2668550666128381E-4</c:v>
                </c:pt>
                <c:pt idx="1774">
                  <c:v>4.440855874041179E-4</c:v>
                </c:pt>
                <c:pt idx="1775">
                  <c:v>8.0742834073475983E-5</c:v>
                </c:pt>
                <c:pt idx="1776">
                  <c:v>7.2668550666128381E-4</c:v>
                </c:pt>
                <c:pt idx="1777">
                  <c:v>8.0742834073475983E-5</c:v>
                </c:pt>
                <c:pt idx="1778">
                  <c:v>2.0185708518368994E-4</c:v>
                </c:pt>
                <c:pt idx="1779">
                  <c:v>2.0185708518368994E-4</c:v>
                </c:pt>
                <c:pt idx="1780">
                  <c:v>7.2668550666128381E-4</c:v>
                </c:pt>
                <c:pt idx="1781">
                  <c:v>4.8445700444085587E-4</c:v>
                </c:pt>
                <c:pt idx="1782">
                  <c:v>4.0371417036737992E-5</c:v>
                </c:pt>
                <c:pt idx="1783">
                  <c:v>1.0092854259184498E-3</c:v>
                </c:pt>
                <c:pt idx="1784">
                  <c:v>1.1707710940654017E-3</c:v>
                </c:pt>
                <c:pt idx="1785">
                  <c:v>6.4594267258780787E-4</c:v>
                </c:pt>
                <c:pt idx="1786">
                  <c:v>1.8167137666532096E-3</c:v>
                </c:pt>
                <c:pt idx="1787">
                  <c:v>7.2668550666128381E-4</c:v>
                </c:pt>
                <c:pt idx="1788">
                  <c:v>4.0371417036737988E-4</c:v>
                </c:pt>
                <c:pt idx="1789">
                  <c:v>2.0185708518368994E-4</c:v>
                </c:pt>
                <c:pt idx="1790">
                  <c:v>6.4594267258780787E-4</c:v>
                </c:pt>
                <c:pt idx="1791">
                  <c:v>3.2297133629390393E-4</c:v>
                </c:pt>
                <c:pt idx="1792">
                  <c:v>3.2297133629390393E-4</c:v>
                </c:pt>
                <c:pt idx="1793">
                  <c:v>2.8259991925716591E-4</c:v>
                </c:pt>
                <c:pt idx="1794">
                  <c:v>9.6891400888171175E-4</c:v>
                </c:pt>
                <c:pt idx="1795">
                  <c:v>8.0742834073475975E-4</c:v>
                </c:pt>
                <c:pt idx="1796">
                  <c:v>2.4222850222042794E-4</c:v>
                </c:pt>
                <c:pt idx="1797">
                  <c:v>6.0557125555106984E-4</c:v>
                </c:pt>
                <c:pt idx="1798">
                  <c:v>6.0557125555106984E-4</c:v>
                </c:pt>
                <c:pt idx="1799">
                  <c:v>2.0185708518368994E-4</c:v>
                </c:pt>
                <c:pt idx="1800">
                  <c:v>2.0185708518368994E-4</c:v>
                </c:pt>
                <c:pt idx="1801">
                  <c:v>5.248284214775939E-4</c:v>
                </c:pt>
                <c:pt idx="1802">
                  <c:v>1.2111425111021397E-4</c:v>
                </c:pt>
                <c:pt idx="1803">
                  <c:v>4.8445700444085587E-4</c:v>
                </c:pt>
                <c:pt idx="1804">
                  <c:v>1.3726281792490916E-3</c:v>
                </c:pt>
                <c:pt idx="1805">
                  <c:v>6.4594267258780787E-4</c:v>
                </c:pt>
                <c:pt idx="1806">
                  <c:v>1.0496568429551878E-3</c:v>
                </c:pt>
                <c:pt idx="1807">
                  <c:v>4.0371417036737988E-4</c:v>
                </c:pt>
                <c:pt idx="1808">
                  <c:v>3.2297133629390393E-4</c:v>
                </c:pt>
                <c:pt idx="1809">
                  <c:v>1.2111425111021397E-3</c:v>
                </c:pt>
                <c:pt idx="1810">
                  <c:v>3.633427533306419E-4</c:v>
                </c:pt>
                <c:pt idx="1811">
                  <c:v>1.1303996770286636E-3</c:v>
                </c:pt>
                <c:pt idx="1812">
                  <c:v>1.2111425111021397E-4</c:v>
                </c:pt>
                <c:pt idx="1813">
                  <c:v>2.8259991925716591E-4</c:v>
                </c:pt>
                <c:pt idx="1814">
                  <c:v>8.881711748082358E-4</c:v>
                </c:pt>
                <c:pt idx="1815">
                  <c:v>8.4779975777149778E-4</c:v>
                </c:pt>
                <c:pt idx="1816">
                  <c:v>1.4129995962858296E-3</c:v>
                </c:pt>
                <c:pt idx="1817">
                  <c:v>7.6705692369802183E-4</c:v>
                </c:pt>
                <c:pt idx="1818">
                  <c:v>7.6705692369802183E-4</c:v>
                </c:pt>
                <c:pt idx="1819">
                  <c:v>4.0371417036737992E-5</c:v>
                </c:pt>
                <c:pt idx="1820">
                  <c:v>1.4937424303593056E-3</c:v>
                </c:pt>
                <c:pt idx="1821">
                  <c:v>1.6148566814695197E-4</c:v>
                </c:pt>
                <c:pt idx="1822">
                  <c:v>2.8259991925716591E-4</c:v>
                </c:pt>
                <c:pt idx="1823">
                  <c:v>6.4594267258780787E-4</c:v>
                </c:pt>
                <c:pt idx="1824">
                  <c:v>1.4533710133225676E-3</c:v>
                </c:pt>
                <c:pt idx="1825">
                  <c:v>7.2668550666128381E-4</c:v>
                </c:pt>
                <c:pt idx="1826">
                  <c:v>2.4222850222042794E-4</c:v>
                </c:pt>
                <c:pt idx="1827">
                  <c:v>8.881711748082358E-4</c:v>
                </c:pt>
                <c:pt idx="1828">
                  <c:v>1.6148566814695197E-4</c:v>
                </c:pt>
                <c:pt idx="1829">
                  <c:v>1.1303996770286636E-3</c:v>
                </c:pt>
                <c:pt idx="1830">
                  <c:v>1.0092854259184498E-3</c:v>
                </c:pt>
                <c:pt idx="1831">
                  <c:v>7.2668550666128381E-4</c:v>
                </c:pt>
                <c:pt idx="1832">
                  <c:v>3.2297133629390393E-4</c:v>
                </c:pt>
                <c:pt idx="1833">
                  <c:v>1.4533710133225676E-3</c:v>
                </c:pt>
                <c:pt idx="1834">
                  <c:v>4.0371417036737988E-4</c:v>
                </c:pt>
                <c:pt idx="1835">
                  <c:v>1.6148566814695195E-3</c:v>
                </c:pt>
                <c:pt idx="1836">
                  <c:v>2.4222850222042794E-4</c:v>
                </c:pt>
                <c:pt idx="1837">
                  <c:v>3.633427533306419E-4</c:v>
                </c:pt>
                <c:pt idx="1838">
                  <c:v>8.4779975777149778E-4</c:v>
                </c:pt>
                <c:pt idx="1839">
                  <c:v>8.881711748082358E-4</c:v>
                </c:pt>
                <c:pt idx="1840">
                  <c:v>2.0185708518368994E-4</c:v>
                </c:pt>
                <c:pt idx="1841">
                  <c:v>1.8570851836899474E-3</c:v>
                </c:pt>
                <c:pt idx="1842">
                  <c:v>2.0185708518368994E-4</c:v>
                </c:pt>
                <c:pt idx="1843">
                  <c:v>9.6891400888171175E-4</c:v>
                </c:pt>
                <c:pt idx="1844">
                  <c:v>6.0557125555106984E-4</c:v>
                </c:pt>
                <c:pt idx="1845">
                  <c:v>1.6552280985062575E-3</c:v>
                </c:pt>
                <c:pt idx="1846">
                  <c:v>6.0557125555106984E-4</c:v>
                </c:pt>
                <c:pt idx="1847">
                  <c:v>7.6705692369802183E-4</c:v>
                </c:pt>
                <c:pt idx="1848">
                  <c:v>1.0092854259184498E-3</c:v>
                </c:pt>
                <c:pt idx="1849">
                  <c:v>1.2111425111021397E-4</c:v>
                </c:pt>
                <c:pt idx="1850">
                  <c:v>8.0742834073475983E-5</c:v>
                </c:pt>
                <c:pt idx="1851">
                  <c:v>5.6519983851433182E-4</c:v>
                </c:pt>
                <c:pt idx="1852">
                  <c:v>1.2111425111021397E-3</c:v>
                </c:pt>
                <c:pt idx="1853">
                  <c:v>6.4594267258780787E-4</c:v>
                </c:pt>
                <c:pt idx="1854">
                  <c:v>2.4222850222042794E-4</c:v>
                </c:pt>
                <c:pt idx="1855">
                  <c:v>6.4594267258780787E-4</c:v>
                </c:pt>
                <c:pt idx="1856">
                  <c:v>8.0742834073475983E-5</c:v>
                </c:pt>
                <c:pt idx="1857">
                  <c:v>6.4594267258780787E-4</c:v>
                </c:pt>
                <c:pt idx="1858">
                  <c:v>6.4594267258780787E-4</c:v>
                </c:pt>
                <c:pt idx="1859">
                  <c:v>1.9781994348001615E-3</c:v>
                </c:pt>
                <c:pt idx="1860">
                  <c:v>8.0742834073475983E-5</c:v>
                </c:pt>
                <c:pt idx="1861">
                  <c:v>1.1303996770286636E-3</c:v>
                </c:pt>
                <c:pt idx="1862">
                  <c:v>4.0371417036737992E-5</c:v>
                </c:pt>
                <c:pt idx="1863">
                  <c:v>2.8259991925716591E-4</c:v>
                </c:pt>
                <c:pt idx="1864">
                  <c:v>5.6519983851433182E-4</c:v>
                </c:pt>
                <c:pt idx="1865">
                  <c:v>1.0496568429551878E-3</c:v>
                </c:pt>
                <c:pt idx="1866">
                  <c:v>6.4594267258780787E-4</c:v>
                </c:pt>
                <c:pt idx="1867">
                  <c:v>1.2111425111021397E-4</c:v>
                </c:pt>
                <c:pt idx="1868">
                  <c:v>1.2111425111021397E-4</c:v>
                </c:pt>
                <c:pt idx="1869">
                  <c:v>4.440855874041179E-4</c:v>
                </c:pt>
                <c:pt idx="1870">
                  <c:v>5.6519983851433182E-4</c:v>
                </c:pt>
                <c:pt idx="1871">
                  <c:v>4.440855874041179E-4</c:v>
                </c:pt>
                <c:pt idx="1872">
                  <c:v>5.6519983851433182E-4</c:v>
                </c:pt>
                <c:pt idx="1873">
                  <c:v>1.0092854259184498E-3</c:v>
                </c:pt>
                <c:pt idx="1874">
                  <c:v>5.6519983851433182E-4</c:v>
                </c:pt>
                <c:pt idx="1875">
                  <c:v>3.2297133629390393E-4</c:v>
                </c:pt>
                <c:pt idx="1876">
                  <c:v>5.248284214775939E-4</c:v>
                </c:pt>
                <c:pt idx="1877">
                  <c:v>2.8259991925716591E-4</c:v>
                </c:pt>
                <c:pt idx="1878">
                  <c:v>4.440855874041179E-4</c:v>
                </c:pt>
                <c:pt idx="1879">
                  <c:v>8.0742834073475975E-4</c:v>
                </c:pt>
                <c:pt idx="1880">
                  <c:v>2.0185708518368994E-4</c:v>
                </c:pt>
                <c:pt idx="1881">
                  <c:v>1.3726281792490916E-3</c:v>
                </c:pt>
                <c:pt idx="1882">
                  <c:v>1.0496568429551878E-3</c:v>
                </c:pt>
                <c:pt idx="1883">
                  <c:v>6.4594267258780787E-4</c:v>
                </c:pt>
                <c:pt idx="1884">
                  <c:v>1.0900282599919258E-3</c:v>
                </c:pt>
                <c:pt idx="1885">
                  <c:v>1.2918853451756157E-3</c:v>
                </c:pt>
                <c:pt idx="1886">
                  <c:v>8.0742834073475983E-5</c:v>
                </c:pt>
                <c:pt idx="1887">
                  <c:v>1.4533710133225676E-3</c:v>
                </c:pt>
                <c:pt idx="1888">
                  <c:v>0</c:v>
                </c:pt>
                <c:pt idx="1889">
                  <c:v>8.0742834073475983E-5</c:v>
                </c:pt>
                <c:pt idx="1890">
                  <c:v>6.0557125555106984E-4</c:v>
                </c:pt>
                <c:pt idx="1891">
                  <c:v>1.2111425111021397E-4</c:v>
                </c:pt>
                <c:pt idx="1892">
                  <c:v>1.6955995155429956E-3</c:v>
                </c:pt>
                <c:pt idx="1893">
                  <c:v>8.0742834073475975E-4</c:v>
                </c:pt>
                <c:pt idx="1894">
                  <c:v>7.2668550666128381E-4</c:v>
                </c:pt>
                <c:pt idx="1895">
                  <c:v>4.8445700444085587E-4</c:v>
                </c:pt>
                <c:pt idx="1896">
                  <c:v>1.6148566814695197E-4</c:v>
                </c:pt>
                <c:pt idx="1897">
                  <c:v>1.2515139281388777E-3</c:v>
                </c:pt>
                <c:pt idx="1898">
                  <c:v>6.8631408962454578E-4</c:v>
                </c:pt>
                <c:pt idx="1899">
                  <c:v>8.881711748082358E-4</c:v>
                </c:pt>
                <c:pt idx="1900">
                  <c:v>7.2668550666128381E-4</c:v>
                </c:pt>
                <c:pt idx="1901">
                  <c:v>8.881711748082358E-4</c:v>
                </c:pt>
                <c:pt idx="1902">
                  <c:v>2.4222850222042794E-4</c:v>
                </c:pt>
                <c:pt idx="1903">
                  <c:v>2.0185708518368994E-4</c:v>
                </c:pt>
                <c:pt idx="1904">
                  <c:v>7.6705692369802183E-4</c:v>
                </c:pt>
                <c:pt idx="1905">
                  <c:v>1.4533710133225676E-3</c:v>
                </c:pt>
                <c:pt idx="1906">
                  <c:v>2.4222850222042794E-4</c:v>
                </c:pt>
                <c:pt idx="1907">
                  <c:v>8.0742834073475983E-5</c:v>
                </c:pt>
                <c:pt idx="1908">
                  <c:v>4.440855874041179E-4</c:v>
                </c:pt>
                <c:pt idx="1909">
                  <c:v>1.6148566814695197E-4</c:v>
                </c:pt>
                <c:pt idx="1910">
                  <c:v>2.0185708518368994E-4</c:v>
                </c:pt>
                <c:pt idx="1911">
                  <c:v>3.2297133629390393E-4</c:v>
                </c:pt>
                <c:pt idx="1912">
                  <c:v>4.440855874041179E-4</c:v>
                </c:pt>
                <c:pt idx="1913">
                  <c:v>8.4779975777149778E-4</c:v>
                </c:pt>
                <c:pt idx="1914">
                  <c:v>4.440855874041179E-4</c:v>
                </c:pt>
                <c:pt idx="1915">
                  <c:v>7.2668550666128381E-4</c:v>
                </c:pt>
                <c:pt idx="1916">
                  <c:v>1.1303996770286636E-3</c:v>
                </c:pt>
                <c:pt idx="1917">
                  <c:v>1.5341138473960437E-3</c:v>
                </c:pt>
                <c:pt idx="1918">
                  <c:v>8.0742834073475983E-5</c:v>
                </c:pt>
                <c:pt idx="1919">
                  <c:v>2.0993136859103756E-3</c:v>
                </c:pt>
                <c:pt idx="1920">
                  <c:v>3.2297133629390393E-4</c:v>
                </c:pt>
                <c:pt idx="1921">
                  <c:v>5.248284214775939E-4</c:v>
                </c:pt>
                <c:pt idx="1922">
                  <c:v>4.0371417036737992E-5</c:v>
                </c:pt>
                <c:pt idx="1923">
                  <c:v>1.4533710133225676E-3</c:v>
                </c:pt>
                <c:pt idx="1924">
                  <c:v>6.0557125555106984E-4</c:v>
                </c:pt>
                <c:pt idx="1925">
                  <c:v>4.0371417036737988E-4</c:v>
                </c:pt>
                <c:pt idx="1926">
                  <c:v>1.5744852644327817E-3</c:v>
                </c:pt>
                <c:pt idx="1927">
                  <c:v>2.4222850222042794E-4</c:v>
                </c:pt>
                <c:pt idx="1928">
                  <c:v>3.633427533306419E-4</c:v>
                </c:pt>
                <c:pt idx="1929">
                  <c:v>1.9378280177634235E-3</c:v>
                </c:pt>
                <c:pt idx="1930">
                  <c:v>2.4222850222042794E-4</c:v>
                </c:pt>
                <c:pt idx="1931">
                  <c:v>1.2111425111021397E-4</c:v>
                </c:pt>
                <c:pt idx="1932">
                  <c:v>1.3726281792490916E-3</c:v>
                </c:pt>
                <c:pt idx="1933">
                  <c:v>8.0742834073475983E-5</c:v>
                </c:pt>
                <c:pt idx="1934">
                  <c:v>8.881711748082358E-4</c:v>
                </c:pt>
                <c:pt idx="1935">
                  <c:v>1.7359709325797336E-3</c:v>
                </c:pt>
                <c:pt idx="1936">
                  <c:v>9.6891400888171175E-4</c:v>
                </c:pt>
                <c:pt idx="1937">
                  <c:v>8.0742834073475975E-4</c:v>
                </c:pt>
                <c:pt idx="1938">
                  <c:v>6.8631408962454578E-4</c:v>
                </c:pt>
                <c:pt idx="1939">
                  <c:v>1.0496568429551878E-3</c:v>
                </c:pt>
                <c:pt idx="1940">
                  <c:v>3.7141703673798949E-3</c:v>
                </c:pt>
                <c:pt idx="1941">
                  <c:v>1.8570851836899474E-3</c:v>
                </c:pt>
                <c:pt idx="1942">
                  <c:v>2.3415421881308033E-3</c:v>
                </c:pt>
                <c:pt idx="1943">
                  <c:v>1.4533710133225676E-3</c:v>
                </c:pt>
                <c:pt idx="1944">
                  <c:v>7.2668550666128381E-4</c:v>
                </c:pt>
                <c:pt idx="1945">
                  <c:v>2.5837706903512315E-3</c:v>
                </c:pt>
                <c:pt idx="1946">
                  <c:v>2.3819136051675413E-3</c:v>
                </c:pt>
                <c:pt idx="1947">
                  <c:v>1.6148566814695195E-3</c:v>
                </c:pt>
                <c:pt idx="1948">
                  <c:v>4.8445700444085587E-4</c:v>
                </c:pt>
                <c:pt idx="1949">
                  <c:v>2.7856277755349212E-3</c:v>
                </c:pt>
                <c:pt idx="1950">
                  <c:v>1.2918853451756157E-3</c:v>
                </c:pt>
                <c:pt idx="1951">
                  <c:v>1.5744852644327817E-3</c:v>
                </c:pt>
                <c:pt idx="1952">
                  <c:v>2.1800565199838516E-3</c:v>
                </c:pt>
                <c:pt idx="1953">
                  <c:v>8.881711748082358E-4</c:v>
                </c:pt>
                <c:pt idx="1954">
                  <c:v>6.0557125555106984E-4</c:v>
                </c:pt>
                <c:pt idx="1955">
                  <c:v>2.3415421881308033E-3</c:v>
                </c:pt>
                <c:pt idx="1956">
                  <c:v>2.4626564392410174E-3</c:v>
                </c:pt>
                <c:pt idx="1957">
                  <c:v>3.1489705288655634E-3</c:v>
                </c:pt>
                <c:pt idx="1958">
                  <c:v>1.0900282599919258E-3</c:v>
                </c:pt>
                <c:pt idx="1959">
                  <c:v>2.0185708518368995E-3</c:v>
                </c:pt>
                <c:pt idx="1960">
                  <c:v>2.9067420266451352E-3</c:v>
                </c:pt>
                <c:pt idx="1961">
                  <c:v>3.229713362939039E-3</c:v>
                </c:pt>
                <c:pt idx="1962">
                  <c:v>4.0775131207105367E-3</c:v>
                </c:pt>
                <c:pt idx="1963">
                  <c:v>4.1582559547840127E-3</c:v>
                </c:pt>
                <c:pt idx="1964">
                  <c:v>4.2389987888574888E-3</c:v>
                </c:pt>
                <c:pt idx="1965">
                  <c:v>5.3693984658861526E-3</c:v>
                </c:pt>
                <c:pt idx="1966">
                  <c:v>3.3508276140492531E-3</c:v>
                </c:pt>
                <c:pt idx="1967">
                  <c:v>4.9253128784820348E-3</c:v>
                </c:pt>
                <c:pt idx="1968">
                  <c:v>5.6116269681065808E-3</c:v>
                </c:pt>
                <c:pt idx="1969">
                  <c:v>7.8724263221639085E-3</c:v>
                </c:pt>
                <c:pt idx="1970">
                  <c:v>7.7109406540169564E-3</c:v>
                </c:pt>
                <c:pt idx="1971">
                  <c:v>1.0133225676221236E-2</c:v>
                </c:pt>
                <c:pt idx="1972">
                  <c:v>1.0213968510294711E-2</c:v>
                </c:pt>
                <c:pt idx="1973">
                  <c:v>1.0577311263625353E-2</c:v>
                </c:pt>
                <c:pt idx="1974">
                  <c:v>1.223253936213161E-2</c:v>
                </c:pt>
                <c:pt idx="1975">
                  <c:v>1.3726281792490917E-2</c:v>
                </c:pt>
                <c:pt idx="1976">
                  <c:v>1.4412595882115463E-2</c:v>
                </c:pt>
                <c:pt idx="1977">
                  <c:v>1.7198223657650384E-2</c:v>
                </c:pt>
                <c:pt idx="1978">
                  <c:v>1.8490109002825997E-2</c:v>
                </c:pt>
                <c:pt idx="1979">
                  <c:v>1.9378280177634235E-2</c:v>
                </c:pt>
                <c:pt idx="1980">
                  <c:v>1.889382317319338E-2</c:v>
                </c:pt>
                <c:pt idx="1981">
                  <c:v>2.1356479612434396E-2</c:v>
                </c:pt>
                <c:pt idx="1982">
                  <c:v>2.2971336293903917E-2</c:v>
                </c:pt>
                <c:pt idx="1983">
                  <c:v>2.1598708114654825E-2</c:v>
                </c:pt>
                <c:pt idx="1984">
                  <c:v>2.2244650787242633E-2</c:v>
                </c:pt>
                <c:pt idx="1985">
                  <c:v>2.0750908356883327E-2</c:v>
                </c:pt>
                <c:pt idx="1986">
                  <c:v>1.9983851433185304E-2</c:v>
                </c:pt>
                <c:pt idx="1987">
                  <c:v>2.0468308437626162E-2</c:v>
                </c:pt>
                <c:pt idx="1988">
                  <c:v>2.1154622527250706E-2</c:v>
                </c:pt>
                <c:pt idx="1989">
                  <c:v>1.9499394428744449E-2</c:v>
                </c:pt>
                <c:pt idx="1990">
                  <c:v>2.0952765442067017E-2</c:v>
                </c:pt>
                <c:pt idx="1991">
                  <c:v>2.0104965684295519E-2</c:v>
                </c:pt>
                <c:pt idx="1992">
                  <c:v>2.0710536939846588E-2</c:v>
                </c:pt>
                <c:pt idx="1993">
                  <c:v>2.3576907549454986E-2</c:v>
                </c:pt>
                <c:pt idx="1994">
                  <c:v>2.668550666128381E-2</c:v>
                </c:pt>
                <c:pt idx="1995">
                  <c:v>3.1772305207912799E-2</c:v>
                </c:pt>
                <c:pt idx="1996">
                  <c:v>3.8473960436011305E-2</c:v>
                </c:pt>
                <c:pt idx="1997">
                  <c:v>4.5781186919660877E-2</c:v>
                </c:pt>
                <c:pt idx="1998">
                  <c:v>5.5914412595882118E-2</c:v>
                </c:pt>
                <c:pt idx="1999">
                  <c:v>7.0649979814291483E-2</c:v>
                </c:pt>
                <c:pt idx="2000">
                  <c:v>8.4174404521598703E-2</c:v>
                </c:pt>
                <c:pt idx="2001">
                  <c:v>0.10702462656439241</c:v>
                </c:pt>
                <c:pt idx="2002">
                  <c:v>0.12503027856277754</c:v>
                </c:pt>
                <c:pt idx="2003">
                  <c:v>0.14985870004037141</c:v>
                </c:pt>
                <c:pt idx="2004">
                  <c:v>0.17892612030682276</c:v>
                </c:pt>
                <c:pt idx="2005">
                  <c:v>0.21146548243843358</c:v>
                </c:pt>
                <c:pt idx="2006">
                  <c:v>0.24775938635446104</c:v>
                </c:pt>
                <c:pt idx="2007">
                  <c:v>0.28994751715785222</c:v>
                </c:pt>
                <c:pt idx="2008">
                  <c:v>0.33104561970125151</c:v>
                </c:pt>
                <c:pt idx="2009">
                  <c:v>0.37638272103350828</c:v>
                </c:pt>
                <c:pt idx="2010">
                  <c:v>0.41497779572062982</c:v>
                </c:pt>
                <c:pt idx="2011">
                  <c:v>0.46071861122325392</c:v>
                </c:pt>
                <c:pt idx="2012">
                  <c:v>0.51493742430359302</c:v>
                </c:pt>
                <c:pt idx="2013">
                  <c:v>0.56249495357287038</c:v>
                </c:pt>
                <c:pt idx="2014">
                  <c:v>0.61727896649172387</c:v>
                </c:pt>
                <c:pt idx="2015">
                  <c:v>0.667339523617279</c:v>
                </c:pt>
                <c:pt idx="2016">
                  <c:v>0.71602745256358502</c:v>
                </c:pt>
                <c:pt idx="2017">
                  <c:v>0.75736778360920465</c:v>
                </c:pt>
                <c:pt idx="2018">
                  <c:v>0.8144933387161889</c:v>
                </c:pt>
                <c:pt idx="2019">
                  <c:v>0.83891804602341546</c:v>
                </c:pt>
                <c:pt idx="2020">
                  <c:v>0.87222446507872431</c:v>
                </c:pt>
                <c:pt idx="2021">
                  <c:v>0.91513928138877676</c:v>
                </c:pt>
                <c:pt idx="2022">
                  <c:v>0.94836495761001216</c:v>
                </c:pt>
                <c:pt idx="2023">
                  <c:v>0.95207912797739203</c:v>
                </c:pt>
                <c:pt idx="2024">
                  <c:v>0.97323375050464267</c:v>
                </c:pt>
                <c:pt idx="2025">
                  <c:v>0.97561566410981027</c:v>
                </c:pt>
                <c:pt idx="2026">
                  <c:v>1</c:v>
                </c:pt>
                <c:pt idx="2027">
                  <c:v>0.98748486071861119</c:v>
                </c:pt>
                <c:pt idx="2028">
                  <c:v>0.99479208720226076</c:v>
                </c:pt>
                <c:pt idx="2029">
                  <c:v>0.96887363746467503</c:v>
                </c:pt>
                <c:pt idx="2030">
                  <c:v>0.97630197819943476</c:v>
                </c:pt>
                <c:pt idx="2031">
                  <c:v>0.97069035123132819</c:v>
                </c:pt>
                <c:pt idx="2032">
                  <c:v>0.95660072668550666</c:v>
                </c:pt>
                <c:pt idx="2033">
                  <c:v>0.91291885345175616</c:v>
                </c:pt>
                <c:pt idx="2034">
                  <c:v>0.88360920468308435</c:v>
                </c:pt>
                <c:pt idx="2035">
                  <c:v>0.84178441663302384</c:v>
                </c:pt>
                <c:pt idx="2036">
                  <c:v>0.80331045619701247</c:v>
                </c:pt>
                <c:pt idx="2037">
                  <c:v>0.78183286233346794</c:v>
                </c:pt>
                <c:pt idx="2038">
                  <c:v>0.72967299152200238</c:v>
                </c:pt>
                <c:pt idx="2039">
                  <c:v>0.67311263625353246</c:v>
                </c:pt>
                <c:pt idx="2040">
                  <c:v>0.64606378683891807</c:v>
                </c:pt>
                <c:pt idx="2041">
                  <c:v>0.60258377069035118</c:v>
                </c:pt>
                <c:pt idx="2042">
                  <c:v>0.55813484053290274</c:v>
                </c:pt>
                <c:pt idx="2043">
                  <c:v>0.50266451352442476</c:v>
                </c:pt>
                <c:pt idx="2044">
                  <c:v>0.4634234961647154</c:v>
                </c:pt>
                <c:pt idx="2045">
                  <c:v>0.4316511909568026</c:v>
                </c:pt>
                <c:pt idx="2046">
                  <c:v>0.38603148970528867</c:v>
                </c:pt>
                <c:pt idx="2047">
                  <c:v>0.34045215987081145</c:v>
                </c:pt>
                <c:pt idx="2048">
                  <c:v>0.30831651190956805</c:v>
                </c:pt>
                <c:pt idx="2049">
                  <c:v>0.26976180863948324</c:v>
                </c:pt>
                <c:pt idx="2050">
                  <c:v>0.24154218813080339</c:v>
                </c:pt>
                <c:pt idx="2051">
                  <c:v>0.21178845377472749</c:v>
                </c:pt>
                <c:pt idx="2052">
                  <c:v>0.1805409769882923</c:v>
                </c:pt>
                <c:pt idx="2053">
                  <c:v>0.15401695599515544</c:v>
                </c:pt>
                <c:pt idx="2054">
                  <c:v>0.13334679047234557</c:v>
                </c:pt>
                <c:pt idx="2055">
                  <c:v>0.10888171174808235</c:v>
                </c:pt>
                <c:pt idx="2056">
                  <c:v>9.3217601937828021E-2</c:v>
                </c:pt>
                <c:pt idx="2057">
                  <c:v>7.5413807024626564E-2</c:v>
                </c:pt>
                <c:pt idx="2058">
                  <c:v>6.1768268066209123E-2</c:v>
                </c:pt>
                <c:pt idx="2059">
                  <c:v>4.893015744852644E-2</c:v>
                </c:pt>
                <c:pt idx="2060">
                  <c:v>3.8635446104158255E-2</c:v>
                </c:pt>
                <c:pt idx="2061">
                  <c:v>3.1085991118288251E-2</c:v>
                </c:pt>
                <c:pt idx="2062">
                  <c:v>2.2365765038352844E-2</c:v>
                </c:pt>
                <c:pt idx="2063">
                  <c:v>1.8934194590230116E-2</c:v>
                </c:pt>
                <c:pt idx="2064">
                  <c:v>1.4493338716188938E-2</c:v>
                </c:pt>
                <c:pt idx="2065">
                  <c:v>1.1949939442874445E-2</c:v>
                </c:pt>
                <c:pt idx="2066">
                  <c:v>9.123940250302786E-3</c:v>
                </c:pt>
                <c:pt idx="2067">
                  <c:v>9.8506257569640696E-3</c:v>
                </c:pt>
                <c:pt idx="2068">
                  <c:v>1.0698425514735568E-2</c:v>
                </c:pt>
                <c:pt idx="2069">
                  <c:v>1.1384739604360114E-2</c:v>
                </c:pt>
                <c:pt idx="2070">
                  <c:v>1.3887767460637869E-2</c:v>
                </c:pt>
                <c:pt idx="2071">
                  <c:v>1.4291481631005248E-2</c:v>
                </c:pt>
                <c:pt idx="2072">
                  <c:v>1.6390795316915625E-2</c:v>
                </c:pt>
                <c:pt idx="2073">
                  <c:v>1.9781994348001614E-2</c:v>
                </c:pt>
                <c:pt idx="2074">
                  <c:v>2.2285022204279369E-2</c:v>
                </c:pt>
                <c:pt idx="2075">
                  <c:v>2.3455793298344772E-2</c:v>
                </c:pt>
                <c:pt idx="2076">
                  <c:v>2.3375050464271296E-2</c:v>
                </c:pt>
                <c:pt idx="2077">
                  <c:v>2.5595478401291887E-2</c:v>
                </c:pt>
                <c:pt idx="2078">
                  <c:v>2.6039563988696002E-2</c:v>
                </c:pt>
                <c:pt idx="2079">
                  <c:v>2.7331449333871619E-2</c:v>
                </c:pt>
                <c:pt idx="2080">
                  <c:v>2.5312878482034718E-2</c:v>
                </c:pt>
                <c:pt idx="2081">
                  <c:v>2.6079935405732741E-2</c:v>
                </c:pt>
                <c:pt idx="2082">
                  <c:v>2.5958821154622527E-2</c:v>
                </c:pt>
                <c:pt idx="2083">
                  <c:v>2.3213564796124343E-2</c:v>
                </c:pt>
                <c:pt idx="2084">
                  <c:v>2.3819136051675415E-2</c:v>
                </c:pt>
                <c:pt idx="2085">
                  <c:v>2.2163907953169155E-2</c:v>
                </c:pt>
                <c:pt idx="2086">
                  <c:v>2.0670165522809852E-2</c:v>
                </c:pt>
                <c:pt idx="2087">
                  <c:v>2.0750908356883327E-2</c:v>
                </c:pt>
                <c:pt idx="2088">
                  <c:v>1.707710940654017E-2</c:v>
                </c:pt>
                <c:pt idx="2089">
                  <c:v>1.5623738393217602E-2</c:v>
                </c:pt>
                <c:pt idx="2090">
                  <c:v>1.344368187323375E-2</c:v>
                </c:pt>
                <c:pt idx="2091">
                  <c:v>1.1546225272507066E-2</c:v>
                </c:pt>
                <c:pt idx="2092">
                  <c:v>1.0092854259184497E-2</c:v>
                </c:pt>
                <c:pt idx="2093">
                  <c:v>8.4779975777149776E-3</c:v>
                </c:pt>
                <c:pt idx="2094">
                  <c:v>7.7916834880904316E-3</c:v>
                </c:pt>
                <c:pt idx="2095">
                  <c:v>7.4283407347597898E-3</c:v>
                </c:pt>
                <c:pt idx="2096">
                  <c:v>5.8942268873637465E-3</c:v>
                </c:pt>
                <c:pt idx="2097">
                  <c:v>6.459426725878078E-3</c:v>
                </c:pt>
                <c:pt idx="2098">
                  <c:v>5.0464271295922484E-3</c:v>
                </c:pt>
                <c:pt idx="2099">
                  <c:v>4.3601130399677033E-3</c:v>
                </c:pt>
                <c:pt idx="2100">
                  <c:v>3.9160274525635846E-3</c:v>
                </c:pt>
                <c:pt idx="2101">
                  <c:v>3.0278562777553493E-3</c:v>
                </c:pt>
                <c:pt idx="2102">
                  <c:v>3.189341945902301E-3</c:v>
                </c:pt>
                <c:pt idx="2103">
                  <c:v>9.6891400888171175E-4</c:v>
                </c:pt>
                <c:pt idx="2104">
                  <c:v>2.3415421881308033E-3</c:v>
                </c:pt>
                <c:pt idx="2105">
                  <c:v>2.0993136859103756E-3</c:v>
                </c:pt>
                <c:pt idx="2106">
                  <c:v>1.5744852644327817E-3</c:v>
                </c:pt>
                <c:pt idx="2107">
                  <c:v>1.6955995155429956E-3</c:v>
                </c:pt>
                <c:pt idx="2108">
                  <c:v>1.2111425111021397E-3</c:v>
                </c:pt>
                <c:pt idx="2109">
                  <c:v>1.9378280177634235E-3</c:v>
                </c:pt>
                <c:pt idx="2110">
                  <c:v>1.4937424303593056E-3</c:v>
                </c:pt>
                <c:pt idx="2111">
                  <c:v>1.2515139281388777E-3</c:v>
                </c:pt>
                <c:pt idx="2112">
                  <c:v>3.189341945902301E-3</c:v>
                </c:pt>
                <c:pt idx="2113">
                  <c:v>2.7856277755349212E-3</c:v>
                </c:pt>
                <c:pt idx="2114">
                  <c:v>2.8663706096083972E-3</c:v>
                </c:pt>
                <c:pt idx="2115">
                  <c:v>3.1489705288655634E-3</c:v>
                </c:pt>
                <c:pt idx="2116">
                  <c:v>4.1986273718207512E-3</c:v>
                </c:pt>
                <c:pt idx="2117">
                  <c:v>4.4812272910779169E-3</c:v>
                </c:pt>
                <c:pt idx="2118">
                  <c:v>5.0060557125555108E-3</c:v>
                </c:pt>
                <c:pt idx="2119">
                  <c:v>5.1675413807024629E-3</c:v>
                </c:pt>
                <c:pt idx="2120">
                  <c:v>5.4501412999596287E-3</c:v>
                </c:pt>
                <c:pt idx="2121">
                  <c:v>5.329027048849415E-3</c:v>
                </c:pt>
                <c:pt idx="2122">
                  <c:v>5.5308841340331047E-3</c:v>
                </c:pt>
                <c:pt idx="2123">
                  <c:v>4.6830843762616066E-3</c:v>
                </c:pt>
                <c:pt idx="2124">
                  <c:v>5.0867985466289869E-3</c:v>
                </c:pt>
                <c:pt idx="2125">
                  <c:v>5.248284214775939E-3</c:v>
                </c:pt>
                <c:pt idx="2126">
                  <c:v>4.561970125151393E-3</c:v>
                </c:pt>
                <c:pt idx="2127">
                  <c:v>5.3693984658861526E-3</c:v>
                </c:pt>
                <c:pt idx="2128">
                  <c:v>5.0060557125555108E-3</c:v>
                </c:pt>
                <c:pt idx="2129">
                  <c:v>3.4315704481227291E-3</c:v>
                </c:pt>
                <c:pt idx="2130">
                  <c:v>2.9874848607186113E-3</c:v>
                </c:pt>
                <c:pt idx="2131">
                  <c:v>3.7141703673798949E-3</c:v>
                </c:pt>
                <c:pt idx="2132">
                  <c:v>3.7141703673798949E-3</c:v>
                </c:pt>
                <c:pt idx="2133">
                  <c:v>3.5123132821962052E-3</c:v>
                </c:pt>
                <c:pt idx="2134">
                  <c:v>2.0185708518368995E-3</c:v>
                </c:pt>
                <c:pt idx="2135">
                  <c:v>3.0278562777553493E-3</c:v>
                </c:pt>
                <c:pt idx="2136">
                  <c:v>7.6705692369802183E-4</c:v>
                </c:pt>
                <c:pt idx="2137">
                  <c:v>2.5433992733144934E-3</c:v>
                </c:pt>
                <c:pt idx="2138">
                  <c:v>1.4533710133225676E-3</c:v>
                </c:pt>
                <c:pt idx="2139">
                  <c:v>2.0993136859103756E-3</c:v>
                </c:pt>
                <c:pt idx="2140">
                  <c:v>6.0557125555106984E-4</c:v>
                </c:pt>
                <c:pt idx="2141">
                  <c:v>6.0557125555106984E-4</c:v>
                </c:pt>
                <c:pt idx="2142">
                  <c:v>2.5030278562777554E-3</c:v>
                </c:pt>
                <c:pt idx="2143">
                  <c:v>1.1303996770286636E-3</c:v>
                </c:pt>
                <c:pt idx="2144">
                  <c:v>1.9781994348001615E-3</c:v>
                </c:pt>
                <c:pt idx="2145">
                  <c:v>2.1800565199838516E-3</c:v>
                </c:pt>
                <c:pt idx="2146">
                  <c:v>4.0371417036737988E-4</c:v>
                </c:pt>
                <c:pt idx="2147">
                  <c:v>3.1085991118288254E-3</c:v>
                </c:pt>
                <c:pt idx="2148">
                  <c:v>1.2111425111021397E-3</c:v>
                </c:pt>
                <c:pt idx="2149">
                  <c:v>2.0993136859103756E-3</c:v>
                </c:pt>
                <c:pt idx="2150">
                  <c:v>1.9378280177634235E-3</c:v>
                </c:pt>
                <c:pt idx="2151">
                  <c:v>2.7856277755349212E-3</c:v>
                </c:pt>
                <c:pt idx="2152">
                  <c:v>1.7359709325797336E-3</c:v>
                </c:pt>
                <c:pt idx="2153">
                  <c:v>2.4222850222042794E-4</c:v>
                </c:pt>
                <c:pt idx="2154">
                  <c:v>1.4533710133225676E-3</c:v>
                </c:pt>
                <c:pt idx="2155">
                  <c:v>3.4315704481227291E-3</c:v>
                </c:pt>
                <c:pt idx="2156">
                  <c:v>1.6148566814695195E-3</c:v>
                </c:pt>
                <c:pt idx="2157">
                  <c:v>1.6148566814695195E-3</c:v>
                </c:pt>
                <c:pt idx="2158">
                  <c:v>3.1085991118288254E-3</c:v>
                </c:pt>
                <c:pt idx="2159">
                  <c:v>1.6955995155429956E-3</c:v>
                </c:pt>
                <c:pt idx="2160">
                  <c:v>3.4719418651594672E-3</c:v>
                </c:pt>
                <c:pt idx="2161">
                  <c:v>2.7048849414614451E-3</c:v>
                </c:pt>
                <c:pt idx="2162">
                  <c:v>2.3819136051675413E-3</c:v>
                </c:pt>
                <c:pt idx="2163">
                  <c:v>2.1800565199838516E-3</c:v>
                </c:pt>
                <c:pt idx="2164">
                  <c:v>2.1800565199838516E-3</c:v>
                </c:pt>
                <c:pt idx="2165">
                  <c:v>3.270084779975777E-3</c:v>
                </c:pt>
                <c:pt idx="2166">
                  <c:v>2.9471134436818733E-3</c:v>
                </c:pt>
                <c:pt idx="2167">
                  <c:v>2.0993136859103756E-3</c:v>
                </c:pt>
                <c:pt idx="2168">
                  <c:v>3.0682276947920873E-3</c:v>
                </c:pt>
                <c:pt idx="2169">
                  <c:v>3.270084779975777E-3</c:v>
                </c:pt>
                <c:pt idx="2170">
                  <c:v>1.1303996770286636E-3</c:v>
                </c:pt>
                <c:pt idx="2171">
                  <c:v>2.1800565199838516E-3</c:v>
                </c:pt>
                <c:pt idx="2172">
                  <c:v>2.4222850222042794E-4</c:v>
                </c:pt>
                <c:pt idx="2173">
                  <c:v>1.3322567622123538E-3</c:v>
                </c:pt>
                <c:pt idx="2174">
                  <c:v>2.4222850222042794E-4</c:v>
                </c:pt>
                <c:pt idx="2175">
                  <c:v>9.6891400888171175E-4</c:v>
                </c:pt>
                <c:pt idx="2176">
                  <c:v>2.8259991925716591E-4</c:v>
                </c:pt>
                <c:pt idx="2177">
                  <c:v>4.0371417036737992E-5</c:v>
                </c:pt>
                <c:pt idx="2178">
                  <c:v>2.0185708518368994E-4</c:v>
                </c:pt>
                <c:pt idx="2179">
                  <c:v>2.8259991925716591E-4</c:v>
                </c:pt>
                <c:pt idx="2180">
                  <c:v>1.1303996770286636E-3</c:v>
                </c:pt>
                <c:pt idx="2181">
                  <c:v>1.2111425111021397E-3</c:v>
                </c:pt>
                <c:pt idx="2182">
                  <c:v>5.248284214775939E-4</c:v>
                </c:pt>
                <c:pt idx="2183">
                  <c:v>8.881711748082358E-4</c:v>
                </c:pt>
                <c:pt idx="2184">
                  <c:v>3.633427533306419E-4</c:v>
                </c:pt>
                <c:pt idx="2185">
                  <c:v>1.2918853451756157E-3</c:v>
                </c:pt>
                <c:pt idx="2186">
                  <c:v>6.4594267258780787E-4</c:v>
                </c:pt>
                <c:pt idx="2187">
                  <c:v>1.2515139281388777E-3</c:v>
                </c:pt>
                <c:pt idx="2188">
                  <c:v>6.4594267258780787E-4</c:v>
                </c:pt>
                <c:pt idx="2189">
                  <c:v>1.5744852644327817E-3</c:v>
                </c:pt>
                <c:pt idx="2190">
                  <c:v>4.8445700444085587E-4</c:v>
                </c:pt>
                <c:pt idx="2191">
                  <c:v>5.6519983851433182E-4</c:v>
                </c:pt>
                <c:pt idx="2192">
                  <c:v>4.440855874041179E-4</c:v>
                </c:pt>
                <c:pt idx="2193">
                  <c:v>1.3322567622123538E-3</c:v>
                </c:pt>
                <c:pt idx="2194">
                  <c:v>3.633427533306419E-4</c:v>
                </c:pt>
                <c:pt idx="2195">
                  <c:v>4.0371417036737988E-4</c:v>
                </c:pt>
                <c:pt idx="2196">
                  <c:v>1.2111425111021397E-4</c:v>
                </c:pt>
                <c:pt idx="2197">
                  <c:v>4.0371417036737988E-4</c:v>
                </c:pt>
                <c:pt idx="2198">
                  <c:v>1.1303996770286636E-3</c:v>
                </c:pt>
                <c:pt idx="2199">
                  <c:v>1.2111425111021397E-3</c:v>
                </c:pt>
                <c:pt idx="2200">
                  <c:v>6.4594267258780787E-4</c:v>
                </c:pt>
                <c:pt idx="2201">
                  <c:v>2.4222850222042794E-4</c:v>
                </c:pt>
                <c:pt idx="2202">
                  <c:v>4.0371417036737988E-4</c:v>
                </c:pt>
                <c:pt idx="2203">
                  <c:v>1.9781994348001615E-3</c:v>
                </c:pt>
                <c:pt idx="2204">
                  <c:v>5.248284214775939E-4</c:v>
                </c:pt>
                <c:pt idx="2205">
                  <c:v>9.2854259184497372E-4</c:v>
                </c:pt>
                <c:pt idx="2206">
                  <c:v>6.0557125555106984E-4</c:v>
                </c:pt>
                <c:pt idx="2207">
                  <c:v>9.2854259184497372E-4</c:v>
                </c:pt>
                <c:pt idx="2208">
                  <c:v>9.6891400888171175E-4</c:v>
                </c:pt>
                <c:pt idx="2209">
                  <c:v>1.0900282599919258E-3</c:v>
                </c:pt>
                <c:pt idx="2210">
                  <c:v>4.8445700444085587E-4</c:v>
                </c:pt>
                <c:pt idx="2211">
                  <c:v>1.0496568429551878E-3</c:v>
                </c:pt>
                <c:pt idx="2212">
                  <c:v>7.6705692369802183E-4</c:v>
                </c:pt>
                <c:pt idx="2213">
                  <c:v>6.0557125555106984E-4</c:v>
                </c:pt>
                <c:pt idx="2214">
                  <c:v>4.440855874041179E-4</c:v>
                </c:pt>
                <c:pt idx="2215">
                  <c:v>1.0900282599919258E-3</c:v>
                </c:pt>
                <c:pt idx="2216">
                  <c:v>4.0371417036737988E-4</c:v>
                </c:pt>
                <c:pt idx="2217">
                  <c:v>8.0742834073475975E-4</c:v>
                </c:pt>
                <c:pt idx="2218">
                  <c:v>4.440855874041179E-4</c:v>
                </c:pt>
                <c:pt idx="2219">
                  <c:v>1.0092854259184498E-3</c:v>
                </c:pt>
                <c:pt idx="2220">
                  <c:v>1.4533710133225676E-3</c:v>
                </c:pt>
                <c:pt idx="2221">
                  <c:v>1.0900282599919258E-3</c:v>
                </c:pt>
                <c:pt idx="2222">
                  <c:v>5.248284214775939E-4</c:v>
                </c:pt>
                <c:pt idx="2223">
                  <c:v>9.2854259184497372E-4</c:v>
                </c:pt>
                <c:pt idx="2224">
                  <c:v>2.4222850222042794E-4</c:v>
                </c:pt>
                <c:pt idx="2225">
                  <c:v>1.1303996770286636E-3</c:v>
                </c:pt>
                <c:pt idx="2226">
                  <c:v>6.0557125555106984E-4</c:v>
                </c:pt>
                <c:pt idx="2227">
                  <c:v>5.248284214775939E-4</c:v>
                </c:pt>
                <c:pt idx="2228">
                  <c:v>6.0557125555106984E-4</c:v>
                </c:pt>
                <c:pt idx="2229">
                  <c:v>1.9781994348001615E-3</c:v>
                </c:pt>
                <c:pt idx="2230">
                  <c:v>1.2111425111021397E-4</c:v>
                </c:pt>
                <c:pt idx="2231">
                  <c:v>4.8445700444085587E-4</c:v>
                </c:pt>
                <c:pt idx="2232">
                  <c:v>6.0557125555106984E-4</c:v>
                </c:pt>
                <c:pt idx="2233">
                  <c:v>1.6148566814695197E-4</c:v>
                </c:pt>
                <c:pt idx="2234">
                  <c:v>9.2854259184497372E-4</c:v>
                </c:pt>
                <c:pt idx="2235">
                  <c:v>7.2668550666128381E-4</c:v>
                </c:pt>
                <c:pt idx="2236">
                  <c:v>8.0742834073475975E-4</c:v>
                </c:pt>
                <c:pt idx="2237">
                  <c:v>1.8167137666532096E-3</c:v>
                </c:pt>
                <c:pt idx="2238">
                  <c:v>4.0371417036737988E-4</c:v>
                </c:pt>
                <c:pt idx="2239">
                  <c:v>1.3322567622123538E-3</c:v>
                </c:pt>
                <c:pt idx="2240">
                  <c:v>9.6891400888171175E-4</c:v>
                </c:pt>
                <c:pt idx="2241">
                  <c:v>3.633427533306419E-4</c:v>
                </c:pt>
                <c:pt idx="2242">
                  <c:v>5.6519983851433182E-4</c:v>
                </c:pt>
                <c:pt idx="2243">
                  <c:v>6.0557125555106984E-4</c:v>
                </c:pt>
                <c:pt idx="2244">
                  <c:v>4.0371417036737992E-5</c:v>
                </c:pt>
                <c:pt idx="2245">
                  <c:v>5.248284214775939E-4</c:v>
                </c:pt>
                <c:pt idx="2246">
                  <c:v>8.4779975777149778E-4</c:v>
                </c:pt>
                <c:pt idx="2247">
                  <c:v>5.6519983851433182E-4</c:v>
                </c:pt>
                <c:pt idx="2248">
                  <c:v>1.0092854259184498E-3</c:v>
                </c:pt>
                <c:pt idx="2249">
                  <c:v>2.7452563584981831E-3</c:v>
                </c:pt>
                <c:pt idx="2250">
                  <c:v>8.0742834073475983E-5</c:v>
                </c:pt>
                <c:pt idx="2251">
                  <c:v>2.4222850222042794E-4</c:v>
                </c:pt>
                <c:pt idx="2252">
                  <c:v>1.6148566814695197E-4</c:v>
                </c:pt>
                <c:pt idx="2253">
                  <c:v>1.4129995962858296E-3</c:v>
                </c:pt>
                <c:pt idx="2254">
                  <c:v>6.0557125555106984E-4</c:v>
                </c:pt>
                <c:pt idx="2255">
                  <c:v>3.633427533306419E-4</c:v>
                </c:pt>
                <c:pt idx="2256">
                  <c:v>3.633427533306419E-4</c:v>
                </c:pt>
                <c:pt idx="2257">
                  <c:v>1.2918853451756157E-3</c:v>
                </c:pt>
                <c:pt idx="2258">
                  <c:v>7.2668550666128381E-4</c:v>
                </c:pt>
                <c:pt idx="2259">
                  <c:v>6.8631408962454578E-4</c:v>
                </c:pt>
                <c:pt idx="2260">
                  <c:v>5.6519983851433182E-4</c:v>
                </c:pt>
                <c:pt idx="2261">
                  <c:v>1.1303996770286636E-3</c:v>
                </c:pt>
                <c:pt idx="2262">
                  <c:v>5.6519983851433182E-4</c:v>
                </c:pt>
                <c:pt idx="2263">
                  <c:v>1.1707710940654017E-3</c:v>
                </c:pt>
                <c:pt idx="2264">
                  <c:v>1.6148566814695197E-4</c:v>
                </c:pt>
                <c:pt idx="2265">
                  <c:v>1.2111425111021397E-4</c:v>
                </c:pt>
                <c:pt idx="2266">
                  <c:v>6.8631408962454578E-4</c:v>
                </c:pt>
                <c:pt idx="2267">
                  <c:v>8.4779975777149778E-4</c:v>
                </c:pt>
                <c:pt idx="2268">
                  <c:v>8.0742834073475983E-5</c:v>
                </c:pt>
                <c:pt idx="2269">
                  <c:v>2.2204279370205892E-3</c:v>
                </c:pt>
                <c:pt idx="2270">
                  <c:v>8.0742834073475983E-5</c:v>
                </c:pt>
                <c:pt idx="2271">
                  <c:v>7.6705692369802183E-4</c:v>
                </c:pt>
                <c:pt idx="2272">
                  <c:v>1.2515139281388777E-3</c:v>
                </c:pt>
                <c:pt idx="2273">
                  <c:v>9.2854259184497372E-4</c:v>
                </c:pt>
                <c:pt idx="2274">
                  <c:v>3.2297133629390393E-4</c:v>
                </c:pt>
                <c:pt idx="2275">
                  <c:v>6.4594267258780787E-4</c:v>
                </c:pt>
                <c:pt idx="2276">
                  <c:v>1.3322567622123538E-3</c:v>
                </c:pt>
                <c:pt idx="2277">
                  <c:v>1.2111425111021397E-3</c:v>
                </c:pt>
                <c:pt idx="2278">
                  <c:v>4.8445700444085587E-4</c:v>
                </c:pt>
                <c:pt idx="2279">
                  <c:v>5.248284214775939E-4</c:v>
                </c:pt>
                <c:pt idx="2280">
                  <c:v>3.2297133629390393E-4</c:v>
                </c:pt>
                <c:pt idx="2281">
                  <c:v>2.0185708518368995E-3</c:v>
                </c:pt>
                <c:pt idx="2282">
                  <c:v>4.8445700444085587E-4</c:v>
                </c:pt>
                <c:pt idx="2283">
                  <c:v>1.0496568429551878E-3</c:v>
                </c:pt>
                <c:pt idx="2284">
                  <c:v>1.0496568429551878E-3</c:v>
                </c:pt>
                <c:pt idx="2285">
                  <c:v>4.8445700444085587E-4</c:v>
                </c:pt>
                <c:pt idx="2286">
                  <c:v>8.0742834073475983E-5</c:v>
                </c:pt>
                <c:pt idx="2287">
                  <c:v>8.4779975777149778E-4</c:v>
                </c:pt>
                <c:pt idx="2288">
                  <c:v>1.6148566814695197E-4</c:v>
                </c:pt>
                <c:pt idx="2289">
                  <c:v>8.881711748082358E-4</c:v>
                </c:pt>
                <c:pt idx="2290">
                  <c:v>3.633427533306419E-4</c:v>
                </c:pt>
                <c:pt idx="2291">
                  <c:v>8.0742834073475975E-4</c:v>
                </c:pt>
                <c:pt idx="2292">
                  <c:v>9.6891400888171175E-4</c:v>
                </c:pt>
                <c:pt idx="2293">
                  <c:v>8.0742834073475983E-5</c:v>
                </c:pt>
                <c:pt idx="2294">
                  <c:v>6.8631408962454578E-4</c:v>
                </c:pt>
                <c:pt idx="2295">
                  <c:v>1.6148566814695197E-4</c:v>
                </c:pt>
                <c:pt idx="2296">
                  <c:v>9.6891400888171175E-4</c:v>
                </c:pt>
                <c:pt idx="2297">
                  <c:v>4.8445700444085587E-4</c:v>
                </c:pt>
                <c:pt idx="2298">
                  <c:v>6.0557125555106984E-4</c:v>
                </c:pt>
                <c:pt idx="2299">
                  <c:v>2.6241421073879695E-3</c:v>
                </c:pt>
                <c:pt idx="2300">
                  <c:v>5.248284214775939E-4</c:v>
                </c:pt>
                <c:pt idx="2301">
                  <c:v>7.2668550666128381E-4</c:v>
                </c:pt>
                <c:pt idx="2302">
                  <c:v>3.633427533306419E-4</c:v>
                </c:pt>
                <c:pt idx="2303">
                  <c:v>4.0371417036737992E-5</c:v>
                </c:pt>
                <c:pt idx="2304">
                  <c:v>1.2111425111021397E-4</c:v>
                </c:pt>
                <c:pt idx="2305">
                  <c:v>1.6955995155429956E-3</c:v>
                </c:pt>
                <c:pt idx="2306">
                  <c:v>8.881711748082358E-4</c:v>
                </c:pt>
                <c:pt idx="2307">
                  <c:v>4.0371417036737988E-4</c:v>
                </c:pt>
                <c:pt idx="2308">
                  <c:v>7.2668550666128381E-4</c:v>
                </c:pt>
                <c:pt idx="2309">
                  <c:v>1.4129995962858296E-3</c:v>
                </c:pt>
                <c:pt idx="2310">
                  <c:v>6.0557125555106984E-4</c:v>
                </c:pt>
                <c:pt idx="2311">
                  <c:v>3.633427533306419E-4</c:v>
                </c:pt>
                <c:pt idx="2312">
                  <c:v>4.8445700444085587E-4</c:v>
                </c:pt>
                <c:pt idx="2313">
                  <c:v>6.0557125555106984E-4</c:v>
                </c:pt>
                <c:pt idx="2314">
                  <c:v>6.4594267258780787E-4</c:v>
                </c:pt>
                <c:pt idx="2315">
                  <c:v>2.8259991925716591E-4</c:v>
                </c:pt>
                <c:pt idx="2316">
                  <c:v>4.440855874041179E-4</c:v>
                </c:pt>
                <c:pt idx="2317">
                  <c:v>1.2918853451756157E-3</c:v>
                </c:pt>
                <c:pt idx="2318">
                  <c:v>1.3726281792490916E-3</c:v>
                </c:pt>
                <c:pt idx="2319">
                  <c:v>5.248284214775939E-4</c:v>
                </c:pt>
                <c:pt idx="2320">
                  <c:v>6.8631408962454578E-4</c:v>
                </c:pt>
                <c:pt idx="2321">
                  <c:v>7.6705692369802183E-4</c:v>
                </c:pt>
                <c:pt idx="2322">
                  <c:v>2.8259991925716591E-4</c:v>
                </c:pt>
                <c:pt idx="2323">
                  <c:v>8.0742834073475983E-5</c:v>
                </c:pt>
                <c:pt idx="2324">
                  <c:v>1.2111425111021397E-4</c:v>
                </c:pt>
                <c:pt idx="2325">
                  <c:v>4.440855874041179E-4</c:v>
                </c:pt>
                <c:pt idx="2326">
                  <c:v>3.2297133629390393E-4</c:v>
                </c:pt>
                <c:pt idx="2327">
                  <c:v>4.0371417036737992E-5</c:v>
                </c:pt>
                <c:pt idx="2328">
                  <c:v>5.6519983851433182E-4</c:v>
                </c:pt>
                <c:pt idx="2329">
                  <c:v>8.0742834073475983E-5</c:v>
                </c:pt>
                <c:pt idx="2330">
                  <c:v>4.0371417036737992E-5</c:v>
                </c:pt>
                <c:pt idx="2331">
                  <c:v>2.4222850222042794E-4</c:v>
                </c:pt>
                <c:pt idx="2332">
                  <c:v>1.6955995155429956E-3</c:v>
                </c:pt>
                <c:pt idx="2333">
                  <c:v>8.4779975777149778E-4</c:v>
                </c:pt>
                <c:pt idx="2334">
                  <c:v>4.8445700444085587E-4</c:v>
                </c:pt>
                <c:pt idx="2335">
                  <c:v>1.2111425111021397E-3</c:v>
                </c:pt>
                <c:pt idx="2336">
                  <c:v>1.0900282599919258E-3</c:v>
                </c:pt>
                <c:pt idx="2337">
                  <c:v>6.0557125555106984E-4</c:v>
                </c:pt>
                <c:pt idx="2338">
                  <c:v>2.0185708518368994E-4</c:v>
                </c:pt>
                <c:pt idx="2339">
                  <c:v>7.2668550666128381E-4</c:v>
                </c:pt>
                <c:pt idx="2340">
                  <c:v>4.0371417036737992E-5</c:v>
                </c:pt>
                <c:pt idx="2341">
                  <c:v>3.633427533306419E-4</c:v>
                </c:pt>
                <c:pt idx="2342">
                  <c:v>1.2918853451756157E-3</c:v>
                </c:pt>
                <c:pt idx="2343">
                  <c:v>1.2111425111021397E-4</c:v>
                </c:pt>
                <c:pt idx="2344">
                  <c:v>3.633427533306419E-4</c:v>
                </c:pt>
                <c:pt idx="2345">
                  <c:v>1.6148566814695197E-4</c:v>
                </c:pt>
                <c:pt idx="2346">
                  <c:v>4.0371417036737988E-4</c:v>
                </c:pt>
                <c:pt idx="2347">
                  <c:v>5.6519983851433182E-4</c:v>
                </c:pt>
                <c:pt idx="2348">
                  <c:v>5.248284214775939E-4</c:v>
                </c:pt>
                <c:pt idx="2349">
                  <c:v>1.0496568429551878E-3</c:v>
                </c:pt>
                <c:pt idx="2350">
                  <c:v>4.0371417036737992E-5</c:v>
                </c:pt>
                <c:pt idx="2351">
                  <c:v>8.0742834073475975E-4</c:v>
                </c:pt>
                <c:pt idx="2352">
                  <c:v>1.6552280985062575E-3</c:v>
                </c:pt>
                <c:pt idx="2353">
                  <c:v>1.1707710940654017E-3</c:v>
                </c:pt>
                <c:pt idx="2354">
                  <c:v>1.0496568429551878E-3</c:v>
                </c:pt>
                <c:pt idx="2355">
                  <c:v>6.0557125555106984E-4</c:v>
                </c:pt>
                <c:pt idx="2356">
                  <c:v>1.2111425111021397E-4</c:v>
                </c:pt>
                <c:pt idx="2357">
                  <c:v>3.633427533306419E-4</c:v>
                </c:pt>
                <c:pt idx="2358">
                  <c:v>9.2854259184497372E-4</c:v>
                </c:pt>
                <c:pt idx="2359">
                  <c:v>2.4222850222042794E-4</c:v>
                </c:pt>
                <c:pt idx="2360">
                  <c:v>8.0742834073475983E-5</c:v>
                </c:pt>
                <c:pt idx="2361">
                  <c:v>3.633427533306419E-4</c:v>
                </c:pt>
                <c:pt idx="2362">
                  <c:v>4.8445700444085587E-4</c:v>
                </c:pt>
                <c:pt idx="2363">
                  <c:v>4.0371417036737988E-4</c:v>
                </c:pt>
                <c:pt idx="2364">
                  <c:v>1.0496568429551878E-3</c:v>
                </c:pt>
                <c:pt idx="2365">
                  <c:v>1.0900282599919258E-3</c:v>
                </c:pt>
                <c:pt idx="2366">
                  <c:v>1.1303996770286636E-3</c:v>
                </c:pt>
                <c:pt idx="2367">
                  <c:v>1.6148566814695197E-4</c:v>
                </c:pt>
                <c:pt idx="2368">
                  <c:v>0</c:v>
                </c:pt>
                <c:pt idx="2369">
                  <c:v>1.0496568429551878E-3</c:v>
                </c:pt>
                <c:pt idx="2370">
                  <c:v>4.8445700444085587E-4</c:v>
                </c:pt>
                <c:pt idx="2371">
                  <c:v>1.0496568429551878E-3</c:v>
                </c:pt>
                <c:pt idx="2372">
                  <c:v>4.0371417036737992E-5</c:v>
                </c:pt>
                <c:pt idx="2373">
                  <c:v>0</c:v>
                </c:pt>
                <c:pt idx="2374">
                  <c:v>1.6148566814695197E-4</c:v>
                </c:pt>
                <c:pt idx="2375">
                  <c:v>8.0742834073475975E-4</c:v>
                </c:pt>
                <c:pt idx="2376">
                  <c:v>4.8445700444085587E-4</c:v>
                </c:pt>
                <c:pt idx="2377">
                  <c:v>0</c:v>
                </c:pt>
                <c:pt idx="2378">
                  <c:v>9.6891400888171175E-4</c:v>
                </c:pt>
                <c:pt idx="2379">
                  <c:v>8.881711748082358E-4</c:v>
                </c:pt>
                <c:pt idx="2380">
                  <c:v>8.881711748082358E-4</c:v>
                </c:pt>
                <c:pt idx="2381">
                  <c:v>2.8259991925716591E-4</c:v>
                </c:pt>
                <c:pt idx="2382">
                  <c:v>6.0557125555106984E-4</c:v>
                </c:pt>
                <c:pt idx="2383">
                  <c:v>9.6891400888171175E-4</c:v>
                </c:pt>
                <c:pt idx="2384">
                  <c:v>9.6891400888171175E-4</c:v>
                </c:pt>
                <c:pt idx="2385">
                  <c:v>2.4222850222042794E-4</c:v>
                </c:pt>
                <c:pt idx="2386">
                  <c:v>1.7763423496164716E-3</c:v>
                </c:pt>
                <c:pt idx="2387">
                  <c:v>1.7763423496164716E-3</c:v>
                </c:pt>
                <c:pt idx="2388">
                  <c:v>5.6519983851433182E-4</c:v>
                </c:pt>
                <c:pt idx="2389">
                  <c:v>7.6705692369802183E-4</c:v>
                </c:pt>
                <c:pt idx="2390">
                  <c:v>6.0557125555106984E-4</c:v>
                </c:pt>
                <c:pt idx="2391">
                  <c:v>1.6148566814695195E-3</c:v>
                </c:pt>
                <c:pt idx="2392">
                  <c:v>0</c:v>
                </c:pt>
                <c:pt idx="2393">
                  <c:v>2.4222850222042794E-4</c:v>
                </c:pt>
                <c:pt idx="2394">
                  <c:v>4.0371417036737992E-5</c:v>
                </c:pt>
                <c:pt idx="2395">
                  <c:v>8.0742834073475975E-4</c:v>
                </c:pt>
                <c:pt idx="2396">
                  <c:v>3.633427533306419E-4</c:v>
                </c:pt>
                <c:pt idx="2397">
                  <c:v>8.4779975777149778E-4</c:v>
                </c:pt>
                <c:pt idx="2398">
                  <c:v>5.6519983851433182E-4</c:v>
                </c:pt>
                <c:pt idx="2399">
                  <c:v>4.8445700444085587E-4</c:v>
                </c:pt>
                <c:pt idx="2400">
                  <c:v>1.2111425111021397E-4</c:v>
                </c:pt>
                <c:pt idx="2401">
                  <c:v>8.0742834073475975E-4</c:v>
                </c:pt>
                <c:pt idx="2402">
                  <c:v>5.248284214775939E-4</c:v>
                </c:pt>
                <c:pt idx="2403">
                  <c:v>4.0371417036737992E-5</c:v>
                </c:pt>
                <c:pt idx="2404">
                  <c:v>1.2111425111021397E-4</c:v>
                </c:pt>
                <c:pt idx="2405">
                  <c:v>8.0742834073475975E-4</c:v>
                </c:pt>
                <c:pt idx="2406">
                  <c:v>3.2297133629390393E-4</c:v>
                </c:pt>
                <c:pt idx="2407">
                  <c:v>9.2854259184497372E-4</c:v>
                </c:pt>
                <c:pt idx="2408">
                  <c:v>1.3322567622123538E-3</c:v>
                </c:pt>
                <c:pt idx="2409">
                  <c:v>4.0371417036737992E-5</c:v>
                </c:pt>
                <c:pt idx="2410">
                  <c:v>4.440855874041179E-4</c:v>
                </c:pt>
                <c:pt idx="2411">
                  <c:v>3.2297133629390393E-4</c:v>
                </c:pt>
                <c:pt idx="2412">
                  <c:v>6.4594267258780787E-4</c:v>
                </c:pt>
                <c:pt idx="2413">
                  <c:v>8.0742834073475983E-5</c:v>
                </c:pt>
                <c:pt idx="2414">
                  <c:v>0</c:v>
                </c:pt>
                <c:pt idx="2415">
                  <c:v>8.0742834073475983E-5</c:v>
                </c:pt>
                <c:pt idx="2416">
                  <c:v>4.8445700444085587E-4</c:v>
                </c:pt>
                <c:pt idx="2417">
                  <c:v>1.1707710940654017E-3</c:v>
                </c:pt>
                <c:pt idx="2418">
                  <c:v>4.0371417036737988E-4</c:v>
                </c:pt>
                <c:pt idx="2419">
                  <c:v>2.0185708518368994E-4</c:v>
                </c:pt>
                <c:pt idx="2420">
                  <c:v>3.633427533306419E-4</c:v>
                </c:pt>
                <c:pt idx="2421">
                  <c:v>2.3011707710940653E-3</c:v>
                </c:pt>
                <c:pt idx="2422">
                  <c:v>2.0185708518368994E-4</c:v>
                </c:pt>
                <c:pt idx="2423">
                  <c:v>1.2918853451756157E-3</c:v>
                </c:pt>
                <c:pt idx="2424">
                  <c:v>9.6891400888171175E-4</c:v>
                </c:pt>
                <c:pt idx="2425">
                  <c:v>7.6705692369802183E-4</c:v>
                </c:pt>
                <c:pt idx="2426">
                  <c:v>1.0496568429551878E-3</c:v>
                </c:pt>
                <c:pt idx="2427">
                  <c:v>1.3726281792490916E-3</c:v>
                </c:pt>
                <c:pt idx="2428">
                  <c:v>0</c:v>
                </c:pt>
                <c:pt idx="2429">
                  <c:v>5.248284214775939E-4</c:v>
                </c:pt>
                <c:pt idx="2430">
                  <c:v>1.2111425111021397E-4</c:v>
                </c:pt>
                <c:pt idx="2431">
                  <c:v>2.4222850222042794E-4</c:v>
                </c:pt>
                <c:pt idx="2432">
                  <c:v>2.0185708518368994E-4</c:v>
                </c:pt>
                <c:pt idx="2433">
                  <c:v>1.2111425111021397E-3</c:v>
                </c:pt>
                <c:pt idx="2434">
                  <c:v>8.4779975777149778E-4</c:v>
                </c:pt>
                <c:pt idx="2435">
                  <c:v>3.633427533306419E-4</c:v>
                </c:pt>
                <c:pt idx="2436">
                  <c:v>8.0742834073475983E-5</c:v>
                </c:pt>
                <c:pt idx="2437">
                  <c:v>4.0371417036737988E-4</c:v>
                </c:pt>
                <c:pt idx="2438">
                  <c:v>5.6519983851433182E-4</c:v>
                </c:pt>
                <c:pt idx="2439">
                  <c:v>2.8259991925716591E-4</c:v>
                </c:pt>
                <c:pt idx="2440">
                  <c:v>4.0371417036737992E-5</c:v>
                </c:pt>
                <c:pt idx="2441">
                  <c:v>4.440855874041179E-4</c:v>
                </c:pt>
                <c:pt idx="2442">
                  <c:v>1.0496568429551878E-3</c:v>
                </c:pt>
                <c:pt idx="2443">
                  <c:v>1.0496568429551878E-3</c:v>
                </c:pt>
                <c:pt idx="2444">
                  <c:v>1.2515139281388777E-3</c:v>
                </c:pt>
                <c:pt idx="2445">
                  <c:v>8.0742834073475983E-5</c:v>
                </c:pt>
                <c:pt idx="2446">
                  <c:v>5.6519983851433182E-4</c:v>
                </c:pt>
                <c:pt idx="2447">
                  <c:v>0</c:v>
                </c:pt>
                <c:pt idx="2448">
                  <c:v>8.881711748082358E-4</c:v>
                </c:pt>
                <c:pt idx="2449">
                  <c:v>8.0742834073475983E-5</c:v>
                </c:pt>
                <c:pt idx="2450">
                  <c:v>2.4222850222042794E-4</c:v>
                </c:pt>
                <c:pt idx="2451">
                  <c:v>1.0900282599919258E-3</c:v>
                </c:pt>
                <c:pt idx="2452">
                  <c:v>8.4779975777149778E-4</c:v>
                </c:pt>
                <c:pt idx="2453">
                  <c:v>1.2111425111021397E-3</c:v>
                </c:pt>
                <c:pt idx="2454">
                  <c:v>2.4222850222042794E-4</c:v>
                </c:pt>
                <c:pt idx="2455">
                  <c:v>1.0900282599919258E-3</c:v>
                </c:pt>
                <c:pt idx="2456">
                  <c:v>0</c:v>
                </c:pt>
                <c:pt idx="2457">
                  <c:v>8.4779975777149778E-4</c:v>
                </c:pt>
                <c:pt idx="2458">
                  <c:v>6.0557125555106984E-4</c:v>
                </c:pt>
                <c:pt idx="2459">
                  <c:v>4.8445700444085587E-4</c:v>
                </c:pt>
                <c:pt idx="2460">
                  <c:v>1.2111425111021397E-4</c:v>
                </c:pt>
                <c:pt idx="2461">
                  <c:v>1.0496568429551878E-3</c:v>
                </c:pt>
                <c:pt idx="2462">
                  <c:v>7.6705692369802183E-4</c:v>
                </c:pt>
                <c:pt idx="2463">
                  <c:v>3.633427533306419E-4</c:v>
                </c:pt>
                <c:pt idx="2464">
                  <c:v>4.0371417036737988E-4</c:v>
                </c:pt>
                <c:pt idx="2465">
                  <c:v>2.0185708518368994E-4</c:v>
                </c:pt>
                <c:pt idx="2466">
                  <c:v>1.0900282599919258E-3</c:v>
                </c:pt>
                <c:pt idx="2467">
                  <c:v>8.881711748082358E-4</c:v>
                </c:pt>
                <c:pt idx="2468">
                  <c:v>2.8259991925716591E-4</c:v>
                </c:pt>
                <c:pt idx="2469">
                  <c:v>6.8631408962454578E-4</c:v>
                </c:pt>
                <c:pt idx="2470">
                  <c:v>1.2111425111021397E-4</c:v>
                </c:pt>
                <c:pt idx="2471">
                  <c:v>3.2297133629390393E-4</c:v>
                </c:pt>
                <c:pt idx="2472">
                  <c:v>7.6705692369802183E-4</c:v>
                </c:pt>
                <c:pt idx="2473">
                  <c:v>3.633427533306419E-4</c:v>
                </c:pt>
                <c:pt idx="2474">
                  <c:v>5.6519983851433182E-4</c:v>
                </c:pt>
                <c:pt idx="2475">
                  <c:v>3.2297133629390393E-4</c:v>
                </c:pt>
                <c:pt idx="2476">
                  <c:v>1.4937424303593056E-3</c:v>
                </c:pt>
                <c:pt idx="2477">
                  <c:v>8.0742834073475975E-4</c:v>
                </c:pt>
                <c:pt idx="2478">
                  <c:v>4.0371417036737988E-4</c:v>
                </c:pt>
                <c:pt idx="2479">
                  <c:v>2.4222850222042794E-4</c:v>
                </c:pt>
                <c:pt idx="2480">
                  <c:v>7.6705692369802183E-4</c:v>
                </c:pt>
                <c:pt idx="2481">
                  <c:v>1.2111425111021397E-4</c:v>
                </c:pt>
                <c:pt idx="2482">
                  <c:v>8.881711748082358E-4</c:v>
                </c:pt>
                <c:pt idx="2483">
                  <c:v>7.6705692369802183E-4</c:v>
                </c:pt>
                <c:pt idx="2484">
                  <c:v>1.6148566814695197E-4</c:v>
                </c:pt>
                <c:pt idx="2485">
                  <c:v>1.1303996770286636E-3</c:v>
                </c:pt>
                <c:pt idx="2486">
                  <c:v>2.0185708518368994E-4</c:v>
                </c:pt>
                <c:pt idx="2487">
                  <c:v>1.0496568429551878E-3</c:v>
                </c:pt>
                <c:pt idx="2488">
                  <c:v>1.2111425111021397E-4</c:v>
                </c:pt>
                <c:pt idx="2489">
                  <c:v>8.4779975777149778E-4</c:v>
                </c:pt>
                <c:pt idx="2490">
                  <c:v>4.0371417036737988E-4</c:v>
                </c:pt>
                <c:pt idx="2491">
                  <c:v>9.6891400888171175E-4</c:v>
                </c:pt>
                <c:pt idx="2492">
                  <c:v>1.6148566814695197E-4</c:v>
                </c:pt>
                <c:pt idx="2493">
                  <c:v>9.2854259184497372E-4</c:v>
                </c:pt>
                <c:pt idx="2494">
                  <c:v>2.0185708518368994E-4</c:v>
                </c:pt>
                <c:pt idx="2495">
                  <c:v>1.0496568429551878E-3</c:v>
                </c:pt>
                <c:pt idx="2496">
                  <c:v>2.0185708518368994E-4</c:v>
                </c:pt>
                <c:pt idx="2497">
                  <c:v>1.1303996770286636E-3</c:v>
                </c:pt>
                <c:pt idx="2498">
                  <c:v>6.8631408962454578E-4</c:v>
                </c:pt>
                <c:pt idx="2499">
                  <c:v>2.0185708518368995E-3</c:v>
                </c:pt>
                <c:pt idx="2500">
                  <c:v>8.881711748082358E-4</c:v>
                </c:pt>
                <c:pt idx="2501">
                  <c:v>2.0185708518368994E-4</c:v>
                </c:pt>
                <c:pt idx="2502">
                  <c:v>4.440855874041179E-4</c:v>
                </c:pt>
                <c:pt idx="2503">
                  <c:v>3.633427533306419E-4</c:v>
                </c:pt>
                <c:pt idx="2504">
                  <c:v>8.0742834073475975E-4</c:v>
                </c:pt>
                <c:pt idx="2505">
                  <c:v>9.6891400888171175E-4</c:v>
                </c:pt>
                <c:pt idx="2506">
                  <c:v>5.248284214775939E-4</c:v>
                </c:pt>
                <c:pt idx="2507">
                  <c:v>6.0557125555106984E-4</c:v>
                </c:pt>
                <c:pt idx="2508">
                  <c:v>8.0742834073475983E-5</c:v>
                </c:pt>
                <c:pt idx="2509">
                  <c:v>4.0371417036737992E-5</c:v>
                </c:pt>
                <c:pt idx="2510">
                  <c:v>7.6705692369802183E-4</c:v>
                </c:pt>
                <c:pt idx="2511">
                  <c:v>1.0092854259184498E-3</c:v>
                </c:pt>
                <c:pt idx="2512">
                  <c:v>5.248284214775939E-4</c:v>
                </c:pt>
                <c:pt idx="2513">
                  <c:v>5.248284214775939E-4</c:v>
                </c:pt>
                <c:pt idx="2514">
                  <c:v>4.8445700444085587E-4</c:v>
                </c:pt>
                <c:pt idx="2515">
                  <c:v>9.6891400888171175E-4</c:v>
                </c:pt>
                <c:pt idx="2516">
                  <c:v>8.0742834073475975E-4</c:v>
                </c:pt>
                <c:pt idx="2517">
                  <c:v>5.6519983851433182E-4</c:v>
                </c:pt>
                <c:pt idx="2518">
                  <c:v>1.2111425111021397E-4</c:v>
                </c:pt>
                <c:pt idx="2519">
                  <c:v>5.6519983851433182E-4</c:v>
                </c:pt>
                <c:pt idx="2520">
                  <c:v>1.2111425111021397E-3</c:v>
                </c:pt>
                <c:pt idx="2521">
                  <c:v>9.6891400888171175E-4</c:v>
                </c:pt>
                <c:pt idx="2522">
                  <c:v>3.2297133629390393E-4</c:v>
                </c:pt>
                <c:pt idx="2523">
                  <c:v>8.0742834073475975E-4</c:v>
                </c:pt>
                <c:pt idx="2524">
                  <c:v>5.248284214775939E-4</c:v>
                </c:pt>
                <c:pt idx="2525">
                  <c:v>8.0742834073475975E-4</c:v>
                </c:pt>
                <c:pt idx="2526">
                  <c:v>8.0742834073475983E-5</c:v>
                </c:pt>
                <c:pt idx="2527">
                  <c:v>2.4222850222042794E-4</c:v>
                </c:pt>
                <c:pt idx="2528">
                  <c:v>5.6519983851433182E-4</c:v>
                </c:pt>
                <c:pt idx="2529">
                  <c:v>0</c:v>
                </c:pt>
                <c:pt idx="2530">
                  <c:v>1.6148566814695197E-4</c:v>
                </c:pt>
                <c:pt idx="2531">
                  <c:v>1.4129995962858296E-3</c:v>
                </c:pt>
                <c:pt idx="2532">
                  <c:v>7.6705692369802183E-4</c:v>
                </c:pt>
                <c:pt idx="2533">
                  <c:v>2.8259991925716591E-4</c:v>
                </c:pt>
                <c:pt idx="2534">
                  <c:v>3.633427533306419E-4</c:v>
                </c:pt>
                <c:pt idx="2535">
                  <c:v>1.1707710940654017E-3</c:v>
                </c:pt>
                <c:pt idx="2536">
                  <c:v>4.0371417036737992E-5</c:v>
                </c:pt>
                <c:pt idx="2537">
                  <c:v>2.8259991925716591E-4</c:v>
                </c:pt>
                <c:pt idx="2538">
                  <c:v>3.633427533306419E-4</c:v>
                </c:pt>
                <c:pt idx="2539">
                  <c:v>1.2515139281388777E-3</c:v>
                </c:pt>
                <c:pt idx="2540">
                  <c:v>2.4222850222042794E-4</c:v>
                </c:pt>
                <c:pt idx="2541">
                  <c:v>4.8445700444085587E-4</c:v>
                </c:pt>
                <c:pt idx="2542">
                  <c:v>8.881711748082358E-4</c:v>
                </c:pt>
                <c:pt idx="2543">
                  <c:v>7.2668550666128381E-4</c:v>
                </c:pt>
                <c:pt idx="2544">
                  <c:v>6.4594267258780787E-4</c:v>
                </c:pt>
                <c:pt idx="2545">
                  <c:v>2.8259991925716591E-4</c:v>
                </c:pt>
                <c:pt idx="2546">
                  <c:v>0</c:v>
                </c:pt>
                <c:pt idx="2547">
                  <c:v>8.4779975777149778E-4</c:v>
                </c:pt>
                <c:pt idx="2548">
                  <c:v>1.2111425111021397E-4</c:v>
                </c:pt>
                <c:pt idx="2549">
                  <c:v>1.0092854259184498E-3</c:v>
                </c:pt>
                <c:pt idx="2550">
                  <c:v>3.2297133629390393E-4</c:v>
                </c:pt>
                <c:pt idx="2551">
                  <c:v>5.248284214775939E-4</c:v>
                </c:pt>
                <c:pt idx="2552">
                  <c:v>0</c:v>
                </c:pt>
                <c:pt idx="2553">
                  <c:v>5.6519983851433182E-4</c:v>
                </c:pt>
                <c:pt idx="2554">
                  <c:v>8.0742834073475983E-5</c:v>
                </c:pt>
                <c:pt idx="2555">
                  <c:v>3.633427533306419E-4</c:v>
                </c:pt>
                <c:pt idx="2556">
                  <c:v>3.2297133629390393E-4</c:v>
                </c:pt>
                <c:pt idx="2557">
                  <c:v>3.2297133629390393E-4</c:v>
                </c:pt>
                <c:pt idx="2558">
                  <c:v>0</c:v>
                </c:pt>
                <c:pt idx="2559">
                  <c:v>4.440855874041179E-4</c:v>
                </c:pt>
                <c:pt idx="2560">
                  <c:v>8.0742834073475975E-4</c:v>
                </c:pt>
                <c:pt idx="2561">
                  <c:v>6.8631408962454578E-4</c:v>
                </c:pt>
                <c:pt idx="2562">
                  <c:v>1.2111425111021397E-4</c:v>
                </c:pt>
                <c:pt idx="2563">
                  <c:v>8.0742834073475983E-5</c:v>
                </c:pt>
                <c:pt idx="2564">
                  <c:v>1.0092854259184498E-3</c:v>
                </c:pt>
                <c:pt idx="2565">
                  <c:v>1.0092854259184498E-3</c:v>
                </c:pt>
                <c:pt idx="2566">
                  <c:v>2.8259991925716591E-4</c:v>
                </c:pt>
                <c:pt idx="2567">
                  <c:v>2.4222850222042794E-4</c:v>
                </c:pt>
                <c:pt idx="2568">
                  <c:v>4.8445700444085587E-4</c:v>
                </c:pt>
                <c:pt idx="2569">
                  <c:v>4.440855874041179E-4</c:v>
                </c:pt>
                <c:pt idx="2570">
                  <c:v>4.0371417036737992E-5</c:v>
                </c:pt>
                <c:pt idx="2571">
                  <c:v>9.6891400888171175E-4</c:v>
                </c:pt>
                <c:pt idx="2572">
                  <c:v>2.0185708518368994E-4</c:v>
                </c:pt>
                <c:pt idx="2573">
                  <c:v>1.2111425111021397E-3</c:v>
                </c:pt>
                <c:pt idx="2574">
                  <c:v>1.1707710940654017E-3</c:v>
                </c:pt>
                <c:pt idx="2575">
                  <c:v>4.0371417036737992E-5</c:v>
                </c:pt>
                <c:pt idx="2576">
                  <c:v>1.2111425111021397E-4</c:v>
                </c:pt>
                <c:pt idx="2577">
                  <c:v>2.8259991925716591E-4</c:v>
                </c:pt>
                <c:pt idx="2578">
                  <c:v>8.881711748082358E-4</c:v>
                </c:pt>
                <c:pt idx="2579">
                  <c:v>6.0557125555106984E-4</c:v>
                </c:pt>
                <c:pt idx="2580">
                  <c:v>2.0185708518368994E-4</c:v>
                </c:pt>
                <c:pt idx="2581">
                  <c:v>6.4594267258780787E-4</c:v>
                </c:pt>
                <c:pt idx="2582">
                  <c:v>3.633427533306419E-4</c:v>
                </c:pt>
                <c:pt idx="2583">
                  <c:v>1.4533710133225676E-3</c:v>
                </c:pt>
                <c:pt idx="2584">
                  <c:v>6.8631408962454578E-4</c:v>
                </c:pt>
                <c:pt idx="2585">
                  <c:v>4.0371417036737992E-5</c:v>
                </c:pt>
                <c:pt idx="2586">
                  <c:v>6.8631408962454578E-4</c:v>
                </c:pt>
                <c:pt idx="2587">
                  <c:v>8.881711748082358E-4</c:v>
                </c:pt>
                <c:pt idx="2588">
                  <c:v>1.1707710940654017E-3</c:v>
                </c:pt>
                <c:pt idx="2589">
                  <c:v>1.8570851836899474E-3</c:v>
                </c:pt>
                <c:pt idx="2590">
                  <c:v>3.633427533306419E-4</c:v>
                </c:pt>
                <c:pt idx="2591">
                  <c:v>4.8445700444085587E-4</c:v>
                </c:pt>
                <c:pt idx="2592">
                  <c:v>8.4779975777149778E-4</c:v>
                </c:pt>
                <c:pt idx="2593">
                  <c:v>3.2297133629390393E-4</c:v>
                </c:pt>
                <c:pt idx="2594">
                  <c:v>8.0742834073475975E-4</c:v>
                </c:pt>
                <c:pt idx="2595">
                  <c:v>1.3726281792490916E-3</c:v>
                </c:pt>
                <c:pt idx="2596">
                  <c:v>6.0557125555106984E-4</c:v>
                </c:pt>
                <c:pt idx="2597">
                  <c:v>4.0371417036737992E-5</c:v>
                </c:pt>
                <c:pt idx="2598">
                  <c:v>4.8445700444085587E-4</c:v>
                </c:pt>
                <c:pt idx="2599">
                  <c:v>1.6148566814695197E-4</c:v>
                </c:pt>
                <c:pt idx="2600">
                  <c:v>2.4222850222042794E-4</c:v>
                </c:pt>
                <c:pt idx="2601">
                  <c:v>6.0557125555106984E-4</c:v>
                </c:pt>
                <c:pt idx="2602">
                  <c:v>0</c:v>
                </c:pt>
                <c:pt idx="2603">
                  <c:v>2.8259991925716591E-4</c:v>
                </c:pt>
                <c:pt idx="2604">
                  <c:v>1.7359709325797336E-3</c:v>
                </c:pt>
                <c:pt idx="2605">
                  <c:v>4.0371417036737992E-5</c:v>
                </c:pt>
                <c:pt idx="2606">
                  <c:v>3.2297133629390393E-4</c:v>
                </c:pt>
                <c:pt idx="2607">
                  <c:v>3.2297133629390393E-4</c:v>
                </c:pt>
                <c:pt idx="2608">
                  <c:v>3.633427533306419E-4</c:v>
                </c:pt>
                <c:pt idx="2609">
                  <c:v>3.2297133629390393E-4</c:v>
                </c:pt>
                <c:pt idx="2610">
                  <c:v>6.4594267258780787E-4</c:v>
                </c:pt>
                <c:pt idx="2611">
                  <c:v>2.0185708518368994E-4</c:v>
                </c:pt>
                <c:pt idx="2612">
                  <c:v>6.0557125555106984E-4</c:v>
                </c:pt>
                <c:pt idx="2613">
                  <c:v>4.0371417036737992E-5</c:v>
                </c:pt>
                <c:pt idx="2614">
                  <c:v>1.6148566814695197E-4</c:v>
                </c:pt>
                <c:pt idx="2615">
                  <c:v>1.6148566814695197E-4</c:v>
                </c:pt>
                <c:pt idx="2616">
                  <c:v>1.0496568429551878E-3</c:v>
                </c:pt>
                <c:pt idx="2617">
                  <c:v>5.6519983851433182E-4</c:v>
                </c:pt>
                <c:pt idx="2618">
                  <c:v>4.0371417036737992E-5</c:v>
                </c:pt>
                <c:pt idx="2619">
                  <c:v>1.2111425111021397E-3</c:v>
                </c:pt>
                <c:pt idx="2620">
                  <c:v>7.6705692369802183E-4</c:v>
                </c:pt>
                <c:pt idx="2621">
                  <c:v>1.3726281792490916E-3</c:v>
                </c:pt>
                <c:pt idx="2622">
                  <c:v>1.6148566814695197E-4</c:v>
                </c:pt>
                <c:pt idx="2623">
                  <c:v>2.0185708518368994E-4</c:v>
                </c:pt>
                <c:pt idx="2624">
                  <c:v>6.0557125555106984E-4</c:v>
                </c:pt>
                <c:pt idx="2625">
                  <c:v>5.248284214775939E-4</c:v>
                </c:pt>
                <c:pt idx="2626">
                  <c:v>1.4129995962858296E-3</c:v>
                </c:pt>
                <c:pt idx="2627">
                  <c:v>9.2854259184497372E-4</c:v>
                </c:pt>
                <c:pt idx="2628">
                  <c:v>1.1707710940654017E-3</c:v>
                </c:pt>
                <c:pt idx="2629">
                  <c:v>9.2854259184497372E-4</c:v>
                </c:pt>
                <c:pt idx="2630">
                  <c:v>8.4779975777149778E-4</c:v>
                </c:pt>
                <c:pt idx="2631">
                  <c:v>6.0557125555106984E-4</c:v>
                </c:pt>
                <c:pt idx="2632">
                  <c:v>6.4594267258780787E-4</c:v>
                </c:pt>
                <c:pt idx="2633">
                  <c:v>4.8445700444085587E-4</c:v>
                </c:pt>
                <c:pt idx="2634">
                  <c:v>2.8259991925716591E-4</c:v>
                </c:pt>
                <c:pt idx="2635">
                  <c:v>1.1707710940654017E-3</c:v>
                </c:pt>
                <c:pt idx="2636">
                  <c:v>1.6148566814695197E-4</c:v>
                </c:pt>
                <c:pt idx="2637">
                  <c:v>3.633427533306419E-4</c:v>
                </c:pt>
                <c:pt idx="2638">
                  <c:v>7.2668550666128381E-4</c:v>
                </c:pt>
                <c:pt idx="2639">
                  <c:v>3.633427533306419E-4</c:v>
                </c:pt>
                <c:pt idx="2640">
                  <c:v>1.0900282599919258E-3</c:v>
                </c:pt>
                <c:pt idx="2641">
                  <c:v>3.633427533306419E-4</c:v>
                </c:pt>
                <c:pt idx="2642">
                  <c:v>4.0371417036737992E-5</c:v>
                </c:pt>
                <c:pt idx="2643">
                  <c:v>8.881711748082358E-4</c:v>
                </c:pt>
                <c:pt idx="2644">
                  <c:v>7.2668550666128381E-4</c:v>
                </c:pt>
                <c:pt idx="2645">
                  <c:v>3.2297133629390393E-4</c:v>
                </c:pt>
                <c:pt idx="2646">
                  <c:v>3.2297133629390393E-4</c:v>
                </c:pt>
                <c:pt idx="2647">
                  <c:v>1.1303996770286636E-3</c:v>
                </c:pt>
                <c:pt idx="2648">
                  <c:v>2.4222850222042794E-4</c:v>
                </c:pt>
                <c:pt idx="2649">
                  <c:v>5.6519983851433182E-4</c:v>
                </c:pt>
                <c:pt idx="2650">
                  <c:v>2.0185708518368995E-3</c:v>
                </c:pt>
                <c:pt idx="2651">
                  <c:v>2.4222850222042794E-4</c:v>
                </c:pt>
                <c:pt idx="2652">
                  <c:v>1.2111425111021397E-4</c:v>
                </c:pt>
                <c:pt idx="2653">
                  <c:v>1.4937424303593056E-3</c:v>
                </c:pt>
                <c:pt idx="2654">
                  <c:v>5.248284214775939E-4</c:v>
                </c:pt>
                <c:pt idx="2655">
                  <c:v>5.248284214775939E-4</c:v>
                </c:pt>
                <c:pt idx="2656">
                  <c:v>4.8445700444085587E-4</c:v>
                </c:pt>
                <c:pt idx="2657">
                  <c:v>5.248284214775939E-4</c:v>
                </c:pt>
                <c:pt idx="2658">
                  <c:v>4.8445700444085587E-4</c:v>
                </c:pt>
                <c:pt idx="2659">
                  <c:v>2.0185708518368994E-4</c:v>
                </c:pt>
                <c:pt idx="2660">
                  <c:v>8.881711748082358E-4</c:v>
                </c:pt>
                <c:pt idx="2661">
                  <c:v>8.0742834073475983E-5</c:v>
                </c:pt>
                <c:pt idx="2662">
                  <c:v>3.2297133629390393E-4</c:v>
                </c:pt>
                <c:pt idx="2663">
                  <c:v>4.440855874041179E-4</c:v>
                </c:pt>
                <c:pt idx="2664">
                  <c:v>8.4779975777149778E-4</c:v>
                </c:pt>
                <c:pt idx="2665">
                  <c:v>1.6552280985062575E-3</c:v>
                </c:pt>
                <c:pt idx="2666">
                  <c:v>5.6519983851433182E-4</c:v>
                </c:pt>
                <c:pt idx="2667">
                  <c:v>7.2668550666128381E-4</c:v>
                </c:pt>
                <c:pt idx="2668">
                  <c:v>1.0900282599919258E-3</c:v>
                </c:pt>
                <c:pt idx="2669">
                  <c:v>9.6891400888171175E-4</c:v>
                </c:pt>
                <c:pt idx="2670">
                  <c:v>1.3322567622123538E-3</c:v>
                </c:pt>
                <c:pt idx="2671">
                  <c:v>3.633427533306419E-4</c:v>
                </c:pt>
                <c:pt idx="2672">
                  <c:v>2.8259991925716591E-4</c:v>
                </c:pt>
                <c:pt idx="2673">
                  <c:v>1.8974566007266855E-3</c:v>
                </c:pt>
                <c:pt idx="2674">
                  <c:v>4.0371417036737988E-4</c:v>
                </c:pt>
                <c:pt idx="2675">
                  <c:v>1.2111425111021397E-3</c:v>
                </c:pt>
                <c:pt idx="2676">
                  <c:v>1.1303996770286636E-3</c:v>
                </c:pt>
                <c:pt idx="2677">
                  <c:v>2.0185708518368994E-4</c:v>
                </c:pt>
                <c:pt idx="2678">
                  <c:v>1.4937424303593056E-3</c:v>
                </c:pt>
                <c:pt idx="2679">
                  <c:v>4.8445700444085587E-4</c:v>
                </c:pt>
                <c:pt idx="2680">
                  <c:v>1.6148566814695197E-4</c:v>
                </c:pt>
                <c:pt idx="2681">
                  <c:v>8.0742834073475983E-5</c:v>
                </c:pt>
                <c:pt idx="2682">
                  <c:v>4.0371417036737992E-5</c:v>
                </c:pt>
                <c:pt idx="2683">
                  <c:v>4.0371417036737988E-4</c:v>
                </c:pt>
                <c:pt idx="2684">
                  <c:v>1.8167137666532096E-3</c:v>
                </c:pt>
                <c:pt idx="2685">
                  <c:v>8.4779975777149778E-4</c:v>
                </c:pt>
                <c:pt idx="2686">
                  <c:v>4.8445700444085587E-4</c:v>
                </c:pt>
                <c:pt idx="2687">
                  <c:v>1.4129995962858296E-3</c:v>
                </c:pt>
                <c:pt idx="2688">
                  <c:v>8.0742834073475975E-4</c:v>
                </c:pt>
                <c:pt idx="2689">
                  <c:v>1.0092854259184498E-3</c:v>
                </c:pt>
                <c:pt idx="2690">
                  <c:v>4.0371417036737992E-5</c:v>
                </c:pt>
                <c:pt idx="2691">
                  <c:v>8.0742834073475975E-4</c:v>
                </c:pt>
                <c:pt idx="2692">
                  <c:v>3.633427533306419E-4</c:v>
                </c:pt>
                <c:pt idx="2693">
                  <c:v>1.3726281792490916E-3</c:v>
                </c:pt>
                <c:pt idx="2694">
                  <c:v>2.0185708518368994E-4</c:v>
                </c:pt>
                <c:pt idx="2695">
                  <c:v>6.0557125555106984E-4</c:v>
                </c:pt>
                <c:pt idx="2696">
                  <c:v>8.0742834073475983E-5</c:v>
                </c:pt>
                <c:pt idx="2697">
                  <c:v>1.4937424303593056E-3</c:v>
                </c:pt>
                <c:pt idx="2698">
                  <c:v>4.8445700444085587E-4</c:v>
                </c:pt>
                <c:pt idx="2699">
                  <c:v>1.2111425111021397E-3</c:v>
                </c:pt>
                <c:pt idx="2700">
                  <c:v>3.633427533306419E-4</c:v>
                </c:pt>
                <c:pt idx="2701">
                  <c:v>6.8631408962454578E-4</c:v>
                </c:pt>
                <c:pt idx="2702">
                  <c:v>2.8259991925716591E-4</c:v>
                </c:pt>
                <c:pt idx="2703">
                  <c:v>2.0185708518368994E-4</c:v>
                </c:pt>
                <c:pt idx="2704">
                  <c:v>4.0371417036737988E-4</c:v>
                </c:pt>
                <c:pt idx="2705">
                  <c:v>2.4222850222042794E-4</c:v>
                </c:pt>
                <c:pt idx="2706">
                  <c:v>1.1707710940654017E-3</c:v>
                </c:pt>
                <c:pt idx="2707">
                  <c:v>6.0557125555106984E-4</c:v>
                </c:pt>
                <c:pt idx="2708">
                  <c:v>4.8445700444085587E-4</c:v>
                </c:pt>
                <c:pt idx="2709">
                  <c:v>4.8445700444085587E-4</c:v>
                </c:pt>
                <c:pt idx="2710">
                  <c:v>4.0371417036737988E-4</c:v>
                </c:pt>
                <c:pt idx="2711">
                  <c:v>4.0371417036737992E-5</c:v>
                </c:pt>
                <c:pt idx="2712">
                  <c:v>1.3322567622123538E-3</c:v>
                </c:pt>
                <c:pt idx="2713">
                  <c:v>0</c:v>
                </c:pt>
                <c:pt idx="2714">
                  <c:v>2.0185708518368994E-4</c:v>
                </c:pt>
                <c:pt idx="2715">
                  <c:v>1.7359709325797336E-3</c:v>
                </c:pt>
                <c:pt idx="2716">
                  <c:v>1.2111425111021397E-4</c:v>
                </c:pt>
                <c:pt idx="2717">
                  <c:v>8.0742834073475983E-5</c:v>
                </c:pt>
                <c:pt idx="2718">
                  <c:v>4.8445700444085587E-4</c:v>
                </c:pt>
                <c:pt idx="2719">
                  <c:v>4.0371417036737988E-4</c:v>
                </c:pt>
                <c:pt idx="2720">
                  <c:v>0</c:v>
                </c:pt>
                <c:pt idx="2721">
                  <c:v>6.4594267258780787E-4</c:v>
                </c:pt>
                <c:pt idx="2722">
                  <c:v>4.0371417036737992E-5</c:v>
                </c:pt>
                <c:pt idx="2723">
                  <c:v>4.0371417036737988E-4</c:v>
                </c:pt>
                <c:pt idx="2724">
                  <c:v>6.0557125555106984E-4</c:v>
                </c:pt>
                <c:pt idx="2725">
                  <c:v>8.0742834073475983E-5</c:v>
                </c:pt>
                <c:pt idx="2726">
                  <c:v>6.0557125555106984E-4</c:v>
                </c:pt>
                <c:pt idx="2727">
                  <c:v>8.881711748082358E-4</c:v>
                </c:pt>
                <c:pt idx="2728">
                  <c:v>4.0371417036737992E-5</c:v>
                </c:pt>
                <c:pt idx="2729">
                  <c:v>2.8259991925716591E-4</c:v>
                </c:pt>
                <c:pt idx="2730">
                  <c:v>4.0371417036737992E-5</c:v>
                </c:pt>
                <c:pt idx="2731">
                  <c:v>1.1303996770286636E-3</c:v>
                </c:pt>
                <c:pt idx="2732">
                  <c:v>2.0185708518368994E-4</c:v>
                </c:pt>
                <c:pt idx="2733">
                  <c:v>9.2854259184497372E-4</c:v>
                </c:pt>
                <c:pt idx="2734">
                  <c:v>8.0742834073475975E-4</c:v>
                </c:pt>
                <c:pt idx="2735">
                  <c:v>5.248284214775939E-4</c:v>
                </c:pt>
                <c:pt idx="2736">
                  <c:v>1.8167137666532096E-3</c:v>
                </c:pt>
                <c:pt idx="2737">
                  <c:v>6.8631408962454578E-4</c:v>
                </c:pt>
                <c:pt idx="2738">
                  <c:v>1.0496568429551878E-3</c:v>
                </c:pt>
                <c:pt idx="2739">
                  <c:v>4.0371417036737988E-4</c:v>
                </c:pt>
                <c:pt idx="2740">
                  <c:v>2.0185708518368994E-4</c:v>
                </c:pt>
                <c:pt idx="2741">
                  <c:v>6.0557125555106984E-4</c:v>
                </c:pt>
                <c:pt idx="2742">
                  <c:v>2.8259991925716591E-4</c:v>
                </c:pt>
                <c:pt idx="2743">
                  <c:v>5.6519983851433182E-4</c:v>
                </c:pt>
                <c:pt idx="2744">
                  <c:v>1.2515139281388777E-3</c:v>
                </c:pt>
                <c:pt idx="2745">
                  <c:v>0</c:v>
                </c:pt>
                <c:pt idx="2746">
                  <c:v>8.0742834073475975E-4</c:v>
                </c:pt>
                <c:pt idx="2747">
                  <c:v>1.6148566814695197E-4</c:v>
                </c:pt>
                <c:pt idx="2748">
                  <c:v>4.0371417036737992E-5</c:v>
                </c:pt>
                <c:pt idx="2749">
                  <c:v>3.633427533306419E-4</c:v>
                </c:pt>
                <c:pt idx="2750">
                  <c:v>4.8445700444085587E-4</c:v>
                </c:pt>
                <c:pt idx="2751">
                  <c:v>9.2854259184497372E-4</c:v>
                </c:pt>
                <c:pt idx="2752">
                  <c:v>8.0742834073475983E-5</c:v>
                </c:pt>
                <c:pt idx="2753">
                  <c:v>1.2111425111021397E-4</c:v>
                </c:pt>
                <c:pt idx="2754">
                  <c:v>1.6148566814695197E-4</c:v>
                </c:pt>
                <c:pt idx="2755">
                  <c:v>7.6705692369802183E-4</c:v>
                </c:pt>
                <c:pt idx="2756">
                  <c:v>8.0742834073475975E-4</c:v>
                </c:pt>
                <c:pt idx="2757">
                  <c:v>0</c:v>
                </c:pt>
                <c:pt idx="2758">
                  <c:v>0</c:v>
                </c:pt>
                <c:pt idx="2759">
                  <c:v>2.4222850222042794E-4</c:v>
                </c:pt>
                <c:pt idx="2760">
                  <c:v>7.2668550666128381E-4</c:v>
                </c:pt>
                <c:pt idx="2761">
                  <c:v>6.0557125555106984E-4</c:v>
                </c:pt>
                <c:pt idx="2762">
                  <c:v>3.633427533306419E-4</c:v>
                </c:pt>
                <c:pt idx="2763">
                  <c:v>1.1707710940654017E-3</c:v>
                </c:pt>
                <c:pt idx="2764">
                  <c:v>4.440855874041179E-4</c:v>
                </c:pt>
                <c:pt idx="2765">
                  <c:v>6.4594267258780787E-4</c:v>
                </c:pt>
                <c:pt idx="2766">
                  <c:v>6.8631408962454578E-4</c:v>
                </c:pt>
                <c:pt idx="2767">
                  <c:v>1.2111425111021397E-3</c:v>
                </c:pt>
                <c:pt idx="2768">
                  <c:v>2.4222850222042794E-4</c:v>
                </c:pt>
                <c:pt idx="2769">
                  <c:v>6.4594267258780787E-4</c:v>
                </c:pt>
                <c:pt idx="2770">
                  <c:v>1.2111425111021397E-3</c:v>
                </c:pt>
                <c:pt idx="2771">
                  <c:v>6.8631408962454578E-4</c:v>
                </c:pt>
                <c:pt idx="2772">
                  <c:v>2.8259991925716591E-4</c:v>
                </c:pt>
                <c:pt idx="2773">
                  <c:v>6.0557125555106984E-4</c:v>
                </c:pt>
                <c:pt idx="2774">
                  <c:v>4.0371417036737988E-4</c:v>
                </c:pt>
                <c:pt idx="2775">
                  <c:v>6.8631408962454578E-4</c:v>
                </c:pt>
                <c:pt idx="2776">
                  <c:v>8.0742834073475975E-4</c:v>
                </c:pt>
                <c:pt idx="2777">
                  <c:v>5.6519983851433182E-4</c:v>
                </c:pt>
                <c:pt idx="2778">
                  <c:v>9.6891400888171175E-4</c:v>
                </c:pt>
                <c:pt idx="2779">
                  <c:v>1.6148566814695197E-4</c:v>
                </c:pt>
                <c:pt idx="2780">
                  <c:v>4.0371417036737992E-5</c:v>
                </c:pt>
                <c:pt idx="2781">
                  <c:v>6.8631408962454578E-4</c:v>
                </c:pt>
                <c:pt idx="2782">
                  <c:v>1.9378280177634235E-3</c:v>
                </c:pt>
                <c:pt idx="2783">
                  <c:v>8.0742834073475983E-5</c:v>
                </c:pt>
                <c:pt idx="2784">
                  <c:v>1.2111425111021397E-4</c:v>
                </c:pt>
                <c:pt idx="2785">
                  <c:v>8.0742834073475983E-5</c:v>
                </c:pt>
                <c:pt idx="2786">
                  <c:v>3.633427533306419E-4</c:v>
                </c:pt>
                <c:pt idx="2787">
                  <c:v>4.0371417036737992E-5</c:v>
                </c:pt>
                <c:pt idx="2788">
                  <c:v>4.0371417036737992E-5</c:v>
                </c:pt>
                <c:pt idx="2789">
                  <c:v>8.4779975777149778E-4</c:v>
                </c:pt>
                <c:pt idx="2790">
                  <c:v>8.881711748082358E-4</c:v>
                </c:pt>
                <c:pt idx="2791">
                  <c:v>4.0371417036737992E-5</c:v>
                </c:pt>
                <c:pt idx="2792">
                  <c:v>1.6148566814695197E-4</c:v>
                </c:pt>
                <c:pt idx="2793">
                  <c:v>1.2111425111021397E-3</c:v>
                </c:pt>
                <c:pt idx="2794">
                  <c:v>1.2111425111021397E-4</c:v>
                </c:pt>
                <c:pt idx="2795">
                  <c:v>2.0185708518368994E-4</c:v>
                </c:pt>
                <c:pt idx="2796">
                  <c:v>2.4222850222042794E-4</c:v>
                </c:pt>
                <c:pt idx="2797">
                  <c:v>6.4594267258780787E-4</c:v>
                </c:pt>
                <c:pt idx="2798">
                  <c:v>1.2111425111021397E-4</c:v>
                </c:pt>
                <c:pt idx="2799">
                  <c:v>6.8631408962454578E-4</c:v>
                </c:pt>
                <c:pt idx="2800">
                  <c:v>3.2297133629390393E-4</c:v>
                </c:pt>
                <c:pt idx="2801">
                  <c:v>4.8445700444085587E-4</c:v>
                </c:pt>
                <c:pt idx="2802">
                  <c:v>8.4779975777149778E-4</c:v>
                </c:pt>
                <c:pt idx="2803">
                  <c:v>2.0185708518368994E-4</c:v>
                </c:pt>
                <c:pt idx="2804">
                  <c:v>8.881711748082358E-4</c:v>
                </c:pt>
                <c:pt idx="2805">
                  <c:v>1.6148566814695197E-4</c:v>
                </c:pt>
                <c:pt idx="2806">
                  <c:v>4.0371417036737992E-5</c:v>
                </c:pt>
                <c:pt idx="2807">
                  <c:v>1.6148566814695197E-4</c:v>
                </c:pt>
                <c:pt idx="2808">
                  <c:v>4.8445700444085587E-4</c:v>
                </c:pt>
                <c:pt idx="2809">
                  <c:v>2.5837706903512315E-3</c:v>
                </c:pt>
                <c:pt idx="2810">
                  <c:v>3.633427533306419E-4</c:v>
                </c:pt>
                <c:pt idx="2811">
                  <c:v>9.6891400888171175E-4</c:v>
                </c:pt>
                <c:pt idx="2812">
                  <c:v>4.0371417036737988E-4</c:v>
                </c:pt>
                <c:pt idx="2813">
                  <c:v>4.8445700444085587E-4</c:v>
                </c:pt>
                <c:pt idx="2814">
                  <c:v>4.0371417036737988E-4</c:v>
                </c:pt>
                <c:pt idx="2815">
                  <c:v>2.4222850222042794E-4</c:v>
                </c:pt>
                <c:pt idx="2816">
                  <c:v>1.6148566814695197E-4</c:v>
                </c:pt>
                <c:pt idx="2817">
                  <c:v>6.4594267258780787E-4</c:v>
                </c:pt>
                <c:pt idx="2818">
                  <c:v>2.0185708518368994E-4</c:v>
                </c:pt>
                <c:pt idx="2819">
                  <c:v>2.4222850222042794E-4</c:v>
                </c:pt>
                <c:pt idx="2820">
                  <c:v>8.4779975777149778E-4</c:v>
                </c:pt>
                <c:pt idx="2821">
                  <c:v>1.4129995962858296E-3</c:v>
                </c:pt>
                <c:pt idx="2822">
                  <c:v>8.0742834073475975E-4</c:v>
                </c:pt>
                <c:pt idx="2823">
                  <c:v>2.8259991925716591E-4</c:v>
                </c:pt>
                <c:pt idx="2824">
                  <c:v>1.6148566814695197E-4</c:v>
                </c:pt>
                <c:pt idx="2825">
                  <c:v>8.881711748082358E-4</c:v>
                </c:pt>
                <c:pt idx="2826">
                  <c:v>4.0371417036737988E-4</c:v>
                </c:pt>
                <c:pt idx="2827">
                  <c:v>0</c:v>
                </c:pt>
                <c:pt idx="2828">
                  <c:v>8.881711748082358E-4</c:v>
                </c:pt>
                <c:pt idx="2829">
                  <c:v>6.0557125555106984E-4</c:v>
                </c:pt>
                <c:pt idx="2830">
                  <c:v>5.248284214775939E-4</c:v>
                </c:pt>
                <c:pt idx="2831">
                  <c:v>1.2515139281388777E-3</c:v>
                </c:pt>
                <c:pt idx="2832">
                  <c:v>1.1707710940654017E-3</c:v>
                </c:pt>
                <c:pt idx="2833">
                  <c:v>6.0557125555106984E-4</c:v>
                </c:pt>
                <c:pt idx="2834">
                  <c:v>1.1303996770286636E-3</c:v>
                </c:pt>
                <c:pt idx="2835">
                  <c:v>2.0185708518368994E-4</c:v>
                </c:pt>
                <c:pt idx="2836">
                  <c:v>7.6705692369802183E-4</c:v>
                </c:pt>
                <c:pt idx="2837">
                  <c:v>1.1303996770286636E-3</c:v>
                </c:pt>
                <c:pt idx="2838">
                  <c:v>6.0557125555106984E-4</c:v>
                </c:pt>
                <c:pt idx="2839">
                  <c:v>4.0371417036737992E-5</c:v>
                </c:pt>
                <c:pt idx="2840">
                  <c:v>2.0185708518368994E-4</c:v>
                </c:pt>
                <c:pt idx="2841">
                  <c:v>1.7359709325797336E-3</c:v>
                </c:pt>
                <c:pt idx="2842">
                  <c:v>4.8445700444085587E-4</c:v>
                </c:pt>
                <c:pt idx="2843">
                  <c:v>6.0557125555106984E-4</c:v>
                </c:pt>
                <c:pt idx="2844">
                  <c:v>6.4594267258780787E-4</c:v>
                </c:pt>
                <c:pt idx="2845">
                  <c:v>4.8445700444085587E-4</c:v>
                </c:pt>
                <c:pt idx="2846">
                  <c:v>3.2297133629390393E-4</c:v>
                </c:pt>
                <c:pt idx="2847">
                  <c:v>4.0371417036737988E-4</c:v>
                </c:pt>
                <c:pt idx="2848">
                  <c:v>5.6519983851433182E-4</c:v>
                </c:pt>
                <c:pt idx="2849">
                  <c:v>4.8445700444085587E-4</c:v>
                </c:pt>
                <c:pt idx="2850">
                  <c:v>6.4594267258780787E-4</c:v>
                </c:pt>
                <c:pt idx="2851">
                  <c:v>4.0371417036737988E-4</c:v>
                </c:pt>
                <c:pt idx="2852">
                  <c:v>8.0742834073475983E-5</c:v>
                </c:pt>
                <c:pt idx="2853">
                  <c:v>1.6148566814695197E-4</c:v>
                </c:pt>
                <c:pt idx="2854">
                  <c:v>6.8631408962454578E-4</c:v>
                </c:pt>
                <c:pt idx="2855">
                  <c:v>2.8259991925716591E-4</c:v>
                </c:pt>
                <c:pt idx="2856">
                  <c:v>1.2111425111021397E-4</c:v>
                </c:pt>
                <c:pt idx="2857">
                  <c:v>2.8259991925716591E-4</c:v>
                </c:pt>
                <c:pt idx="2858">
                  <c:v>1.4937424303593056E-3</c:v>
                </c:pt>
                <c:pt idx="2859">
                  <c:v>1.2918853451756157E-3</c:v>
                </c:pt>
                <c:pt idx="2860">
                  <c:v>1.1303996770286636E-3</c:v>
                </c:pt>
                <c:pt idx="2861">
                  <c:v>6.0557125555106984E-4</c:v>
                </c:pt>
                <c:pt idx="2862">
                  <c:v>2.0185708518368994E-4</c:v>
                </c:pt>
                <c:pt idx="2863">
                  <c:v>2.8259991925716591E-4</c:v>
                </c:pt>
                <c:pt idx="2864">
                  <c:v>8.4779975777149778E-4</c:v>
                </c:pt>
                <c:pt idx="2865">
                  <c:v>2.0185708518368994E-4</c:v>
                </c:pt>
                <c:pt idx="2866">
                  <c:v>1.4129995962858296E-3</c:v>
                </c:pt>
                <c:pt idx="2867">
                  <c:v>4.0371417036737992E-5</c:v>
                </c:pt>
                <c:pt idx="2868">
                  <c:v>2.4222850222042794E-4</c:v>
                </c:pt>
                <c:pt idx="2869">
                  <c:v>5.248284214775939E-4</c:v>
                </c:pt>
                <c:pt idx="2870">
                  <c:v>3.633427533306419E-4</c:v>
                </c:pt>
                <c:pt idx="2871">
                  <c:v>8.0742834073475975E-4</c:v>
                </c:pt>
                <c:pt idx="2872">
                  <c:v>3.633427533306419E-4</c:v>
                </c:pt>
                <c:pt idx="2873">
                  <c:v>4.440855874041179E-4</c:v>
                </c:pt>
                <c:pt idx="2874">
                  <c:v>1.6552280985062575E-3</c:v>
                </c:pt>
                <c:pt idx="2875">
                  <c:v>8.0742834073475983E-5</c:v>
                </c:pt>
                <c:pt idx="2876">
                  <c:v>4.0371417036737992E-5</c:v>
                </c:pt>
                <c:pt idx="2877">
                  <c:v>4.8445700444085587E-4</c:v>
                </c:pt>
                <c:pt idx="2878">
                  <c:v>5.6519983851433182E-4</c:v>
                </c:pt>
                <c:pt idx="2879">
                  <c:v>3.2297133629390393E-4</c:v>
                </c:pt>
                <c:pt idx="2880">
                  <c:v>7.6705692369802183E-4</c:v>
                </c:pt>
                <c:pt idx="2881">
                  <c:v>8.0742834073475983E-5</c:v>
                </c:pt>
                <c:pt idx="2882">
                  <c:v>1.2918853451756157E-3</c:v>
                </c:pt>
                <c:pt idx="2883">
                  <c:v>2.0185708518368994E-4</c:v>
                </c:pt>
                <c:pt idx="2884">
                  <c:v>4.0371417036737992E-5</c:v>
                </c:pt>
                <c:pt idx="2885">
                  <c:v>6.8631408962454578E-4</c:v>
                </c:pt>
                <c:pt idx="2886">
                  <c:v>4.0371417036737992E-5</c:v>
                </c:pt>
                <c:pt idx="2887">
                  <c:v>3.2297133629390393E-4</c:v>
                </c:pt>
                <c:pt idx="2888">
                  <c:v>4.0371417036737992E-5</c:v>
                </c:pt>
                <c:pt idx="2889">
                  <c:v>1.9378280177634235E-3</c:v>
                </c:pt>
                <c:pt idx="2890">
                  <c:v>3.2297133629390393E-4</c:v>
                </c:pt>
                <c:pt idx="2891">
                  <c:v>0</c:v>
                </c:pt>
                <c:pt idx="2892">
                  <c:v>1.4129995962858296E-3</c:v>
                </c:pt>
                <c:pt idx="2893">
                  <c:v>1.6148566814695197E-4</c:v>
                </c:pt>
                <c:pt idx="2894">
                  <c:v>4.8445700444085587E-4</c:v>
                </c:pt>
                <c:pt idx="2895">
                  <c:v>2.0185708518368994E-4</c:v>
                </c:pt>
                <c:pt idx="2896">
                  <c:v>3.633427533306419E-4</c:v>
                </c:pt>
                <c:pt idx="2897">
                  <c:v>1.6148566814695197E-4</c:v>
                </c:pt>
                <c:pt idx="2898">
                  <c:v>2.4222850222042794E-4</c:v>
                </c:pt>
                <c:pt idx="2899">
                  <c:v>8.4779975777149778E-4</c:v>
                </c:pt>
                <c:pt idx="2900">
                  <c:v>6.4594267258780787E-4</c:v>
                </c:pt>
                <c:pt idx="2901">
                  <c:v>4.8445700444085587E-4</c:v>
                </c:pt>
                <c:pt idx="2902">
                  <c:v>2.0185708518368994E-4</c:v>
                </c:pt>
                <c:pt idx="2903">
                  <c:v>4.8445700444085587E-4</c:v>
                </c:pt>
                <c:pt idx="2904">
                  <c:v>7.6705692369802183E-4</c:v>
                </c:pt>
                <c:pt idx="2905">
                  <c:v>1.2111425111021397E-3</c:v>
                </c:pt>
                <c:pt idx="2906">
                  <c:v>1.2111425111021397E-4</c:v>
                </c:pt>
                <c:pt idx="2907">
                  <c:v>8.881711748082358E-4</c:v>
                </c:pt>
                <c:pt idx="2908">
                  <c:v>3.633427533306419E-4</c:v>
                </c:pt>
                <c:pt idx="2909">
                  <c:v>7.2668550666128381E-4</c:v>
                </c:pt>
                <c:pt idx="2910">
                  <c:v>3.633427533306419E-4</c:v>
                </c:pt>
                <c:pt idx="2911">
                  <c:v>1.2111425111021397E-4</c:v>
                </c:pt>
                <c:pt idx="2912">
                  <c:v>9.6891400888171175E-4</c:v>
                </c:pt>
                <c:pt idx="2913">
                  <c:v>9.6891400888171175E-4</c:v>
                </c:pt>
                <c:pt idx="2914">
                  <c:v>2.0185708518368994E-4</c:v>
                </c:pt>
                <c:pt idx="2915">
                  <c:v>4.0371417036737992E-5</c:v>
                </c:pt>
                <c:pt idx="2916">
                  <c:v>6.0557125555106984E-4</c:v>
                </c:pt>
                <c:pt idx="2917">
                  <c:v>7.6705692369802183E-4</c:v>
                </c:pt>
                <c:pt idx="2918">
                  <c:v>9.6891400888171175E-4</c:v>
                </c:pt>
                <c:pt idx="2919">
                  <c:v>3.2297133629390393E-4</c:v>
                </c:pt>
                <c:pt idx="2920">
                  <c:v>8.4779975777149778E-4</c:v>
                </c:pt>
                <c:pt idx="2921">
                  <c:v>1.1303996770286636E-3</c:v>
                </c:pt>
                <c:pt idx="2922">
                  <c:v>1.0092854259184498E-3</c:v>
                </c:pt>
                <c:pt idx="2923">
                  <c:v>4.440855874041179E-4</c:v>
                </c:pt>
                <c:pt idx="2924">
                  <c:v>3.2297133629390393E-4</c:v>
                </c:pt>
                <c:pt idx="2925">
                  <c:v>6.4594267258780787E-4</c:v>
                </c:pt>
                <c:pt idx="2926">
                  <c:v>1.2111425111021397E-4</c:v>
                </c:pt>
                <c:pt idx="2927">
                  <c:v>4.440855874041179E-4</c:v>
                </c:pt>
                <c:pt idx="2928">
                  <c:v>8.0742834073475975E-4</c:v>
                </c:pt>
                <c:pt idx="2929">
                  <c:v>1.6148566814695195E-3</c:v>
                </c:pt>
                <c:pt idx="2930">
                  <c:v>7.6705692369802183E-4</c:v>
                </c:pt>
                <c:pt idx="2931">
                  <c:v>5.6519983851433182E-4</c:v>
                </c:pt>
                <c:pt idx="2932">
                  <c:v>4.8445700444085587E-4</c:v>
                </c:pt>
                <c:pt idx="2933">
                  <c:v>1.2111425111021397E-4</c:v>
                </c:pt>
                <c:pt idx="2934">
                  <c:v>5.6519983851433182E-4</c:v>
                </c:pt>
                <c:pt idx="2935">
                  <c:v>6.4594267258780787E-4</c:v>
                </c:pt>
                <c:pt idx="2936">
                  <c:v>4.440855874041179E-4</c:v>
                </c:pt>
                <c:pt idx="2937">
                  <c:v>8.881711748082358E-4</c:v>
                </c:pt>
                <c:pt idx="2938">
                  <c:v>1.5744852644327817E-3</c:v>
                </c:pt>
                <c:pt idx="2939">
                  <c:v>6.4594267258780787E-4</c:v>
                </c:pt>
                <c:pt idx="2940">
                  <c:v>1.1707710940654017E-3</c:v>
                </c:pt>
                <c:pt idx="2941">
                  <c:v>4.0371417036737992E-5</c:v>
                </c:pt>
                <c:pt idx="2942">
                  <c:v>9.6891400888171175E-4</c:v>
                </c:pt>
                <c:pt idx="2943">
                  <c:v>5.6519983851433182E-4</c:v>
                </c:pt>
                <c:pt idx="2944">
                  <c:v>4.440855874041179E-4</c:v>
                </c:pt>
                <c:pt idx="2945">
                  <c:v>9.2854259184497372E-4</c:v>
                </c:pt>
                <c:pt idx="2946">
                  <c:v>2.4222850222042794E-4</c:v>
                </c:pt>
                <c:pt idx="2947">
                  <c:v>6.8631408962454578E-4</c:v>
                </c:pt>
                <c:pt idx="2948">
                  <c:v>5.6519983851433182E-4</c:v>
                </c:pt>
                <c:pt idx="2949">
                  <c:v>4.0371417036737992E-5</c:v>
                </c:pt>
                <c:pt idx="2950">
                  <c:v>6.8631408962454578E-4</c:v>
                </c:pt>
                <c:pt idx="2951">
                  <c:v>2.0185708518368994E-4</c:v>
                </c:pt>
                <c:pt idx="2952">
                  <c:v>2.4222850222042794E-4</c:v>
                </c:pt>
                <c:pt idx="2953">
                  <c:v>4.440855874041179E-4</c:v>
                </c:pt>
                <c:pt idx="2954">
                  <c:v>3.633427533306419E-4</c:v>
                </c:pt>
                <c:pt idx="2955">
                  <c:v>2.4222850222042794E-4</c:v>
                </c:pt>
                <c:pt idx="2956">
                  <c:v>8.0742834073475983E-5</c:v>
                </c:pt>
                <c:pt idx="2957">
                  <c:v>6.0557125555106984E-4</c:v>
                </c:pt>
                <c:pt idx="2958">
                  <c:v>4.440855874041179E-4</c:v>
                </c:pt>
                <c:pt idx="2959">
                  <c:v>4.8445700444085587E-4</c:v>
                </c:pt>
                <c:pt idx="2960">
                  <c:v>9.6891400888171175E-4</c:v>
                </c:pt>
                <c:pt idx="2961">
                  <c:v>0</c:v>
                </c:pt>
                <c:pt idx="2962">
                  <c:v>8.4779975777149778E-4</c:v>
                </c:pt>
                <c:pt idx="2963">
                  <c:v>4.8445700444085587E-4</c:v>
                </c:pt>
                <c:pt idx="2964">
                  <c:v>4.440855874041179E-4</c:v>
                </c:pt>
                <c:pt idx="2965">
                  <c:v>1.9781994348001615E-3</c:v>
                </c:pt>
                <c:pt idx="2966">
                  <c:v>0</c:v>
                </c:pt>
                <c:pt idx="2967">
                  <c:v>2.0185708518368994E-4</c:v>
                </c:pt>
                <c:pt idx="2968">
                  <c:v>4.440855874041179E-4</c:v>
                </c:pt>
                <c:pt idx="2969">
                  <c:v>4.440855874041179E-4</c:v>
                </c:pt>
                <c:pt idx="2970">
                  <c:v>6.0557125555106984E-4</c:v>
                </c:pt>
                <c:pt idx="2971">
                  <c:v>8.0742834073475983E-5</c:v>
                </c:pt>
                <c:pt idx="2972">
                  <c:v>2.8259991925716591E-4</c:v>
                </c:pt>
                <c:pt idx="2973">
                  <c:v>4.8445700444085587E-4</c:v>
                </c:pt>
                <c:pt idx="2974">
                  <c:v>8.0742834073475983E-5</c:v>
                </c:pt>
                <c:pt idx="2975">
                  <c:v>5.6519983851433182E-4</c:v>
                </c:pt>
                <c:pt idx="2976">
                  <c:v>2.4222850222042794E-4</c:v>
                </c:pt>
                <c:pt idx="2977">
                  <c:v>2.8259991925716591E-4</c:v>
                </c:pt>
                <c:pt idx="2978">
                  <c:v>1.2111425111021397E-4</c:v>
                </c:pt>
                <c:pt idx="2979">
                  <c:v>2.8259991925716591E-4</c:v>
                </c:pt>
                <c:pt idx="2980">
                  <c:v>9.2854259184497372E-4</c:v>
                </c:pt>
                <c:pt idx="2981">
                  <c:v>8.0742834073475983E-5</c:v>
                </c:pt>
                <c:pt idx="2982">
                  <c:v>1.0900282599919258E-3</c:v>
                </c:pt>
                <c:pt idx="2983">
                  <c:v>8.4779975777149778E-4</c:v>
                </c:pt>
                <c:pt idx="2984">
                  <c:v>5.6519983851433182E-4</c:v>
                </c:pt>
                <c:pt idx="2985">
                  <c:v>6.0557125555106984E-4</c:v>
                </c:pt>
                <c:pt idx="2986">
                  <c:v>2.8259991925716591E-4</c:v>
                </c:pt>
                <c:pt idx="2987">
                  <c:v>7.6705692369802183E-4</c:v>
                </c:pt>
                <c:pt idx="2988">
                  <c:v>1.2111425111021397E-4</c:v>
                </c:pt>
                <c:pt idx="2989">
                  <c:v>1.2111425111021397E-3</c:v>
                </c:pt>
                <c:pt idx="2990">
                  <c:v>4.0371417036737992E-5</c:v>
                </c:pt>
                <c:pt idx="2991">
                  <c:v>8.881711748082358E-4</c:v>
                </c:pt>
                <c:pt idx="2992">
                  <c:v>6.4594267258780787E-4</c:v>
                </c:pt>
                <c:pt idx="2993">
                  <c:v>7.6705692369802183E-4</c:v>
                </c:pt>
                <c:pt idx="2994">
                  <c:v>6.8631408962454578E-4</c:v>
                </c:pt>
                <c:pt idx="2995">
                  <c:v>6.0557125555106984E-4</c:v>
                </c:pt>
                <c:pt idx="2996">
                  <c:v>8.0742834073475983E-5</c:v>
                </c:pt>
                <c:pt idx="2997">
                  <c:v>8.0742834073475983E-5</c:v>
                </c:pt>
                <c:pt idx="2998">
                  <c:v>1.4533710133225676E-3</c:v>
                </c:pt>
                <c:pt idx="2999">
                  <c:v>8.0742834073475983E-5</c:v>
                </c:pt>
                <c:pt idx="3000">
                  <c:v>1.6148566814695197E-4</c:v>
                </c:pt>
                <c:pt idx="3001">
                  <c:v>1.2111425111021397E-4</c:v>
                </c:pt>
                <c:pt idx="3002">
                  <c:v>1.6955995155429956E-3</c:v>
                </c:pt>
                <c:pt idx="3003">
                  <c:v>3.2297133629390393E-4</c:v>
                </c:pt>
                <c:pt idx="3004">
                  <c:v>3.633427533306419E-4</c:v>
                </c:pt>
                <c:pt idx="3005">
                  <c:v>5.6519983851433182E-4</c:v>
                </c:pt>
                <c:pt idx="3006">
                  <c:v>4.0371417036737992E-5</c:v>
                </c:pt>
                <c:pt idx="3007">
                  <c:v>2.0185708518368994E-4</c:v>
                </c:pt>
                <c:pt idx="3008">
                  <c:v>6.0557125555106984E-4</c:v>
                </c:pt>
                <c:pt idx="3009">
                  <c:v>1.3322567622123538E-3</c:v>
                </c:pt>
                <c:pt idx="3010">
                  <c:v>4.8445700444085587E-4</c:v>
                </c:pt>
                <c:pt idx="3011">
                  <c:v>2.8259991925716591E-4</c:v>
                </c:pt>
                <c:pt idx="3012">
                  <c:v>2.8259991925716591E-4</c:v>
                </c:pt>
                <c:pt idx="3013">
                  <c:v>1.3726281792490916E-3</c:v>
                </c:pt>
                <c:pt idx="3014">
                  <c:v>1.6148566814695197E-4</c:v>
                </c:pt>
                <c:pt idx="3015">
                  <c:v>3.2297133629390393E-4</c:v>
                </c:pt>
                <c:pt idx="3016">
                  <c:v>8.0742834073475983E-5</c:v>
                </c:pt>
                <c:pt idx="3017">
                  <c:v>6.4594267258780787E-4</c:v>
                </c:pt>
                <c:pt idx="3018">
                  <c:v>8.0742834073475983E-5</c:v>
                </c:pt>
                <c:pt idx="3019">
                  <c:v>1.7763423496164716E-3</c:v>
                </c:pt>
                <c:pt idx="3020">
                  <c:v>6.4594267258780787E-4</c:v>
                </c:pt>
                <c:pt idx="3021">
                  <c:v>6.8631408962454578E-4</c:v>
                </c:pt>
                <c:pt idx="3022">
                  <c:v>2.8259991925716591E-4</c:v>
                </c:pt>
                <c:pt idx="3023">
                  <c:v>6.4594267258780787E-4</c:v>
                </c:pt>
                <c:pt idx="3024">
                  <c:v>8.881711748082358E-4</c:v>
                </c:pt>
                <c:pt idx="3025">
                  <c:v>3.2297133629390393E-4</c:v>
                </c:pt>
                <c:pt idx="3026">
                  <c:v>4.440855874041179E-4</c:v>
                </c:pt>
                <c:pt idx="3027">
                  <c:v>2.8259991925716591E-4</c:v>
                </c:pt>
                <c:pt idx="3028">
                  <c:v>2.0185708518368994E-4</c:v>
                </c:pt>
                <c:pt idx="3029">
                  <c:v>1.0496568429551878E-3</c:v>
                </c:pt>
                <c:pt idx="3030">
                  <c:v>0</c:v>
                </c:pt>
                <c:pt idx="3031">
                  <c:v>1.4533710133225676E-3</c:v>
                </c:pt>
                <c:pt idx="3032">
                  <c:v>1.0900282599919258E-3</c:v>
                </c:pt>
                <c:pt idx="3033">
                  <c:v>8.0742834073475983E-5</c:v>
                </c:pt>
                <c:pt idx="3034">
                  <c:v>8.4779975777149778E-4</c:v>
                </c:pt>
                <c:pt idx="3035">
                  <c:v>5.248284214775939E-4</c:v>
                </c:pt>
                <c:pt idx="3036">
                  <c:v>3.633427533306419E-4</c:v>
                </c:pt>
                <c:pt idx="3037">
                  <c:v>8.4779975777149778E-4</c:v>
                </c:pt>
                <c:pt idx="3038">
                  <c:v>6.0557125555106984E-4</c:v>
                </c:pt>
                <c:pt idx="3039">
                  <c:v>1.6148566814695197E-4</c:v>
                </c:pt>
                <c:pt idx="3040">
                  <c:v>0</c:v>
                </c:pt>
                <c:pt idx="3041">
                  <c:v>0</c:v>
                </c:pt>
                <c:pt idx="3042">
                  <c:v>4.0371417036737988E-4</c:v>
                </c:pt>
                <c:pt idx="3043">
                  <c:v>4.440855874041179E-4</c:v>
                </c:pt>
                <c:pt idx="3044">
                  <c:v>8.0742834073475983E-5</c:v>
                </c:pt>
                <c:pt idx="3045">
                  <c:v>5.248284214775939E-4</c:v>
                </c:pt>
                <c:pt idx="3046">
                  <c:v>4.0371417036737988E-4</c:v>
                </c:pt>
                <c:pt idx="3047">
                  <c:v>1.1303996770286636E-3</c:v>
                </c:pt>
                <c:pt idx="3048">
                  <c:v>6.8631408962454578E-4</c:v>
                </c:pt>
                <c:pt idx="3049">
                  <c:v>2.8259991925716591E-4</c:v>
                </c:pt>
                <c:pt idx="3050">
                  <c:v>4.0371417036737992E-5</c:v>
                </c:pt>
                <c:pt idx="3051">
                  <c:v>0</c:v>
                </c:pt>
                <c:pt idx="3052">
                  <c:v>5.6519983851433182E-4</c:v>
                </c:pt>
                <c:pt idx="3053">
                  <c:v>1.5744852644327817E-3</c:v>
                </c:pt>
                <c:pt idx="3054">
                  <c:v>1.8570851836899474E-3</c:v>
                </c:pt>
                <c:pt idx="3055">
                  <c:v>5.248284214775939E-4</c:v>
                </c:pt>
                <c:pt idx="3056">
                  <c:v>1.2515139281388777E-3</c:v>
                </c:pt>
                <c:pt idx="3057">
                  <c:v>4.8445700444085587E-4</c:v>
                </c:pt>
                <c:pt idx="3058">
                  <c:v>4.8445700444085587E-4</c:v>
                </c:pt>
                <c:pt idx="3059">
                  <c:v>1.2111425111021397E-4</c:v>
                </c:pt>
                <c:pt idx="3060">
                  <c:v>1.6148566814695197E-4</c:v>
                </c:pt>
                <c:pt idx="3061">
                  <c:v>8.0742834073475975E-4</c:v>
                </c:pt>
                <c:pt idx="3062">
                  <c:v>1.1303996770286636E-3</c:v>
                </c:pt>
                <c:pt idx="3063">
                  <c:v>4.0371417036737992E-5</c:v>
                </c:pt>
                <c:pt idx="3064">
                  <c:v>2.0185708518368994E-4</c:v>
                </c:pt>
                <c:pt idx="3065">
                  <c:v>2.8259991925716591E-4</c:v>
                </c:pt>
                <c:pt idx="3066">
                  <c:v>1.9781994348001615E-3</c:v>
                </c:pt>
                <c:pt idx="3067">
                  <c:v>1.2515139281388777E-3</c:v>
                </c:pt>
                <c:pt idx="3068">
                  <c:v>2.8259991925716591E-4</c:v>
                </c:pt>
                <c:pt idx="3069">
                  <c:v>1.6148566814695197E-4</c:v>
                </c:pt>
                <c:pt idx="3070">
                  <c:v>0</c:v>
                </c:pt>
                <c:pt idx="3071">
                  <c:v>1.2111425111021397E-4</c:v>
                </c:pt>
                <c:pt idx="3072">
                  <c:v>8.0742834073475983E-5</c:v>
                </c:pt>
                <c:pt idx="3073">
                  <c:v>1.1303996770286636E-3</c:v>
                </c:pt>
                <c:pt idx="3074">
                  <c:v>4.0371417036737992E-5</c:v>
                </c:pt>
                <c:pt idx="3075">
                  <c:v>5.248284214775939E-4</c:v>
                </c:pt>
                <c:pt idx="3076">
                  <c:v>2.4222850222042794E-4</c:v>
                </c:pt>
                <c:pt idx="3077">
                  <c:v>3.2297133629390393E-4</c:v>
                </c:pt>
                <c:pt idx="3078">
                  <c:v>8.0742834073475983E-5</c:v>
                </c:pt>
                <c:pt idx="3079">
                  <c:v>6.8631408962454578E-4</c:v>
                </c:pt>
                <c:pt idx="3080">
                  <c:v>4.8445700444085587E-4</c:v>
                </c:pt>
                <c:pt idx="3081">
                  <c:v>2.0185708518368994E-4</c:v>
                </c:pt>
                <c:pt idx="3082">
                  <c:v>6.0557125555106984E-4</c:v>
                </c:pt>
                <c:pt idx="3083">
                  <c:v>6.8631408962454578E-4</c:v>
                </c:pt>
                <c:pt idx="3084">
                  <c:v>2.0185708518368994E-4</c:v>
                </c:pt>
                <c:pt idx="3085">
                  <c:v>4.0371417036737992E-5</c:v>
                </c:pt>
                <c:pt idx="3086">
                  <c:v>5.248284214775939E-4</c:v>
                </c:pt>
                <c:pt idx="3087">
                  <c:v>1.2111425111021397E-4</c:v>
                </c:pt>
                <c:pt idx="3088">
                  <c:v>0</c:v>
                </c:pt>
                <c:pt idx="3089">
                  <c:v>8.0742834073475983E-5</c:v>
                </c:pt>
                <c:pt idx="3090">
                  <c:v>9.6891400888171175E-4</c:v>
                </c:pt>
                <c:pt idx="3091">
                  <c:v>0</c:v>
                </c:pt>
                <c:pt idx="3092">
                  <c:v>8.0742834073475983E-5</c:v>
                </c:pt>
                <c:pt idx="3093">
                  <c:v>2.4222850222042794E-4</c:v>
                </c:pt>
                <c:pt idx="3094">
                  <c:v>2.4222850222042794E-4</c:v>
                </c:pt>
                <c:pt idx="3095">
                  <c:v>1.6148566814695197E-4</c:v>
                </c:pt>
                <c:pt idx="3096">
                  <c:v>7.6705692369802183E-4</c:v>
                </c:pt>
                <c:pt idx="3097">
                  <c:v>6.4594267258780787E-4</c:v>
                </c:pt>
                <c:pt idx="3098">
                  <c:v>2.4222850222042794E-4</c:v>
                </c:pt>
                <c:pt idx="3099">
                  <c:v>4.440855874041179E-4</c:v>
                </c:pt>
                <c:pt idx="3100">
                  <c:v>8.0742834073475975E-4</c:v>
                </c:pt>
                <c:pt idx="3101">
                  <c:v>1.6148566814695197E-4</c:v>
                </c:pt>
                <c:pt idx="3102">
                  <c:v>5.6519983851433182E-4</c:v>
                </c:pt>
                <c:pt idx="3103">
                  <c:v>6.0557125555106984E-4</c:v>
                </c:pt>
                <c:pt idx="3104">
                  <c:v>1.0496568429551878E-3</c:v>
                </c:pt>
                <c:pt idx="3105">
                  <c:v>1.4937424303593056E-3</c:v>
                </c:pt>
                <c:pt idx="3106">
                  <c:v>1.6552280985062575E-3</c:v>
                </c:pt>
                <c:pt idx="3107">
                  <c:v>0</c:v>
                </c:pt>
                <c:pt idx="3108">
                  <c:v>9.2854259184497372E-4</c:v>
                </c:pt>
                <c:pt idx="3109">
                  <c:v>6.8631408962454578E-4</c:v>
                </c:pt>
                <c:pt idx="3110">
                  <c:v>1.1707710940654017E-3</c:v>
                </c:pt>
                <c:pt idx="3111">
                  <c:v>6.4594267258780787E-4</c:v>
                </c:pt>
                <c:pt idx="3112">
                  <c:v>2.8259991925716591E-4</c:v>
                </c:pt>
                <c:pt idx="3113">
                  <c:v>4.0371417036737992E-5</c:v>
                </c:pt>
                <c:pt idx="3114">
                  <c:v>2.8259991925716591E-4</c:v>
                </c:pt>
                <c:pt idx="3115">
                  <c:v>4.8445700444085587E-4</c:v>
                </c:pt>
                <c:pt idx="3116">
                  <c:v>3.633427533306419E-4</c:v>
                </c:pt>
                <c:pt idx="3117">
                  <c:v>1.6148566814695197E-4</c:v>
                </c:pt>
                <c:pt idx="3118">
                  <c:v>5.6519983851433182E-4</c:v>
                </c:pt>
                <c:pt idx="3119">
                  <c:v>6.0557125555106984E-4</c:v>
                </c:pt>
                <c:pt idx="3120">
                  <c:v>1.5744852644327817E-3</c:v>
                </c:pt>
                <c:pt idx="3121">
                  <c:v>2.8259991925716591E-4</c:v>
                </c:pt>
                <c:pt idx="3122">
                  <c:v>2.0185708518368994E-4</c:v>
                </c:pt>
                <c:pt idx="3123">
                  <c:v>4.440855874041179E-4</c:v>
                </c:pt>
                <c:pt idx="3124">
                  <c:v>4.8445700444085587E-4</c:v>
                </c:pt>
                <c:pt idx="3125">
                  <c:v>8.4779975777149778E-4</c:v>
                </c:pt>
                <c:pt idx="3126">
                  <c:v>9.6891400888171175E-4</c:v>
                </c:pt>
                <c:pt idx="3127">
                  <c:v>2.4222850222042794E-4</c:v>
                </c:pt>
                <c:pt idx="3128">
                  <c:v>1.2111425111021397E-4</c:v>
                </c:pt>
                <c:pt idx="3129">
                  <c:v>4.0371417036737992E-5</c:v>
                </c:pt>
                <c:pt idx="3130">
                  <c:v>1.6148566814695197E-4</c:v>
                </c:pt>
                <c:pt idx="3131">
                  <c:v>8.0742834073475975E-4</c:v>
                </c:pt>
                <c:pt idx="3132">
                  <c:v>4.8445700444085587E-4</c:v>
                </c:pt>
                <c:pt idx="3133">
                  <c:v>9.2854259184497372E-4</c:v>
                </c:pt>
                <c:pt idx="3134">
                  <c:v>8.0742834073475975E-4</c:v>
                </c:pt>
                <c:pt idx="3135">
                  <c:v>2.4222850222042794E-4</c:v>
                </c:pt>
                <c:pt idx="3136">
                  <c:v>4.440855874041179E-4</c:v>
                </c:pt>
                <c:pt idx="3137">
                  <c:v>6.0557125555106984E-4</c:v>
                </c:pt>
                <c:pt idx="3138">
                  <c:v>1.0900282599919258E-3</c:v>
                </c:pt>
                <c:pt idx="3139">
                  <c:v>0</c:v>
                </c:pt>
                <c:pt idx="3140">
                  <c:v>6.4594267258780787E-4</c:v>
                </c:pt>
                <c:pt idx="3141">
                  <c:v>8.4779975777149778E-4</c:v>
                </c:pt>
                <c:pt idx="3142">
                  <c:v>1.1707710940654017E-3</c:v>
                </c:pt>
                <c:pt idx="3143">
                  <c:v>4.440855874041179E-4</c:v>
                </c:pt>
                <c:pt idx="3144">
                  <c:v>8.4779975777149778E-4</c:v>
                </c:pt>
                <c:pt idx="3145">
                  <c:v>9.2854259184497372E-4</c:v>
                </c:pt>
                <c:pt idx="3146">
                  <c:v>2.4222850222042794E-4</c:v>
                </c:pt>
                <c:pt idx="3147">
                  <c:v>7.6705692369802183E-4</c:v>
                </c:pt>
                <c:pt idx="3148">
                  <c:v>8.0742834073475983E-5</c:v>
                </c:pt>
                <c:pt idx="3149">
                  <c:v>1.0092854259184498E-3</c:v>
                </c:pt>
                <c:pt idx="3150">
                  <c:v>3.633427533306419E-4</c:v>
                </c:pt>
                <c:pt idx="3151">
                  <c:v>6.0557125555106984E-4</c:v>
                </c:pt>
                <c:pt idx="3152">
                  <c:v>1.0496568429551878E-3</c:v>
                </c:pt>
                <c:pt idx="3153">
                  <c:v>2.0185708518368994E-4</c:v>
                </c:pt>
                <c:pt idx="3154">
                  <c:v>1.0900282599919258E-3</c:v>
                </c:pt>
                <c:pt idx="3155">
                  <c:v>2.8259991925716591E-4</c:v>
                </c:pt>
                <c:pt idx="3156">
                  <c:v>0</c:v>
                </c:pt>
                <c:pt idx="3157">
                  <c:v>8.4779975777149778E-4</c:v>
                </c:pt>
                <c:pt idx="3158">
                  <c:v>4.0371417036737988E-4</c:v>
                </c:pt>
                <c:pt idx="3159">
                  <c:v>4.440855874041179E-4</c:v>
                </c:pt>
                <c:pt idx="3160">
                  <c:v>5.248284214775939E-4</c:v>
                </c:pt>
                <c:pt idx="3161">
                  <c:v>4.0371417036737988E-4</c:v>
                </c:pt>
                <c:pt idx="3162">
                  <c:v>4.8445700444085587E-4</c:v>
                </c:pt>
                <c:pt idx="3163">
                  <c:v>5.6519983851433182E-4</c:v>
                </c:pt>
                <c:pt idx="3164">
                  <c:v>1.6148566814695197E-4</c:v>
                </c:pt>
                <c:pt idx="3165">
                  <c:v>0</c:v>
                </c:pt>
                <c:pt idx="3166">
                  <c:v>0</c:v>
                </c:pt>
                <c:pt idx="3167">
                  <c:v>2.0185708518368994E-4</c:v>
                </c:pt>
                <c:pt idx="3168">
                  <c:v>5.6519983851433182E-4</c:v>
                </c:pt>
                <c:pt idx="3169">
                  <c:v>4.8445700444085587E-4</c:v>
                </c:pt>
                <c:pt idx="3170">
                  <c:v>1.2111425111021397E-4</c:v>
                </c:pt>
                <c:pt idx="3171">
                  <c:v>2.0185708518368994E-4</c:v>
                </c:pt>
                <c:pt idx="3172">
                  <c:v>1.2111425111021397E-4</c:v>
                </c:pt>
                <c:pt idx="3173">
                  <c:v>4.440855874041179E-4</c:v>
                </c:pt>
                <c:pt idx="3174">
                  <c:v>4.0371417036737992E-5</c:v>
                </c:pt>
                <c:pt idx="3175">
                  <c:v>3.2297133629390393E-4</c:v>
                </c:pt>
                <c:pt idx="3176">
                  <c:v>1.3322567622123538E-3</c:v>
                </c:pt>
                <c:pt idx="3177">
                  <c:v>6.4594267258780787E-4</c:v>
                </c:pt>
                <c:pt idx="3178">
                  <c:v>2.4222850222042794E-4</c:v>
                </c:pt>
                <c:pt idx="3179">
                  <c:v>4.440855874041179E-4</c:v>
                </c:pt>
                <c:pt idx="3180">
                  <c:v>1.0496568429551878E-3</c:v>
                </c:pt>
                <c:pt idx="3181">
                  <c:v>4.8445700444085587E-4</c:v>
                </c:pt>
                <c:pt idx="3182">
                  <c:v>1.0496568429551878E-3</c:v>
                </c:pt>
                <c:pt idx="3183">
                  <c:v>3.2297133629390393E-4</c:v>
                </c:pt>
                <c:pt idx="3184">
                  <c:v>4.0371417036737988E-4</c:v>
                </c:pt>
                <c:pt idx="3185">
                  <c:v>5.248284214775939E-4</c:v>
                </c:pt>
                <c:pt idx="3186">
                  <c:v>0</c:v>
                </c:pt>
                <c:pt idx="3187">
                  <c:v>7.6705692369802183E-4</c:v>
                </c:pt>
                <c:pt idx="3188">
                  <c:v>4.440855874041179E-4</c:v>
                </c:pt>
                <c:pt idx="3189">
                  <c:v>4.0371417036737988E-4</c:v>
                </c:pt>
                <c:pt idx="3190">
                  <c:v>5.248284214775939E-4</c:v>
                </c:pt>
                <c:pt idx="3191">
                  <c:v>4.8445700444085587E-4</c:v>
                </c:pt>
                <c:pt idx="3192">
                  <c:v>1.3726281792490916E-3</c:v>
                </c:pt>
                <c:pt idx="3193">
                  <c:v>5.6519983851433182E-4</c:v>
                </c:pt>
                <c:pt idx="3194">
                  <c:v>4.0371417036737988E-4</c:v>
                </c:pt>
                <c:pt idx="3195">
                  <c:v>8.4779975777149778E-4</c:v>
                </c:pt>
                <c:pt idx="3196">
                  <c:v>8.0742834073475983E-5</c:v>
                </c:pt>
                <c:pt idx="3197">
                  <c:v>4.8445700444085587E-4</c:v>
                </c:pt>
                <c:pt idx="3198">
                  <c:v>6.4594267258780787E-4</c:v>
                </c:pt>
                <c:pt idx="3199">
                  <c:v>3.633427533306419E-4</c:v>
                </c:pt>
                <c:pt idx="3200">
                  <c:v>3.633427533306419E-4</c:v>
                </c:pt>
                <c:pt idx="3201">
                  <c:v>2.0185708518368994E-4</c:v>
                </c:pt>
                <c:pt idx="3202">
                  <c:v>7.2668550666128381E-4</c:v>
                </c:pt>
                <c:pt idx="3203">
                  <c:v>4.0371417036737992E-5</c:v>
                </c:pt>
                <c:pt idx="3204">
                  <c:v>1.4533710133225676E-3</c:v>
                </c:pt>
                <c:pt idx="3205">
                  <c:v>4.0371417036737988E-4</c:v>
                </c:pt>
                <c:pt idx="3206">
                  <c:v>1.1707710940654017E-3</c:v>
                </c:pt>
                <c:pt idx="3207">
                  <c:v>4.0371417036737992E-5</c:v>
                </c:pt>
                <c:pt idx="3208">
                  <c:v>5.6519983851433182E-4</c:v>
                </c:pt>
                <c:pt idx="3209">
                  <c:v>6.4594267258780787E-4</c:v>
                </c:pt>
                <c:pt idx="3210">
                  <c:v>8.881711748082358E-4</c:v>
                </c:pt>
                <c:pt idx="3211">
                  <c:v>3.2297133629390393E-4</c:v>
                </c:pt>
                <c:pt idx="3212">
                  <c:v>5.248284214775939E-4</c:v>
                </c:pt>
                <c:pt idx="3213">
                  <c:v>1.2111425111021397E-4</c:v>
                </c:pt>
                <c:pt idx="3214">
                  <c:v>5.248284214775939E-4</c:v>
                </c:pt>
                <c:pt idx="3215">
                  <c:v>4.8445700444085587E-4</c:v>
                </c:pt>
                <c:pt idx="3216">
                  <c:v>2.4222850222042794E-4</c:v>
                </c:pt>
                <c:pt idx="3217">
                  <c:v>6.4594267258780787E-4</c:v>
                </c:pt>
                <c:pt idx="3218">
                  <c:v>6.8631408962454578E-4</c:v>
                </c:pt>
                <c:pt idx="3219">
                  <c:v>8.0742834073475975E-4</c:v>
                </c:pt>
                <c:pt idx="3220">
                  <c:v>4.440855874041179E-4</c:v>
                </c:pt>
                <c:pt idx="3221">
                  <c:v>4.0371417036737992E-5</c:v>
                </c:pt>
                <c:pt idx="3222">
                  <c:v>3.633427533306419E-4</c:v>
                </c:pt>
                <c:pt idx="3223">
                  <c:v>4.0371417036737992E-5</c:v>
                </c:pt>
                <c:pt idx="3224">
                  <c:v>1.2111425111021397E-4</c:v>
                </c:pt>
                <c:pt idx="3225">
                  <c:v>4.8445700444085587E-4</c:v>
                </c:pt>
                <c:pt idx="3226">
                  <c:v>1.2515139281388777E-3</c:v>
                </c:pt>
                <c:pt idx="3227">
                  <c:v>5.6519983851433182E-4</c:v>
                </c:pt>
                <c:pt idx="3228">
                  <c:v>2.8259991925716591E-4</c:v>
                </c:pt>
                <c:pt idx="3229">
                  <c:v>5.248284214775939E-4</c:v>
                </c:pt>
                <c:pt idx="3230">
                  <c:v>3.633427533306419E-4</c:v>
                </c:pt>
                <c:pt idx="3231">
                  <c:v>6.8631408962454578E-4</c:v>
                </c:pt>
                <c:pt idx="3232">
                  <c:v>1.2111425111021397E-3</c:v>
                </c:pt>
                <c:pt idx="3233">
                  <c:v>8.0742834073475983E-5</c:v>
                </c:pt>
                <c:pt idx="3234">
                  <c:v>2.4222850222042794E-4</c:v>
                </c:pt>
                <c:pt idx="3235">
                  <c:v>3.2297133629390393E-4</c:v>
                </c:pt>
                <c:pt idx="3236">
                  <c:v>8.0742834073475983E-5</c:v>
                </c:pt>
                <c:pt idx="3237">
                  <c:v>3.633427533306419E-4</c:v>
                </c:pt>
                <c:pt idx="3238">
                  <c:v>3.2297133629390393E-4</c:v>
                </c:pt>
                <c:pt idx="3239">
                  <c:v>2.0185708518368994E-4</c:v>
                </c:pt>
                <c:pt idx="3240">
                  <c:v>2.8259991925716591E-4</c:v>
                </c:pt>
                <c:pt idx="3241">
                  <c:v>4.8445700444085587E-4</c:v>
                </c:pt>
                <c:pt idx="3242">
                  <c:v>4.440855874041179E-4</c:v>
                </c:pt>
                <c:pt idx="3243">
                  <c:v>6.4594267258780787E-4</c:v>
                </c:pt>
                <c:pt idx="3244">
                  <c:v>6.8631408962454578E-4</c:v>
                </c:pt>
                <c:pt idx="3245">
                  <c:v>4.0371417036737988E-4</c:v>
                </c:pt>
                <c:pt idx="3246">
                  <c:v>1.3726281792490916E-3</c:v>
                </c:pt>
                <c:pt idx="3247">
                  <c:v>3.633427533306419E-4</c:v>
                </c:pt>
                <c:pt idx="3248">
                  <c:v>3.633427533306419E-4</c:v>
                </c:pt>
                <c:pt idx="3249">
                  <c:v>1.6148566814695197E-4</c:v>
                </c:pt>
                <c:pt idx="3250">
                  <c:v>4.0371417036737988E-4</c:v>
                </c:pt>
                <c:pt idx="3251">
                  <c:v>0</c:v>
                </c:pt>
                <c:pt idx="3252">
                  <c:v>4.0371417036737992E-5</c:v>
                </c:pt>
                <c:pt idx="3253">
                  <c:v>4.8445700444085587E-4</c:v>
                </c:pt>
                <c:pt idx="3254">
                  <c:v>8.881711748082358E-4</c:v>
                </c:pt>
                <c:pt idx="3255">
                  <c:v>4.440855874041179E-4</c:v>
                </c:pt>
                <c:pt idx="3256">
                  <c:v>4.440855874041179E-4</c:v>
                </c:pt>
                <c:pt idx="3257">
                  <c:v>1.1707710940654017E-3</c:v>
                </c:pt>
                <c:pt idx="3258">
                  <c:v>3.633427533306419E-4</c:v>
                </c:pt>
                <c:pt idx="3259">
                  <c:v>2.8259991925716591E-4</c:v>
                </c:pt>
                <c:pt idx="3260">
                  <c:v>5.6519983851433182E-4</c:v>
                </c:pt>
                <c:pt idx="3261">
                  <c:v>5.6519983851433182E-4</c:v>
                </c:pt>
                <c:pt idx="3262">
                  <c:v>8.0742834073475983E-5</c:v>
                </c:pt>
                <c:pt idx="3263">
                  <c:v>1.3726281792490916E-3</c:v>
                </c:pt>
                <c:pt idx="3264">
                  <c:v>6.8631408962454578E-4</c:v>
                </c:pt>
                <c:pt idx="3265">
                  <c:v>8.881711748082358E-4</c:v>
                </c:pt>
                <c:pt idx="3266">
                  <c:v>4.8445700444085587E-4</c:v>
                </c:pt>
                <c:pt idx="3267">
                  <c:v>1.2111425111021397E-4</c:v>
                </c:pt>
                <c:pt idx="3268">
                  <c:v>4.0371417036737992E-5</c:v>
                </c:pt>
                <c:pt idx="3269">
                  <c:v>2.8259991925716591E-4</c:v>
                </c:pt>
                <c:pt idx="3270">
                  <c:v>4.0371417036737992E-5</c:v>
                </c:pt>
                <c:pt idx="3271">
                  <c:v>4.0371417036737992E-5</c:v>
                </c:pt>
                <c:pt idx="3272">
                  <c:v>3.633427533306419E-4</c:v>
                </c:pt>
                <c:pt idx="3273">
                  <c:v>7.2668550666128381E-4</c:v>
                </c:pt>
                <c:pt idx="3274">
                  <c:v>4.8445700444085587E-4</c:v>
                </c:pt>
                <c:pt idx="3275">
                  <c:v>5.6519983851433182E-4</c:v>
                </c:pt>
                <c:pt idx="3276">
                  <c:v>6.4594267258780787E-4</c:v>
                </c:pt>
                <c:pt idx="3277">
                  <c:v>3.633427533306419E-4</c:v>
                </c:pt>
                <c:pt idx="3278">
                  <c:v>3.2297133629390393E-4</c:v>
                </c:pt>
                <c:pt idx="3279">
                  <c:v>6.4594267258780787E-4</c:v>
                </c:pt>
                <c:pt idx="3280">
                  <c:v>3.633427533306419E-4</c:v>
                </c:pt>
                <c:pt idx="3281">
                  <c:v>4.8445700444085587E-4</c:v>
                </c:pt>
                <c:pt idx="3282">
                  <c:v>7.6705692369802183E-4</c:v>
                </c:pt>
                <c:pt idx="3283">
                  <c:v>8.881711748082358E-4</c:v>
                </c:pt>
                <c:pt idx="3284">
                  <c:v>5.248284214775939E-4</c:v>
                </c:pt>
                <c:pt idx="3285">
                  <c:v>5.6519983851433182E-4</c:v>
                </c:pt>
                <c:pt idx="3286">
                  <c:v>8.4779975777149778E-4</c:v>
                </c:pt>
                <c:pt idx="3287">
                  <c:v>1.2111425111021397E-3</c:v>
                </c:pt>
                <c:pt idx="3288">
                  <c:v>2.0185708518368994E-4</c:v>
                </c:pt>
                <c:pt idx="3289">
                  <c:v>6.8631408962454578E-4</c:v>
                </c:pt>
                <c:pt idx="3290">
                  <c:v>6.0557125555106984E-4</c:v>
                </c:pt>
                <c:pt idx="3291">
                  <c:v>1.3726281792490916E-3</c:v>
                </c:pt>
                <c:pt idx="3292">
                  <c:v>1.2918853451756157E-3</c:v>
                </c:pt>
                <c:pt idx="3293">
                  <c:v>1.6148566814695197E-4</c:v>
                </c:pt>
                <c:pt idx="3294">
                  <c:v>1.4129995962858296E-3</c:v>
                </c:pt>
                <c:pt idx="3295">
                  <c:v>8.0742834073475983E-5</c:v>
                </c:pt>
                <c:pt idx="3296">
                  <c:v>2.0185708518368994E-4</c:v>
                </c:pt>
                <c:pt idx="3297">
                  <c:v>4.440855874041179E-4</c:v>
                </c:pt>
                <c:pt idx="3298">
                  <c:v>6.4594267258780787E-4</c:v>
                </c:pt>
                <c:pt idx="3299">
                  <c:v>1.2111425111021397E-4</c:v>
                </c:pt>
                <c:pt idx="3300">
                  <c:v>7.2668550666128381E-4</c:v>
                </c:pt>
                <c:pt idx="3301">
                  <c:v>6.4594267258780787E-4</c:v>
                </c:pt>
                <c:pt idx="3302">
                  <c:v>1.6148566814695197E-4</c:v>
                </c:pt>
                <c:pt idx="3303">
                  <c:v>7.6705692369802183E-4</c:v>
                </c:pt>
                <c:pt idx="3304">
                  <c:v>1.6148566814695195E-3</c:v>
                </c:pt>
                <c:pt idx="3305">
                  <c:v>4.8445700444085587E-4</c:v>
                </c:pt>
                <c:pt idx="3306">
                  <c:v>5.6519983851433182E-4</c:v>
                </c:pt>
                <c:pt idx="3307">
                  <c:v>1.2918853451756157E-3</c:v>
                </c:pt>
                <c:pt idx="3308">
                  <c:v>1.6148566814695195E-3</c:v>
                </c:pt>
                <c:pt idx="3309">
                  <c:v>2.4222850222042794E-4</c:v>
                </c:pt>
                <c:pt idx="3310">
                  <c:v>3.633427533306419E-4</c:v>
                </c:pt>
                <c:pt idx="3311">
                  <c:v>2.4222850222042794E-4</c:v>
                </c:pt>
                <c:pt idx="3312">
                  <c:v>0</c:v>
                </c:pt>
                <c:pt idx="3313">
                  <c:v>4.0371417036737992E-5</c:v>
                </c:pt>
                <c:pt idx="3314">
                  <c:v>9.6891400888171175E-4</c:v>
                </c:pt>
                <c:pt idx="3315">
                  <c:v>8.0742834073475983E-5</c:v>
                </c:pt>
                <c:pt idx="3316">
                  <c:v>8.0742834073475983E-5</c:v>
                </c:pt>
                <c:pt idx="3317">
                  <c:v>6.0557125555106984E-4</c:v>
                </c:pt>
                <c:pt idx="3318">
                  <c:v>4.440855874041179E-4</c:v>
                </c:pt>
                <c:pt idx="3319">
                  <c:v>8.0742834073475975E-4</c:v>
                </c:pt>
                <c:pt idx="3320">
                  <c:v>7.6705692369802183E-4</c:v>
                </c:pt>
                <c:pt idx="3321">
                  <c:v>4.0371417036737988E-4</c:v>
                </c:pt>
                <c:pt idx="3322">
                  <c:v>4.0371417036737992E-5</c:v>
                </c:pt>
                <c:pt idx="3323">
                  <c:v>1.1303996770286636E-3</c:v>
                </c:pt>
                <c:pt idx="3324">
                  <c:v>1.4937424303593056E-3</c:v>
                </c:pt>
                <c:pt idx="3325">
                  <c:v>1.2515139281388777E-3</c:v>
                </c:pt>
                <c:pt idx="3326">
                  <c:v>2.0185708518368994E-4</c:v>
                </c:pt>
                <c:pt idx="3327">
                  <c:v>8.4779975777149778E-4</c:v>
                </c:pt>
                <c:pt idx="3328">
                  <c:v>1.7763423496164716E-3</c:v>
                </c:pt>
                <c:pt idx="3329">
                  <c:v>6.8631408962454578E-4</c:v>
                </c:pt>
                <c:pt idx="3330">
                  <c:v>2.0185708518368994E-4</c:v>
                </c:pt>
                <c:pt idx="3331">
                  <c:v>8.0742834073475983E-5</c:v>
                </c:pt>
                <c:pt idx="3332">
                  <c:v>8.4779975777149778E-4</c:v>
                </c:pt>
                <c:pt idx="3333">
                  <c:v>1.6148566814695197E-4</c:v>
                </c:pt>
                <c:pt idx="3334">
                  <c:v>7.6705692369802183E-4</c:v>
                </c:pt>
                <c:pt idx="3335">
                  <c:v>2.4222850222042794E-4</c:v>
                </c:pt>
                <c:pt idx="3336">
                  <c:v>9.6891400888171175E-4</c:v>
                </c:pt>
                <c:pt idx="3337">
                  <c:v>2.0185708518368994E-4</c:v>
                </c:pt>
                <c:pt idx="3338">
                  <c:v>9.2854259184497372E-4</c:v>
                </c:pt>
                <c:pt idx="3339">
                  <c:v>3.633427533306419E-4</c:v>
                </c:pt>
                <c:pt idx="3340">
                  <c:v>4.0371417036737992E-5</c:v>
                </c:pt>
                <c:pt idx="3341">
                  <c:v>5.248284214775939E-4</c:v>
                </c:pt>
                <c:pt idx="3342">
                  <c:v>2.4222850222042794E-4</c:v>
                </c:pt>
                <c:pt idx="3343">
                  <c:v>4.0371417036737988E-4</c:v>
                </c:pt>
                <c:pt idx="3344">
                  <c:v>2.4222850222042794E-4</c:v>
                </c:pt>
                <c:pt idx="3345">
                  <c:v>4.8445700444085587E-4</c:v>
                </c:pt>
                <c:pt idx="3346">
                  <c:v>5.6519983851433182E-4</c:v>
                </c:pt>
                <c:pt idx="3347">
                  <c:v>1.2111425111021397E-4</c:v>
                </c:pt>
                <c:pt idx="3348">
                  <c:v>3.2297133629390393E-4</c:v>
                </c:pt>
                <c:pt idx="3349">
                  <c:v>5.248284214775939E-4</c:v>
                </c:pt>
                <c:pt idx="3350">
                  <c:v>1.1707710940654017E-3</c:v>
                </c:pt>
                <c:pt idx="3351">
                  <c:v>3.2297133629390393E-4</c:v>
                </c:pt>
                <c:pt idx="3352">
                  <c:v>4.0371417036737992E-5</c:v>
                </c:pt>
                <c:pt idx="3353">
                  <c:v>1.1707710940654017E-3</c:v>
                </c:pt>
                <c:pt idx="3354">
                  <c:v>4.0371417036737992E-5</c:v>
                </c:pt>
                <c:pt idx="3355">
                  <c:v>8.881711748082358E-4</c:v>
                </c:pt>
                <c:pt idx="3356">
                  <c:v>0</c:v>
                </c:pt>
                <c:pt idx="3357">
                  <c:v>6.4594267258780787E-4</c:v>
                </c:pt>
                <c:pt idx="3358">
                  <c:v>1.1303996770286636E-3</c:v>
                </c:pt>
                <c:pt idx="3359">
                  <c:v>6.4594267258780787E-4</c:v>
                </c:pt>
                <c:pt idx="3360">
                  <c:v>2.0185708518368994E-4</c:v>
                </c:pt>
                <c:pt idx="3361">
                  <c:v>2.0185708518368994E-4</c:v>
                </c:pt>
                <c:pt idx="3362">
                  <c:v>4.0371417036737992E-5</c:v>
                </c:pt>
                <c:pt idx="3363">
                  <c:v>1.5744852644327817E-3</c:v>
                </c:pt>
                <c:pt idx="3364">
                  <c:v>1.0092854259184498E-3</c:v>
                </c:pt>
                <c:pt idx="3365">
                  <c:v>8.4779975777149778E-4</c:v>
                </c:pt>
                <c:pt idx="3366">
                  <c:v>1.6148566814695197E-4</c:v>
                </c:pt>
                <c:pt idx="3367">
                  <c:v>1.0900282599919258E-3</c:v>
                </c:pt>
                <c:pt idx="3368">
                  <c:v>1.1707710940654017E-3</c:v>
                </c:pt>
                <c:pt idx="3369">
                  <c:v>6.0557125555106984E-4</c:v>
                </c:pt>
                <c:pt idx="3370">
                  <c:v>1.2111425111021397E-3</c:v>
                </c:pt>
                <c:pt idx="3371">
                  <c:v>4.8445700444085587E-4</c:v>
                </c:pt>
                <c:pt idx="3372">
                  <c:v>5.248284214775939E-4</c:v>
                </c:pt>
                <c:pt idx="3373">
                  <c:v>1.2111425111021397E-4</c:v>
                </c:pt>
                <c:pt idx="3374">
                  <c:v>5.6519983851433182E-4</c:v>
                </c:pt>
                <c:pt idx="3375">
                  <c:v>4.440855874041179E-4</c:v>
                </c:pt>
                <c:pt idx="3376">
                  <c:v>1.0092854259184498E-3</c:v>
                </c:pt>
                <c:pt idx="3377">
                  <c:v>2.8259991925716591E-4</c:v>
                </c:pt>
                <c:pt idx="3378">
                  <c:v>8.0742834073475975E-4</c:v>
                </c:pt>
                <c:pt idx="3379">
                  <c:v>1.2111425111021397E-4</c:v>
                </c:pt>
                <c:pt idx="3380">
                  <c:v>1.0092854259184498E-3</c:v>
                </c:pt>
                <c:pt idx="3381">
                  <c:v>3.633427533306419E-4</c:v>
                </c:pt>
                <c:pt idx="3382">
                  <c:v>2.4222850222042794E-4</c:v>
                </c:pt>
                <c:pt idx="3383">
                  <c:v>3.633427533306419E-4</c:v>
                </c:pt>
                <c:pt idx="3384">
                  <c:v>3.2297133629390393E-4</c:v>
                </c:pt>
                <c:pt idx="3385">
                  <c:v>0</c:v>
                </c:pt>
                <c:pt idx="3386">
                  <c:v>2.4222850222042794E-4</c:v>
                </c:pt>
                <c:pt idx="3387">
                  <c:v>3.633427533306419E-4</c:v>
                </c:pt>
                <c:pt idx="3388">
                  <c:v>2.8259991925716591E-4</c:v>
                </c:pt>
                <c:pt idx="3389">
                  <c:v>1.4937424303593056E-3</c:v>
                </c:pt>
                <c:pt idx="3390">
                  <c:v>0</c:v>
                </c:pt>
                <c:pt idx="3391">
                  <c:v>1.0496568429551878E-3</c:v>
                </c:pt>
                <c:pt idx="3392">
                  <c:v>3.633427533306419E-4</c:v>
                </c:pt>
                <c:pt idx="3393">
                  <c:v>5.248284214775939E-4</c:v>
                </c:pt>
                <c:pt idx="3394">
                  <c:v>4.0371417036737992E-5</c:v>
                </c:pt>
                <c:pt idx="3395">
                  <c:v>4.8445700444085587E-4</c:v>
                </c:pt>
                <c:pt idx="3396">
                  <c:v>6.0557125555106984E-4</c:v>
                </c:pt>
                <c:pt idx="3397">
                  <c:v>4.8445700444085587E-4</c:v>
                </c:pt>
                <c:pt idx="3398">
                  <c:v>1.3322567622123538E-3</c:v>
                </c:pt>
                <c:pt idx="3399">
                  <c:v>2.8259991925716591E-4</c:v>
                </c:pt>
                <c:pt idx="3400">
                  <c:v>6.4594267258780787E-4</c:v>
                </c:pt>
                <c:pt idx="3401">
                  <c:v>7.2668550666128381E-4</c:v>
                </c:pt>
                <c:pt idx="3402">
                  <c:v>1.0496568429551878E-3</c:v>
                </c:pt>
                <c:pt idx="3403">
                  <c:v>5.6519983851433182E-4</c:v>
                </c:pt>
                <c:pt idx="3404">
                  <c:v>6.8631408962454578E-4</c:v>
                </c:pt>
                <c:pt idx="3405">
                  <c:v>7.6705692369802183E-4</c:v>
                </c:pt>
                <c:pt idx="3406">
                  <c:v>2.4222850222042794E-4</c:v>
                </c:pt>
                <c:pt idx="3407">
                  <c:v>3.2297133629390393E-4</c:v>
                </c:pt>
                <c:pt idx="3408">
                  <c:v>6.8631408962454578E-4</c:v>
                </c:pt>
                <c:pt idx="3409">
                  <c:v>8.881711748082358E-4</c:v>
                </c:pt>
                <c:pt idx="3410">
                  <c:v>7.6705692369802183E-4</c:v>
                </c:pt>
                <c:pt idx="3411">
                  <c:v>8.881711748082358E-4</c:v>
                </c:pt>
                <c:pt idx="3412">
                  <c:v>2.4222850222042794E-4</c:v>
                </c:pt>
                <c:pt idx="3413">
                  <c:v>8.0742834073475975E-4</c:v>
                </c:pt>
                <c:pt idx="3414">
                  <c:v>0</c:v>
                </c:pt>
                <c:pt idx="3415">
                  <c:v>2.8259991925716591E-4</c:v>
                </c:pt>
                <c:pt idx="3416">
                  <c:v>4.0371417036737992E-5</c:v>
                </c:pt>
                <c:pt idx="3417">
                  <c:v>4.440855874041179E-4</c:v>
                </c:pt>
                <c:pt idx="3418">
                  <c:v>1.0092854259184498E-3</c:v>
                </c:pt>
                <c:pt idx="3419">
                  <c:v>7.2668550666128381E-4</c:v>
                </c:pt>
                <c:pt idx="3420">
                  <c:v>4.0371417036737992E-5</c:v>
                </c:pt>
                <c:pt idx="3421">
                  <c:v>6.0557125555106984E-4</c:v>
                </c:pt>
                <c:pt idx="3422">
                  <c:v>2.4222850222042794E-4</c:v>
                </c:pt>
                <c:pt idx="3423">
                  <c:v>1.0496568429551878E-3</c:v>
                </c:pt>
                <c:pt idx="3424">
                  <c:v>8.0742834073475983E-5</c:v>
                </c:pt>
                <c:pt idx="3425">
                  <c:v>4.0371417036737992E-5</c:v>
                </c:pt>
                <c:pt idx="3426">
                  <c:v>9.2854259184497372E-4</c:v>
                </c:pt>
                <c:pt idx="3427">
                  <c:v>4.440855874041179E-4</c:v>
                </c:pt>
                <c:pt idx="3428">
                  <c:v>2.8259991925716591E-4</c:v>
                </c:pt>
                <c:pt idx="3429">
                  <c:v>1.6148566814695197E-4</c:v>
                </c:pt>
                <c:pt idx="3430">
                  <c:v>8.0742834073475975E-4</c:v>
                </c:pt>
                <c:pt idx="3431">
                  <c:v>4.440855874041179E-4</c:v>
                </c:pt>
                <c:pt idx="3432">
                  <c:v>6.0557125555106984E-4</c:v>
                </c:pt>
                <c:pt idx="3433">
                  <c:v>1.0496568429551878E-3</c:v>
                </c:pt>
                <c:pt idx="3434">
                  <c:v>9.2854259184497372E-4</c:v>
                </c:pt>
                <c:pt idx="3435">
                  <c:v>5.6519983851433182E-4</c:v>
                </c:pt>
                <c:pt idx="3436">
                  <c:v>3.2297133629390393E-4</c:v>
                </c:pt>
                <c:pt idx="3437">
                  <c:v>5.248284214775939E-4</c:v>
                </c:pt>
                <c:pt idx="3438">
                  <c:v>1.2111425111021397E-4</c:v>
                </c:pt>
                <c:pt idx="3439">
                  <c:v>6.0557125555106984E-4</c:v>
                </c:pt>
                <c:pt idx="3440">
                  <c:v>7.6705692369802183E-4</c:v>
                </c:pt>
                <c:pt idx="3441">
                  <c:v>1.6148566814695197E-4</c:v>
                </c:pt>
                <c:pt idx="3442">
                  <c:v>7.6705692369802183E-4</c:v>
                </c:pt>
                <c:pt idx="3443">
                  <c:v>1.2111425111021397E-3</c:v>
                </c:pt>
                <c:pt idx="3444">
                  <c:v>8.4779975777149778E-4</c:v>
                </c:pt>
                <c:pt idx="3445">
                  <c:v>3.2297133629390393E-4</c:v>
                </c:pt>
                <c:pt idx="3446">
                  <c:v>4.8445700444085587E-4</c:v>
                </c:pt>
                <c:pt idx="3447">
                  <c:v>3.2297133629390393E-4</c:v>
                </c:pt>
                <c:pt idx="3448">
                  <c:v>1.2111425111021397E-4</c:v>
                </c:pt>
                <c:pt idx="3449">
                  <c:v>8.0742834073475983E-5</c:v>
                </c:pt>
                <c:pt idx="3450">
                  <c:v>8.0742834073475983E-5</c:v>
                </c:pt>
                <c:pt idx="3451">
                  <c:v>6.0557125555106984E-4</c:v>
                </c:pt>
                <c:pt idx="3452">
                  <c:v>8.0742834073475983E-5</c:v>
                </c:pt>
                <c:pt idx="3453">
                  <c:v>1.6148566814695195E-3</c:v>
                </c:pt>
                <c:pt idx="3454">
                  <c:v>2.0185708518368994E-4</c:v>
                </c:pt>
                <c:pt idx="3455">
                  <c:v>1.6148566814695197E-4</c:v>
                </c:pt>
                <c:pt idx="3456">
                  <c:v>9.2854259184497372E-4</c:v>
                </c:pt>
                <c:pt idx="3457">
                  <c:v>8.4779975777149778E-4</c:v>
                </c:pt>
                <c:pt idx="3458">
                  <c:v>4.0371417036737992E-5</c:v>
                </c:pt>
                <c:pt idx="3459">
                  <c:v>1.6148566814695197E-4</c:v>
                </c:pt>
                <c:pt idx="3460">
                  <c:v>4.0371417036737988E-4</c:v>
                </c:pt>
                <c:pt idx="3461">
                  <c:v>1.6148566814695197E-4</c:v>
                </c:pt>
                <c:pt idx="3462">
                  <c:v>3.633427533306419E-4</c:v>
                </c:pt>
                <c:pt idx="3463">
                  <c:v>2.4222850222042794E-4</c:v>
                </c:pt>
                <c:pt idx="3464">
                  <c:v>2.1396851029471136E-3</c:v>
                </c:pt>
                <c:pt idx="3465">
                  <c:v>8.0742834073475983E-5</c:v>
                </c:pt>
                <c:pt idx="3466">
                  <c:v>9.6891400888171175E-4</c:v>
                </c:pt>
                <c:pt idx="3467">
                  <c:v>7.6705692369802183E-4</c:v>
                </c:pt>
                <c:pt idx="3468">
                  <c:v>3.633427533306419E-4</c:v>
                </c:pt>
                <c:pt idx="3469">
                  <c:v>9.2854259184497372E-4</c:v>
                </c:pt>
                <c:pt idx="3470">
                  <c:v>2.0185708518368994E-4</c:v>
                </c:pt>
                <c:pt idx="3471">
                  <c:v>4.8445700444085587E-4</c:v>
                </c:pt>
                <c:pt idx="3472">
                  <c:v>6.4594267258780787E-4</c:v>
                </c:pt>
                <c:pt idx="3473">
                  <c:v>9.2854259184497372E-4</c:v>
                </c:pt>
                <c:pt idx="3474">
                  <c:v>1.6148566814695197E-4</c:v>
                </c:pt>
                <c:pt idx="3475">
                  <c:v>4.440855874041179E-4</c:v>
                </c:pt>
                <c:pt idx="3476">
                  <c:v>2.8259991925716591E-4</c:v>
                </c:pt>
                <c:pt idx="3477">
                  <c:v>5.6519983851433182E-4</c:v>
                </c:pt>
                <c:pt idx="3478">
                  <c:v>2.4222850222042794E-4</c:v>
                </c:pt>
                <c:pt idx="3479">
                  <c:v>0</c:v>
                </c:pt>
                <c:pt idx="3480">
                  <c:v>3.633427533306419E-4</c:v>
                </c:pt>
                <c:pt idx="3481">
                  <c:v>6.8631408962454578E-4</c:v>
                </c:pt>
                <c:pt idx="3482">
                  <c:v>2.4222850222042794E-4</c:v>
                </c:pt>
                <c:pt idx="3483">
                  <c:v>8.4779975777149778E-4</c:v>
                </c:pt>
                <c:pt idx="3484">
                  <c:v>1.5744852644327817E-3</c:v>
                </c:pt>
                <c:pt idx="3485">
                  <c:v>3.633427533306419E-4</c:v>
                </c:pt>
                <c:pt idx="3486">
                  <c:v>4.440855874041179E-4</c:v>
                </c:pt>
                <c:pt idx="3487">
                  <c:v>4.0371417036737988E-4</c:v>
                </c:pt>
                <c:pt idx="3488">
                  <c:v>1.6148566814695197E-4</c:v>
                </c:pt>
                <c:pt idx="3489">
                  <c:v>2.8259991925716591E-4</c:v>
                </c:pt>
                <c:pt idx="3490">
                  <c:v>2.4222850222042794E-4</c:v>
                </c:pt>
                <c:pt idx="3491">
                  <c:v>4.0371417036737992E-5</c:v>
                </c:pt>
                <c:pt idx="3492">
                  <c:v>1.6148566814695197E-4</c:v>
                </c:pt>
                <c:pt idx="3493">
                  <c:v>3.633427533306419E-4</c:v>
                </c:pt>
                <c:pt idx="3494">
                  <c:v>1.2111425111021397E-4</c:v>
                </c:pt>
                <c:pt idx="3495">
                  <c:v>5.6519983851433182E-4</c:v>
                </c:pt>
                <c:pt idx="3496">
                  <c:v>1.2111425111021397E-4</c:v>
                </c:pt>
                <c:pt idx="3497">
                  <c:v>9.6891400888171175E-4</c:v>
                </c:pt>
                <c:pt idx="3498">
                  <c:v>0</c:v>
                </c:pt>
                <c:pt idx="3499">
                  <c:v>4.440855874041179E-4</c:v>
                </c:pt>
                <c:pt idx="3500">
                  <c:v>2.8259991925716591E-4</c:v>
                </c:pt>
                <c:pt idx="3501">
                  <c:v>6.0557125555106984E-4</c:v>
                </c:pt>
                <c:pt idx="3502">
                  <c:v>1.0092854259184498E-3</c:v>
                </c:pt>
                <c:pt idx="3503">
                  <c:v>1.0496568429551878E-3</c:v>
                </c:pt>
                <c:pt idx="3504">
                  <c:v>1.0900282599919258E-3</c:v>
                </c:pt>
                <c:pt idx="3505">
                  <c:v>8.881711748082358E-4</c:v>
                </c:pt>
                <c:pt idx="3506">
                  <c:v>1.2111425111021397E-4</c:v>
                </c:pt>
                <c:pt idx="3507">
                  <c:v>9.2854259184497372E-4</c:v>
                </c:pt>
                <c:pt idx="3508">
                  <c:v>8.0742834073475983E-5</c:v>
                </c:pt>
                <c:pt idx="3509">
                  <c:v>4.0371417036737992E-5</c:v>
                </c:pt>
                <c:pt idx="3510">
                  <c:v>4.0371417036737992E-5</c:v>
                </c:pt>
                <c:pt idx="3511">
                  <c:v>3.633427533306419E-4</c:v>
                </c:pt>
                <c:pt idx="3512">
                  <c:v>2.8259991925716591E-4</c:v>
                </c:pt>
                <c:pt idx="3513">
                  <c:v>6.4594267258780787E-4</c:v>
                </c:pt>
                <c:pt idx="3514">
                  <c:v>3.2297133629390393E-4</c:v>
                </c:pt>
                <c:pt idx="3515">
                  <c:v>2.8259991925716591E-4</c:v>
                </c:pt>
                <c:pt idx="3516">
                  <c:v>6.4594267258780787E-4</c:v>
                </c:pt>
                <c:pt idx="3517">
                  <c:v>1.2111425111021397E-4</c:v>
                </c:pt>
                <c:pt idx="3518">
                  <c:v>4.0371417036737992E-5</c:v>
                </c:pt>
                <c:pt idx="3519">
                  <c:v>2.4222850222042794E-4</c:v>
                </c:pt>
                <c:pt idx="3520">
                  <c:v>1.4533710133225676E-3</c:v>
                </c:pt>
                <c:pt idx="3521">
                  <c:v>7.2668550666128381E-4</c:v>
                </c:pt>
                <c:pt idx="3522">
                  <c:v>8.0742834073475975E-4</c:v>
                </c:pt>
                <c:pt idx="3523">
                  <c:v>4.0371417036737988E-4</c:v>
                </c:pt>
                <c:pt idx="3524">
                  <c:v>2.0185708518368994E-4</c:v>
                </c:pt>
                <c:pt idx="3525">
                  <c:v>9.6891400888171175E-4</c:v>
                </c:pt>
                <c:pt idx="3526">
                  <c:v>1.2918853451756157E-3</c:v>
                </c:pt>
                <c:pt idx="3527">
                  <c:v>2.4222850222042794E-4</c:v>
                </c:pt>
                <c:pt idx="3528">
                  <c:v>1.2111425111021397E-4</c:v>
                </c:pt>
                <c:pt idx="3529">
                  <c:v>4.440855874041179E-4</c:v>
                </c:pt>
                <c:pt idx="3530">
                  <c:v>4.8445700444085587E-4</c:v>
                </c:pt>
                <c:pt idx="3531">
                  <c:v>4.0371417036737992E-5</c:v>
                </c:pt>
                <c:pt idx="3532">
                  <c:v>4.440855874041179E-4</c:v>
                </c:pt>
                <c:pt idx="3533">
                  <c:v>9.6891400888171175E-4</c:v>
                </c:pt>
                <c:pt idx="3534">
                  <c:v>2.4222850222042794E-4</c:v>
                </c:pt>
                <c:pt idx="3535">
                  <c:v>8.881711748082358E-4</c:v>
                </c:pt>
                <c:pt idx="3536">
                  <c:v>0</c:v>
                </c:pt>
                <c:pt idx="3537">
                  <c:v>2.8259991925716591E-4</c:v>
                </c:pt>
                <c:pt idx="3538">
                  <c:v>1.2111425111021397E-4</c:v>
                </c:pt>
                <c:pt idx="3539">
                  <c:v>4.0371417036737992E-5</c:v>
                </c:pt>
                <c:pt idx="3540">
                  <c:v>6.4594267258780787E-4</c:v>
                </c:pt>
                <c:pt idx="3541">
                  <c:v>7.2668550666128381E-4</c:v>
                </c:pt>
                <c:pt idx="3542">
                  <c:v>1.1303996770286636E-3</c:v>
                </c:pt>
                <c:pt idx="3543">
                  <c:v>1.3726281792490916E-3</c:v>
                </c:pt>
                <c:pt idx="3544">
                  <c:v>5.248284214775939E-4</c:v>
                </c:pt>
                <c:pt idx="3545">
                  <c:v>2.4222850222042794E-4</c:v>
                </c:pt>
                <c:pt idx="3546">
                  <c:v>2.8259991925716591E-4</c:v>
                </c:pt>
                <c:pt idx="3547">
                  <c:v>3.2297133629390393E-4</c:v>
                </c:pt>
                <c:pt idx="3548">
                  <c:v>4.440855874041179E-4</c:v>
                </c:pt>
                <c:pt idx="3549">
                  <c:v>9.2854259184497372E-4</c:v>
                </c:pt>
                <c:pt idx="3550">
                  <c:v>3.633427533306419E-4</c:v>
                </c:pt>
                <c:pt idx="3551">
                  <c:v>2.8259991925716591E-4</c:v>
                </c:pt>
                <c:pt idx="3552">
                  <c:v>8.881711748082358E-4</c:v>
                </c:pt>
                <c:pt idx="3553">
                  <c:v>2.8259991925716591E-4</c:v>
                </c:pt>
                <c:pt idx="3554">
                  <c:v>4.8445700444085587E-4</c:v>
                </c:pt>
                <c:pt idx="3555">
                  <c:v>4.0371417036737988E-4</c:v>
                </c:pt>
                <c:pt idx="3556">
                  <c:v>6.4594267258780787E-4</c:v>
                </c:pt>
                <c:pt idx="3557">
                  <c:v>8.4779975777149778E-4</c:v>
                </c:pt>
                <c:pt idx="3558">
                  <c:v>3.2297133629390393E-4</c:v>
                </c:pt>
                <c:pt idx="3559">
                  <c:v>8.0742834073475975E-4</c:v>
                </c:pt>
                <c:pt idx="3560">
                  <c:v>2.8259991925716591E-4</c:v>
                </c:pt>
                <c:pt idx="3561">
                  <c:v>2.8259991925716591E-4</c:v>
                </c:pt>
                <c:pt idx="3562">
                  <c:v>1.6148566814695197E-4</c:v>
                </c:pt>
                <c:pt idx="3563">
                  <c:v>2.8259991925716591E-4</c:v>
                </c:pt>
                <c:pt idx="3564">
                  <c:v>2.0185708518368994E-4</c:v>
                </c:pt>
                <c:pt idx="3565">
                  <c:v>9.2854259184497372E-4</c:v>
                </c:pt>
                <c:pt idx="3566">
                  <c:v>8.4779975777149778E-4</c:v>
                </c:pt>
                <c:pt idx="3567">
                  <c:v>6.4594267258780787E-4</c:v>
                </c:pt>
                <c:pt idx="3568">
                  <c:v>3.633427533306419E-4</c:v>
                </c:pt>
                <c:pt idx="3569">
                  <c:v>1.5341138473960437E-3</c:v>
                </c:pt>
                <c:pt idx="3570">
                  <c:v>7.6705692369802183E-4</c:v>
                </c:pt>
                <c:pt idx="3571">
                  <c:v>0</c:v>
                </c:pt>
                <c:pt idx="3572">
                  <c:v>4.0371417036737992E-5</c:v>
                </c:pt>
                <c:pt idx="3573">
                  <c:v>2.0185708518368994E-4</c:v>
                </c:pt>
                <c:pt idx="3574">
                  <c:v>6.0557125555106984E-4</c:v>
                </c:pt>
                <c:pt idx="3575">
                  <c:v>1.1303996770286636E-3</c:v>
                </c:pt>
                <c:pt idx="3576">
                  <c:v>4.0371417036737988E-4</c:v>
                </c:pt>
                <c:pt idx="3577">
                  <c:v>1.8570851836899474E-3</c:v>
                </c:pt>
                <c:pt idx="3578">
                  <c:v>5.248284214775939E-4</c:v>
                </c:pt>
                <c:pt idx="3579">
                  <c:v>4.8445700444085587E-4</c:v>
                </c:pt>
                <c:pt idx="3580">
                  <c:v>1.0092854259184498E-3</c:v>
                </c:pt>
                <c:pt idx="3581">
                  <c:v>1.1707710940654017E-3</c:v>
                </c:pt>
                <c:pt idx="3582">
                  <c:v>2.0185708518368994E-4</c:v>
                </c:pt>
                <c:pt idx="3583">
                  <c:v>4.0371417036737992E-5</c:v>
                </c:pt>
                <c:pt idx="3584">
                  <c:v>1.0092854259184498E-3</c:v>
                </c:pt>
                <c:pt idx="3585">
                  <c:v>5.6519983851433182E-4</c:v>
                </c:pt>
                <c:pt idx="3586">
                  <c:v>1.2111425111021397E-4</c:v>
                </c:pt>
                <c:pt idx="3587">
                  <c:v>4.440855874041179E-4</c:v>
                </c:pt>
                <c:pt idx="3588">
                  <c:v>8.0742834073475983E-5</c:v>
                </c:pt>
                <c:pt idx="3589">
                  <c:v>9.2854259184497372E-4</c:v>
                </c:pt>
                <c:pt idx="3590">
                  <c:v>0</c:v>
                </c:pt>
                <c:pt idx="3591">
                  <c:v>8.881711748082358E-4</c:v>
                </c:pt>
                <c:pt idx="3592">
                  <c:v>1.2918853451756157E-3</c:v>
                </c:pt>
                <c:pt idx="3593">
                  <c:v>5.6519983851433182E-4</c:v>
                </c:pt>
                <c:pt idx="3594">
                  <c:v>2.8259991925716591E-4</c:v>
                </c:pt>
                <c:pt idx="3595">
                  <c:v>9.2854259184497372E-4</c:v>
                </c:pt>
                <c:pt idx="3596">
                  <c:v>5.6519983851433182E-4</c:v>
                </c:pt>
                <c:pt idx="3597">
                  <c:v>4.440855874041179E-4</c:v>
                </c:pt>
                <c:pt idx="3598">
                  <c:v>8.881711748082358E-4</c:v>
                </c:pt>
                <c:pt idx="3599">
                  <c:v>4.440855874041179E-4</c:v>
                </c:pt>
                <c:pt idx="3600">
                  <c:v>2.0185708518368994E-4</c:v>
                </c:pt>
                <c:pt idx="3601">
                  <c:v>2.8259991925716591E-4</c:v>
                </c:pt>
                <c:pt idx="3602">
                  <c:v>3.2297133629390393E-4</c:v>
                </c:pt>
                <c:pt idx="3603">
                  <c:v>1.3726281792490916E-3</c:v>
                </c:pt>
                <c:pt idx="3604">
                  <c:v>1.6148566814695195E-3</c:v>
                </c:pt>
                <c:pt idx="3605">
                  <c:v>4.440855874041179E-4</c:v>
                </c:pt>
                <c:pt idx="3606">
                  <c:v>8.0742834073475975E-4</c:v>
                </c:pt>
                <c:pt idx="3607">
                  <c:v>4.8445700444085587E-4</c:v>
                </c:pt>
                <c:pt idx="3608">
                  <c:v>1.0092854259184498E-3</c:v>
                </c:pt>
                <c:pt idx="3609">
                  <c:v>8.881711748082358E-4</c:v>
                </c:pt>
                <c:pt idx="3610">
                  <c:v>4.8445700444085587E-4</c:v>
                </c:pt>
                <c:pt idx="3611">
                  <c:v>3.633427533306419E-4</c:v>
                </c:pt>
                <c:pt idx="3612">
                  <c:v>2.8259991925716591E-4</c:v>
                </c:pt>
                <c:pt idx="3613">
                  <c:v>2.8259991925716591E-4</c:v>
                </c:pt>
                <c:pt idx="3614">
                  <c:v>4.8445700444085587E-4</c:v>
                </c:pt>
                <c:pt idx="3615">
                  <c:v>1.2111425111021397E-4</c:v>
                </c:pt>
                <c:pt idx="3616">
                  <c:v>2.0185708518368994E-4</c:v>
                </c:pt>
                <c:pt idx="3617">
                  <c:v>4.0371417036737992E-5</c:v>
                </c:pt>
                <c:pt idx="3618">
                  <c:v>6.0557125555106984E-4</c:v>
                </c:pt>
                <c:pt idx="3619">
                  <c:v>1.6148566814695197E-4</c:v>
                </c:pt>
                <c:pt idx="3620">
                  <c:v>0</c:v>
                </c:pt>
                <c:pt idx="3621">
                  <c:v>2.8259991925716591E-4</c:v>
                </c:pt>
                <c:pt idx="3622">
                  <c:v>1.6148566814695197E-4</c:v>
                </c:pt>
                <c:pt idx="3623">
                  <c:v>5.6519983851433182E-4</c:v>
                </c:pt>
                <c:pt idx="3624">
                  <c:v>3.2297133629390393E-4</c:v>
                </c:pt>
                <c:pt idx="3625">
                  <c:v>1.2111425111021397E-4</c:v>
                </c:pt>
                <c:pt idx="3626">
                  <c:v>6.8631408962454578E-4</c:v>
                </c:pt>
                <c:pt idx="3627">
                  <c:v>8.0742834073475975E-4</c:v>
                </c:pt>
                <c:pt idx="3628">
                  <c:v>1.6148566814695197E-4</c:v>
                </c:pt>
                <c:pt idx="3629">
                  <c:v>8.0742834073475975E-4</c:v>
                </c:pt>
                <c:pt idx="3630">
                  <c:v>4.440855874041179E-4</c:v>
                </c:pt>
                <c:pt idx="3631">
                  <c:v>2.0185708518368994E-4</c:v>
                </c:pt>
                <c:pt idx="3632">
                  <c:v>5.6519983851433182E-4</c:v>
                </c:pt>
                <c:pt idx="3633">
                  <c:v>5.6519983851433182E-4</c:v>
                </c:pt>
                <c:pt idx="3634">
                  <c:v>4.440855874041179E-4</c:v>
                </c:pt>
                <c:pt idx="3635">
                  <c:v>2.4222850222042794E-4</c:v>
                </c:pt>
                <c:pt idx="3636">
                  <c:v>2.8259991925716591E-4</c:v>
                </c:pt>
                <c:pt idx="3637">
                  <c:v>4.0371417036737992E-5</c:v>
                </c:pt>
                <c:pt idx="3638">
                  <c:v>4.440855874041179E-4</c:v>
                </c:pt>
                <c:pt idx="3639">
                  <c:v>2.8259991925716591E-4</c:v>
                </c:pt>
                <c:pt idx="3640">
                  <c:v>8.0742834073475975E-4</c:v>
                </c:pt>
                <c:pt idx="3641">
                  <c:v>2.4222850222042794E-4</c:v>
                </c:pt>
                <c:pt idx="3642">
                  <c:v>0</c:v>
                </c:pt>
                <c:pt idx="3643">
                  <c:v>8.0742834073475983E-5</c:v>
                </c:pt>
                <c:pt idx="3644">
                  <c:v>1.3726281792490916E-3</c:v>
                </c:pt>
                <c:pt idx="3645">
                  <c:v>1.2111425111021397E-3</c:v>
                </c:pt>
                <c:pt idx="3646">
                  <c:v>1.6148566814695197E-4</c:v>
                </c:pt>
                <c:pt idx="3647">
                  <c:v>1.0900282599919258E-3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DE2-4116-AC75-99E7121FFA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1798408"/>
        <c:axId val="571816120"/>
      </c:scatterChart>
      <c:valAx>
        <c:axId val="571798408"/>
        <c:scaling>
          <c:orientation val="minMax"/>
          <c:max val="275"/>
          <c:min val="257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71816120"/>
        <c:crosses val="autoZero"/>
        <c:crossBetween val="midCat"/>
      </c:valAx>
      <c:valAx>
        <c:axId val="571816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717984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0.43252</cdr:x>
      <cdr:y>0.14021</cdr:y>
    </cdr:from>
    <cdr:to>
      <cdr:x>0.61269</cdr:x>
      <cdr:y>0.24815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070350" y="841375"/>
          <a:ext cx="1695450" cy="647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CH" sz="1100"/>
            <a:t>267.5 nm</a:t>
          </a:r>
        </a:p>
        <a:p xmlns:a="http://schemas.openxmlformats.org/drawingml/2006/main">
          <a:r>
            <a:rPr lang="de-CH" sz="1100"/>
            <a:t>BW=0,8</a:t>
          </a:r>
          <a:r>
            <a:rPr lang="de-CH" sz="1100" baseline="0"/>
            <a:t> nm FWHM</a:t>
          </a:r>
        </a:p>
        <a:p xmlns:a="http://schemas.openxmlformats.org/drawingml/2006/main">
          <a:r>
            <a:rPr lang="de-CH" sz="1100" baseline="0"/>
            <a:t>T=132 fs FWHM</a:t>
          </a:r>
          <a:endParaRPr lang="de-CH" sz="1100"/>
        </a:p>
      </cdr:txBody>
    </cdr:sp>
  </cdr:relSizeAnchor>
  <cdr:relSizeAnchor xmlns:cdr="http://schemas.openxmlformats.org/drawingml/2006/chartDrawing">
    <cdr:from>
      <cdr:x>0.7969</cdr:x>
      <cdr:y>0.13862</cdr:y>
    </cdr:from>
    <cdr:to>
      <cdr:x>0.97706</cdr:x>
      <cdr:y>0.24656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7499350" y="831850"/>
          <a:ext cx="1695450" cy="647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CH" sz="1100"/>
            <a:t>270.6 nm</a:t>
          </a:r>
        </a:p>
        <a:p xmlns:a="http://schemas.openxmlformats.org/drawingml/2006/main">
          <a:r>
            <a:rPr lang="de-CH" sz="1100"/>
            <a:t>BW=0,85</a:t>
          </a:r>
          <a:r>
            <a:rPr lang="de-CH" sz="1100" baseline="0"/>
            <a:t> nm FWHM</a:t>
          </a:r>
        </a:p>
        <a:p xmlns:a="http://schemas.openxmlformats.org/drawingml/2006/main">
          <a:r>
            <a:rPr lang="de-CH" sz="1100" baseline="0"/>
            <a:t>T=120 fs FWHM</a:t>
          </a:r>
          <a:endParaRPr lang="de-CH" sz="1100"/>
        </a:p>
      </cdr:txBody>
    </cdr:sp>
  </cdr:relSizeAnchor>
  <cdr:relSizeAnchor xmlns:cdr="http://schemas.openxmlformats.org/drawingml/2006/chartDrawing">
    <cdr:from>
      <cdr:x>0.08201</cdr:x>
      <cdr:y>0.08646</cdr:y>
    </cdr:from>
    <cdr:to>
      <cdr:x>0.3827</cdr:x>
      <cdr:y>0.40736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32048" y="266328"/>
          <a:ext cx="1584176" cy="9884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CH" sz="1100" dirty="0"/>
            <a:t>262.1 </a:t>
          </a:r>
          <a:r>
            <a:rPr lang="de-CH" sz="1100" dirty="0" err="1"/>
            <a:t>nm</a:t>
          </a:r>
          <a:endParaRPr lang="de-CH" sz="1100" dirty="0"/>
        </a:p>
        <a:p xmlns:a="http://schemas.openxmlformats.org/drawingml/2006/main">
          <a:r>
            <a:rPr lang="de-CH" sz="1100" dirty="0"/>
            <a:t>BW=0,71</a:t>
          </a:r>
          <a:r>
            <a:rPr lang="de-CH" sz="1100" baseline="0" dirty="0"/>
            <a:t> </a:t>
          </a:r>
          <a:r>
            <a:rPr lang="de-CH" sz="1100" baseline="0" dirty="0" err="1"/>
            <a:t>nm</a:t>
          </a:r>
          <a:r>
            <a:rPr lang="de-CH" sz="1100" baseline="0" dirty="0"/>
            <a:t> FWHM</a:t>
          </a:r>
        </a:p>
        <a:p xmlns:a="http://schemas.openxmlformats.org/drawingml/2006/main">
          <a:r>
            <a:rPr lang="de-CH" sz="1100" baseline="0" dirty="0"/>
            <a:t>T=142 </a:t>
          </a:r>
          <a:r>
            <a:rPr lang="de-CH" sz="1100" baseline="0" dirty="0" err="1"/>
            <a:t>fs</a:t>
          </a:r>
          <a:r>
            <a:rPr lang="de-CH" sz="1100" baseline="0" dirty="0"/>
            <a:t> FWHM</a:t>
          </a:r>
          <a:endParaRPr lang="de-CH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93" y="0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69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93" y="9429869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493" y="0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3" y="744538"/>
            <a:ext cx="6615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55" y="4715809"/>
            <a:ext cx="4983566" cy="44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69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93" y="9429869"/>
            <a:ext cx="2946183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225608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US_Navy_030419-N-2160C-002_Seaman_Josh_Jones_stands_the_forward_look_out_using_the_large_binoculars_known_as_The_Big_Eyes_aboard_USS_Mount_Whitney_(LCC-JCC_20).jpg" TargetMode="External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0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SwissFEL Seed Lasers Status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/>
              <a:t>A. </a:t>
            </a:r>
            <a:r>
              <a:rPr lang="en-GB" dirty="0"/>
              <a:t>Trisorio</a:t>
            </a:r>
            <a:r>
              <a:rPr lang="en-GB" noProof="0" dirty="0"/>
              <a:t>: on behalf of the Gun Laser </a:t>
            </a:r>
            <a:r>
              <a:rPr lang="en-GB" dirty="0"/>
              <a:t>G</a:t>
            </a:r>
            <a:r>
              <a:rPr lang="en-GB" noProof="0" dirty="0" err="1"/>
              <a:t>roup</a:t>
            </a:r>
            <a:r>
              <a:rPr lang="en-GB" noProof="0" dirty="0"/>
              <a:t>:  Paul 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12.03.2024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Modulator 1 – 8500 mm lens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1239E0-D70C-7F5C-51EB-1D4B2169249A}"/>
              </a:ext>
            </a:extLst>
          </p:cNvPr>
          <p:cNvSpPr txBox="1"/>
          <p:nvPr/>
        </p:nvSpPr>
        <p:spPr>
          <a:xfrm>
            <a:off x="872738" y="668559"/>
            <a:ext cx="3699261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Virtual path: Measured with </a:t>
            </a:r>
            <a:r>
              <a:rPr lang="en-US" sz="1100" dirty="0" err="1">
                <a:solidFill>
                  <a:srgbClr val="000000"/>
                </a:solidFill>
                <a:latin typeface="Calibri"/>
              </a:rPr>
              <a:t>Wincam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. </a:t>
            </a:r>
            <a:endParaRPr lang="de-CH" sz="11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Picture 5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FB449F6D-C954-1BC9-78CF-9C3544B08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432" y="1995886"/>
            <a:ext cx="1800000" cy="1800000"/>
          </a:xfrm>
          <a:prstGeom prst="rect">
            <a:avLst/>
          </a:prstGeom>
        </p:spPr>
      </p:pic>
      <p:pic>
        <p:nvPicPr>
          <p:cNvPr id="25" name="Picture 24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E09ABA06-CBAB-B736-F546-683C2DCD2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8057" y="2933168"/>
            <a:ext cx="1800000" cy="1800000"/>
          </a:xfrm>
          <a:prstGeom prst="rect">
            <a:avLst/>
          </a:prstGeom>
        </p:spPr>
      </p:pic>
      <p:pic>
        <p:nvPicPr>
          <p:cNvPr id="27" name="Picture 26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269EC06C-4CA3-3244-C81F-1452977CE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8057" y="1032534"/>
            <a:ext cx="1800000" cy="1800000"/>
          </a:xfrm>
          <a:prstGeom prst="rect">
            <a:avLst/>
          </a:prstGeom>
        </p:spPr>
      </p:pic>
      <p:pic>
        <p:nvPicPr>
          <p:cNvPr id="29" name="Picture 28" descr="A diagram of a galaxy&#10;&#10;Description automatically generated with medium confidence">
            <a:extLst>
              <a:ext uri="{FF2B5EF4-FFF2-40B4-BE49-F238E27FC236}">
                <a16:creationId xmlns:a16="http://schemas.microsoft.com/office/drawing/2014/main" id="{953C2215-98B6-1E51-5A52-EF40DCBDA6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113" y="2832534"/>
            <a:ext cx="1800000" cy="1800000"/>
          </a:xfrm>
          <a:prstGeom prst="rect">
            <a:avLst/>
          </a:prstGeom>
        </p:spPr>
      </p:pic>
      <p:pic>
        <p:nvPicPr>
          <p:cNvPr id="31" name="Picture 30" descr="A screenshot of a graph&#10;&#10;Description automatically generated">
            <a:extLst>
              <a:ext uri="{FF2B5EF4-FFF2-40B4-BE49-F238E27FC236}">
                <a16:creationId xmlns:a16="http://schemas.microsoft.com/office/drawing/2014/main" id="{43909B19-481B-FF11-73F1-0E31F2C183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347" y="1031734"/>
            <a:ext cx="1800000" cy="1800000"/>
          </a:xfrm>
          <a:prstGeom prst="rect">
            <a:avLst/>
          </a:prstGeom>
        </p:spPr>
      </p:pic>
      <p:pic>
        <p:nvPicPr>
          <p:cNvPr id="33" name="Picture 32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082781E7-9669-D9C4-EF4F-5300641360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2907693"/>
            <a:ext cx="1800000" cy="1800000"/>
          </a:xfrm>
          <a:prstGeom prst="rect">
            <a:avLst/>
          </a:prstGeom>
        </p:spPr>
      </p:pic>
      <p:pic>
        <p:nvPicPr>
          <p:cNvPr id="35" name="Picture 34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5D7A2F41-A46A-54D7-E86F-FEBBC12201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1032534"/>
            <a:ext cx="1800000" cy="18000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AE4815C-8E0C-CA97-5A11-00187A4CE120}"/>
              </a:ext>
            </a:extLst>
          </p:cNvPr>
          <p:cNvSpPr txBox="1"/>
          <p:nvPr/>
        </p:nvSpPr>
        <p:spPr>
          <a:xfrm>
            <a:off x="6779832" y="4589165"/>
            <a:ext cx="1561199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Modulator Center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6F176A5-0177-D47F-73A9-CA6C1469F495}"/>
              </a:ext>
            </a:extLst>
          </p:cNvPr>
          <p:cNvSpPr txBox="1"/>
          <p:nvPr/>
        </p:nvSpPr>
        <p:spPr>
          <a:xfrm rot="16200000">
            <a:off x="-8110" y="3573825"/>
            <a:ext cx="1261458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down stream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F0B1D7-8D75-D314-B4A5-D1EFA247C7FA}"/>
              </a:ext>
            </a:extLst>
          </p:cNvPr>
          <p:cNvSpPr txBox="1"/>
          <p:nvPr/>
        </p:nvSpPr>
        <p:spPr>
          <a:xfrm rot="16200000">
            <a:off x="-17776" y="1755306"/>
            <a:ext cx="1261458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up stream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8FD3DE-12BB-EE6B-12E4-136811BF5101}"/>
              </a:ext>
            </a:extLst>
          </p:cNvPr>
          <p:cNvSpPr txBox="1"/>
          <p:nvPr/>
        </p:nvSpPr>
        <p:spPr>
          <a:xfrm>
            <a:off x="788762" y="870238"/>
            <a:ext cx="1626138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Modulator Input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F55689-1EC6-46D1-0A92-CAB287609D20}"/>
              </a:ext>
            </a:extLst>
          </p:cNvPr>
          <p:cNvSpPr txBox="1"/>
          <p:nvPr/>
        </p:nvSpPr>
        <p:spPr>
          <a:xfrm>
            <a:off x="747542" y="4527673"/>
            <a:ext cx="1856571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Modulator Output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32B19089-881A-604F-4DC1-D603F9AB55D2}"/>
              </a:ext>
            </a:extLst>
          </p:cNvPr>
          <p:cNvSpPr/>
          <p:nvPr/>
        </p:nvSpPr>
        <p:spPr bwMode="auto">
          <a:xfrm>
            <a:off x="6228184" y="2715766"/>
            <a:ext cx="305760" cy="720080"/>
          </a:xfrm>
          <a:prstGeom prst="curvedLeftArrow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D78E415-361D-7C20-D499-A2A29917B88B}"/>
              </a:ext>
            </a:extLst>
          </p:cNvPr>
          <p:cNvSpPr/>
          <p:nvPr/>
        </p:nvSpPr>
        <p:spPr bwMode="auto">
          <a:xfrm>
            <a:off x="242978" y="1995886"/>
            <a:ext cx="253420" cy="144016"/>
          </a:xfrm>
          <a:prstGeom prst="rightArrow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7B8107D-66FE-7E97-6412-422FB641F271}"/>
              </a:ext>
            </a:extLst>
          </p:cNvPr>
          <p:cNvSpPr/>
          <p:nvPr/>
        </p:nvSpPr>
        <p:spPr bwMode="auto">
          <a:xfrm rot="10800000">
            <a:off x="224983" y="3761160"/>
            <a:ext cx="253420" cy="144016"/>
          </a:xfrm>
          <a:prstGeom prst="rightArrow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92137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Modulator 1 – 8500 mm lens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1239E0-D70C-7F5C-51EB-1D4B2169249A}"/>
              </a:ext>
            </a:extLst>
          </p:cNvPr>
          <p:cNvSpPr txBox="1"/>
          <p:nvPr/>
        </p:nvSpPr>
        <p:spPr>
          <a:xfrm>
            <a:off x="872738" y="668559"/>
            <a:ext cx="3699261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Virtual path: Measured with </a:t>
            </a:r>
            <a:r>
              <a:rPr lang="en-US" sz="1100" dirty="0" err="1">
                <a:solidFill>
                  <a:srgbClr val="000000"/>
                </a:solidFill>
                <a:latin typeface="Calibri"/>
              </a:rPr>
              <a:t>Wincam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. </a:t>
            </a:r>
            <a:endParaRPr lang="de-CH" sz="11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Picture 5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FB449F6D-C954-1BC9-78CF-9C3544B08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432" y="1995886"/>
            <a:ext cx="1800000" cy="1800000"/>
          </a:xfrm>
          <a:prstGeom prst="rect">
            <a:avLst/>
          </a:prstGeom>
        </p:spPr>
      </p:pic>
      <p:pic>
        <p:nvPicPr>
          <p:cNvPr id="25" name="Picture 24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E09ABA06-CBAB-B736-F546-683C2DCD2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8057" y="2933168"/>
            <a:ext cx="1800000" cy="1800000"/>
          </a:xfrm>
          <a:prstGeom prst="rect">
            <a:avLst/>
          </a:prstGeom>
        </p:spPr>
      </p:pic>
      <p:pic>
        <p:nvPicPr>
          <p:cNvPr id="27" name="Picture 26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269EC06C-4CA3-3244-C81F-1452977CE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8057" y="1032534"/>
            <a:ext cx="1800000" cy="1800000"/>
          </a:xfrm>
          <a:prstGeom prst="rect">
            <a:avLst/>
          </a:prstGeom>
        </p:spPr>
      </p:pic>
      <p:pic>
        <p:nvPicPr>
          <p:cNvPr id="29" name="Picture 28" descr="A diagram of a galaxy&#10;&#10;Description automatically generated with medium confidence">
            <a:extLst>
              <a:ext uri="{FF2B5EF4-FFF2-40B4-BE49-F238E27FC236}">
                <a16:creationId xmlns:a16="http://schemas.microsoft.com/office/drawing/2014/main" id="{953C2215-98B6-1E51-5A52-EF40DCBDA6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113" y="2832534"/>
            <a:ext cx="1800000" cy="1800000"/>
          </a:xfrm>
          <a:prstGeom prst="rect">
            <a:avLst/>
          </a:prstGeom>
        </p:spPr>
      </p:pic>
      <p:pic>
        <p:nvPicPr>
          <p:cNvPr id="31" name="Picture 30" descr="A screenshot of a graph&#10;&#10;Description automatically generated">
            <a:extLst>
              <a:ext uri="{FF2B5EF4-FFF2-40B4-BE49-F238E27FC236}">
                <a16:creationId xmlns:a16="http://schemas.microsoft.com/office/drawing/2014/main" id="{43909B19-481B-FF11-73F1-0E31F2C183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347" y="1031734"/>
            <a:ext cx="1800000" cy="1800000"/>
          </a:xfrm>
          <a:prstGeom prst="rect">
            <a:avLst/>
          </a:prstGeom>
        </p:spPr>
      </p:pic>
      <p:pic>
        <p:nvPicPr>
          <p:cNvPr id="33" name="Picture 32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082781E7-9669-D9C4-EF4F-5300641360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2907693"/>
            <a:ext cx="1800000" cy="1800000"/>
          </a:xfrm>
          <a:prstGeom prst="rect">
            <a:avLst/>
          </a:prstGeom>
        </p:spPr>
      </p:pic>
      <p:pic>
        <p:nvPicPr>
          <p:cNvPr id="35" name="Picture 34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5D7A2F41-A46A-54D7-E86F-FEBBC12201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1032534"/>
            <a:ext cx="1800000" cy="18000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AE4815C-8E0C-CA97-5A11-00187A4CE120}"/>
              </a:ext>
            </a:extLst>
          </p:cNvPr>
          <p:cNvSpPr txBox="1"/>
          <p:nvPr/>
        </p:nvSpPr>
        <p:spPr>
          <a:xfrm>
            <a:off x="6779832" y="4589165"/>
            <a:ext cx="1561199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Modulator Center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6F176A5-0177-D47F-73A9-CA6C1469F495}"/>
              </a:ext>
            </a:extLst>
          </p:cNvPr>
          <p:cNvSpPr txBox="1"/>
          <p:nvPr/>
        </p:nvSpPr>
        <p:spPr>
          <a:xfrm rot="16200000">
            <a:off x="-8110" y="3573825"/>
            <a:ext cx="1261458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down stream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F0B1D7-8D75-D314-B4A5-D1EFA247C7FA}"/>
              </a:ext>
            </a:extLst>
          </p:cNvPr>
          <p:cNvSpPr txBox="1"/>
          <p:nvPr/>
        </p:nvSpPr>
        <p:spPr>
          <a:xfrm rot="16200000">
            <a:off x="-17776" y="1755306"/>
            <a:ext cx="1261458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up stream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8FD3DE-12BB-EE6B-12E4-136811BF5101}"/>
              </a:ext>
            </a:extLst>
          </p:cNvPr>
          <p:cNvSpPr txBox="1"/>
          <p:nvPr/>
        </p:nvSpPr>
        <p:spPr>
          <a:xfrm>
            <a:off x="788762" y="870238"/>
            <a:ext cx="1626138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Modulator Input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F55689-1EC6-46D1-0A92-CAB287609D20}"/>
              </a:ext>
            </a:extLst>
          </p:cNvPr>
          <p:cNvSpPr txBox="1"/>
          <p:nvPr/>
        </p:nvSpPr>
        <p:spPr>
          <a:xfrm>
            <a:off x="747542" y="4527673"/>
            <a:ext cx="1856571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Modulator Output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32B19089-881A-604F-4DC1-D603F9AB55D2}"/>
              </a:ext>
            </a:extLst>
          </p:cNvPr>
          <p:cNvSpPr/>
          <p:nvPr/>
        </p:nvSpPr>
        <p:spPr bwMode="auto">
          <a:xfrm>
            <a:off x="6228184" y="2715766"/>
            <a:ext cx="305760" cy="720080"/>
          </a:xfrm>
          <a:prstGeom prst="curvedLeftArrow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D78E415-361D-7C20-D499-A2A29917B88B}"/>
              </a:ext>
            </a:extLst>
          </p:cNvPr>
          <p:cNvSpPr/>
          <p:nvPr/>
        </p:nvSpPr>
        <p:spPr bwMode="auto">
          <a:xfrm>
            <a:off x="242978" y="1995886"/>
            <a:ext cx="253420" cy="144016"/>
          </a:xfrm>
          <a:prstGeom prst="rightArrow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7B8107D-66FE-7E97-6412-422FB641F271}"/>
              </a:ext>
            </a:extLst>
          </p:cNvPr>
          <p:cNvSpPr/>
          <p:nvPr/>
        </p:nvSpPr>
        <p:spPr bwMode="auto">
          <a:xfrm rot="10800000">
            <a:off x="224983" y="3761160"/>
            <a:ext cx="253420" cy="144016"/>
          </a:xfrm>
          <a:prstGeom prst="rightArrow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719024-F6D0-A72A-966E-FA81FDE5CBA3}"/>
              </a:ext>
            </a:extLst>
          </p:cNvPr>
          <p:cNvSpPr txBox="1"/>
          <p:nvPr/>
        </p:nvSpPr>
        <p:spPr>
          <a:xfrm>
            <a:off x="837987" y="2561447"/>
            <a:ext cx="5472608" cy="54137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200" b="1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</a:rPr>
              <a:t>Good UV beam quality through the Modulator</a:t>
            </a:r>
            <a:endParaRPr lang="de-CH" sz="3200" b="1" dirty="0" err="1">
              <a:solidFill>
                <a:srgbClr val="000000"/>
              </a:solidFill>
              <a:highlight>
                <a:srgbClr val="00FF00"/>
              </a:highligh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435889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Setup for M2 measurement	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85EC49-9FEE-E48C-72DB-6145B5F899CB}"/>
              </a:ext>
            </a:extLst>
          </p:cNvPr>
          <p:cNvSpPr txBox="1"/>
          <p:nvPr/>
        </p:nvSpPr>
        <p:spPr>
          <a:xfrm>
            <a:off x="359831" y="1767915"/>
            <a:ext cx="5184576" cy="15628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Focal length 1000 mm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Knife Edge on Newport MFA-PPA stage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Z-Translation on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Owis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300 mm linear stage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Energy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measurement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high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resolution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energy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probe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     (Wieser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Photodiodes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)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777AC42-B1DB-5D8D-02DA-094D9DAA4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009259"/>
            <a:ext cx="270000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E88B06E-B016-CDBD-D0BD-07C8D88FAD9C}"/>
              </a:ext>
            </a:extLst>
          </p:cNvPr>
          <p:cNvCxnSpPr>
            <a:cxnSpLocks/>
          </p:cNvCxnSpPr>
          <p:nvPr/>
        </p:nvCxnSpPr>
        <p:spPr bwMode="auto">
          <a:xfrm>
            <a:off x="7452320" y="650518"/>
            <a:ext cx="0" cy="24252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AE0427-C1A0-EC6D-86D3-4961895FC7AF}"/>
              </a:ext>
            </a:extLst>
          </p:cNvPr>
          <p:cNvSpPr txBox="1"/>
          <p:nvPr/>
        </p:nvSpPr>
        <p:spPr>
          <a:xfrm>
            <a:off x="7514243" y="686915"/>
            <a:ext cx="730165" cy="22865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rPr>
              <a:t>Input beam</a:t>
            </a:r>
            <a:endParaRPr lang="de-CH" sz="1200" dirty="0" err="1">
              <a:solidFill>
                <a:schemeClr val="accent5">
                  <a:lumMod val="60000"/>
                  <a:lumOff val="40000"/>
                </a:schemeClr>
              </a:solidFill>
              <a:latin typeface="Calibri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F853239-839E-C6F7-D3BB-1CE6D994C5B3}"/>
              </a:ext>
            </a:extLst>
          </p:cNvPr>
          <p:cNvCxnSpPr>
            <a:cxnSpLocks/>
          </p:cNvCxnSpPr>
          <p:nvPr/>
        </p:nvCxnSpPr>
        <p:spPr bwMode="auto">
          <a:xfrm>
            <a:off x="7596336" y="2139702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stealth" w="med" len="med"/>
            <a:tailEnd type="stealth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1464935-BC31-44FE-193B-49EEB2C77630}"/>
              </a:ext>
            </a:extLst>
          </p:cNvPr>
          <p:cNvSpPr txBox="1"/>
          <p:nvPr/>
        </p:nvSpPr>
        <p:spPr>
          <a:xfrm>
            <a:off x="7841229" y="2320685"/>
            <a:ext cx="730165" cy="22865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FDCA00"/>
                </a:solidFill>
                <a:latin typeface="Calibri"/>
              </a:rPr>
              <a:t>Moving knife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FDCA00"/>
                </a:solidFill>
                <a:latin typeface="Calibri"/>
              </a:rPr>
              <a:t>edge</a:t>
            </a:r>
            <a:endParaRPr lang="de-CH" sz="1200" dirty="0" err="1">
              <a:solidFill>
                <a:srgbClr val="FDCA00"/>
              </a:solidFill>
              <a:latin typeface="Calibri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F472A9-E976-6EF0-7B23-4B85763B8868}"/>
              </a:ext>
            </a:extLst>
          </p:cNvPr>
          <p:cNvSpPr txBox="1"/>
          <p:nvPr/>
        </p:nvSpPr>
        <p:spPr>
          <a:xfrm>
            <a:off x="7514242" y="2961480"/>
            <a:ext cx="730165" cy="22865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rPr>
              <a:t>Pulse energy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rPr>
              <a:t>detection</a:t>
            </a:r>
            <a:endParaRPr lang="de-CH" sz="1200" dirty="0" err="1">
              <a:solidFill>
                <a:schemeClr val="accent5">
                  <a:lumMod val="60000"/>
                  <a:lumOff val="40000"/>
                </a:schemeClr>
              </a:solidFill>
              <a:latin typeface="Calibri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5321978-6CEF-392B-9DE2-A11A6B9CC867}"/>
              </a:ext>
            </a:extLst>
          </p:cNvPr>
          <p:cNvCxnSpPr>
            <a:cxnSpLocks/>
          </p:cNvCxnSpPr>
          <p:nvPr/>
        </p:nvCxnSpPr>
        <p:spPr bwMode="auto">
          <a:xfrm flipH="1">
            <a:off x="6804248" y="1491630"/>
            <a:ext cx="144016" cy="24582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stealth" w="med" len="med"/>
            <a:tailEnd type="stealth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85971F-DFD6-9CFF-D9DB-E105F635416F}"/>
              </a:ext>
            </a:extLst>
          </p:cNvPr>
          <p:cNvSpPr txBox="1"/>
          <p:nvPr/>
        </p:nvSpPr>
        <p:spPr>
          <a:xfrm rot="16414183">
            <a:off x="6293879" y="2558109"/>
            <a:ext cx="730165" cy="22865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accent6"/>
                </a:solidFill>
                <a:latin typeface="Calibri"/>
              </a:rPr>
              <a:t>Z - Translation</a:t>
            </a:r>
            <a:endParaRPr lang="de-CH" sz="1200" dirty="0" err="1">
              <a:solidFill>
                <a:schemeClr val="accent6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Modulator 1 – before change – full beam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118D9A-C220-3310-1985-2A999B6169E1}"/>
              </a:ext>
            </a:extLst>
          </p:cNvPr>
          <p:cNvSpPr txBox="1"/>
          <p:nvPr/>
        </p:nvSpPr>
        <p:spPr>
          <a:xfrm>
            <a:off x="5508104" y="987574"/>
            <a:ext cx="2880320" cy="1152128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Scaled to 8500mm lens: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>
                <a:solidFill>
                  <a:srgbClr val="000000"/>
                </a:solidFill>
                <a:latin typeface="Calibri"/>
              </a:rPr>
              <a:t>zr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:   903 mm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Radius w0: 305 um @1/e</a:t>
            </a:r>
            <a:r>
              <a:rPr lang="de-CH" sz="1800" baseline="30000" dirty="0">
                <a:solidFill>
                  <a:srgbClr val="000000"/>
                </a:solidFill>
                <a:latin typeface="Calibri"/>
              </a:rPr>
              <a:t>2</a:t>
            </a:r>
          </a:p>
        </p:txBody>
      </p:sp>
      <p:pic>
        <p:nvPicPr>
          <p:cNvPr id="5" name="Picture 4" descr="A graph of a curve&#10;&#10;Description automatically generated with medium confidence">
            <a:extLst>
              <a:ext uri="{FF2B5EF4-FFF2-40B4-BE49-F238E27FC236}">
                <a16:creationId xmlns:a16="http://schemas.microsoft.com/office/drawing/2014/main" id="{9D0CE280-1F0A-B2E5-7685-A26FBB520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931790"/>
            <a:ext cx="2376264" cy="1782198"/>
          </a:xfrm>
          <a:prstGeom prst="rect">
            <a:avLst/>
          </a:prstGeom>
        </p:spPr>
      </p:pic>
      <p:pic>
        <p:nvPicPr>
          <p:cNvPr id="12" name="Picture 11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AE72AC54-84F5-1E59-909E-D05EE6EC9A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438"/>
          <a:stretch/>
        </p:blipFill>
        <p:spPr>
          <a:xfrm>
            <a:off x="827584" y="843558"/>
            <a:ext cx="3904087" cy="16561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78F408-842D-426E-FF9D-7BD2866649F6}"/>
              </a:ext>
            </a:extLst>
          </p:cNvPr>
          <p:cNvSpPr txBox="1"/>
          <p:nvPr/>
        </p:nvSpPr>
        <p:spPr>
          <a:xfrm>
            <a:off x="1979712" y="2714901"/>
            <a:ext cx="792088" cy="221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Lens plane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A081122B-A136-CB4C-072C-CE93D144EA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1793" y="2525471"/>
            <a:ext cx="3932942" cy="228371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4627DEE-1EC4-587F-CE1E-BDAE19CB528D}"/>
              </a:ext>
            </a:extLst>
          </p:cNvPr>
          <p:cNvSpPr txBox="1"/>
          <p:nvPr/>
        </p:nvSpPr>
        <p:spPr>
          <a:xfrm>
            <a:off x="4981793" y="2286740"/>
            <a:ext cx="792088" cy="221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16.10.2023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164501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Modulator 1 – before change – full beam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118D9A-C220-3310-1985-2A999B6169E1}"/>
              </a:ext>
            </a:extLst>
          </p:cNvPr>
          <p:cNvSpPr txBox="1"/>
          <p:nvPr/>
        </p:nvSpPr>
        <p:spPr>
          <a:xfrm>
            <a:off x="5508104" y="987574"/>
            <a:ext cx="2880320" cy="1152128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Scaled to 8500mm lens: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>
                <a:solidFill>
                  <a:srgbClr val="000000"/>
                </a:solidFill>
                <a:latin typeface="Calibri"/>
              </a:rPr>
              <a:t>zr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:   397 mm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Radius w0: 194 um @1/e</a:t>
            </a:r>
            <a:r>
              <a:rPr lang="de-CH" sz="1800" baseline="30000" dirty="0">
                <a:solidFill>
                  <a:srgbClr val="000000"/>
                </a:solidFill>
                <a:latin typeface="Calibri"/>
              </a:rPr>
              <a:t>2</a:t>
            </a: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Picture 5" descr="A graph of a curve&#10;&#10;Description automatically generated">
            <a:extLst>
              <a:ext uri="{FF2B5EF4-FFF2-40B4-BE49-F238E27FC236}">
                <a16:creationId xmlns:a16="http://schemas.microsoft.com/office/drawing/2014/main" id="{B8330931-47CE-3E51-43C8-02462006A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823998"/>
            <a:ext cx="2640000" cy="1980000"/>
          </a:xfrm>
          <a:prstGeom prst="rect">
            <a:avLst/>
          </a:prstGeom>
        </p:spPr>
      </p:pic>
      <p:pic>
        <p:nvPicPr>
          <p:cNvPr id="9" name="Picture 8" descr="A graph of a beam profile&#10;&#10;Description automatically generated">
            <a:extLst>
              <a:ext uri="{FF2B5EF4-FFF2-40B4-BE49-F238E27FC236}">
                <a16:creationId xmlns:a16="http://schemas.microsoft.com/office/drawing/2014/main" id="{C0D72037-43C7-C927-4EFC-0CDF037899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438"/>
          <a:stretch/>
        </p:blipFill>
        <p:spPr>
          <a:xfrm>
            <a:off x="755576" y="771549"/>
            <a:ext cx="4243101" cy="180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D62FAFF-E3BE-9BEA-209C-E81BF254D65C}"/>
              </a:ext>
            </a:extLst>
          </p:cNvPr>
          <p:cNvSpPr txBox="1"/>
          <p:nvPr/>
        </p:nvSpPr>
        <p:spPr>
          <a:xfrm>
            <a:off x="5004048" y="2529901"/>
            <a:ext cx="1296144" cy="5459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SSL-LCAM-C1103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900" dirty="0" err="1">
                <a:solidFill>
                  <a:srgbClr val="000000"/>
                </a:solidFill>
                <a:latin typeface="Calibri"/>
              </a:rPr>
              <a:t>imaging</a:t>
            </a:r>
            <a:r>
              <a:rPr lang="de-CH" sz="900" dirty="0">
                <a:solidFill>
                  <a:srgbClr val="000000"/>
                </a:solidFill>
                <a:latin typeface="Calibri"/>
              </a:rPr>
              <a:t> plane </a:t>
            </a:r>
            <a:r>
              <a:rPr lang="de-CH" sz="900" dirty="0" err="1">
                <a:solidFill>
                  <a:srgbClr val="000000"/>
                </a:solidFill>
                <a:latin typeface="Calibri"/>
              </a:rPr>
              <a:t>around</a:t>
            </a:r>
            <a:r>
              <a:rPr lang="de-CH" sz="900" dirty="0">
                <a:solidFill>
                  <a:srgbClr val="000000"/>
                </a:solidFill>
                <a:latin typeface="Calibri"/>
              </a:rPr>
              <a:t> WP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900" dirty="0" err="1">
                <a:solidFill>
                  <a:srgbClr val="000000"/>
                </a:solidFill>
                <a:latin typeface="Calibri"/>
              </a:rPr>
              <a:t>size</a:t>
            </a:r>
            <a:r>
              <a:rPr lang="de-CH" sz="900" dirty="0">
                <a:solidFill>
                  <a:srgbClr val="000000"/>
                </a:solidFill>
                <a:latin typeface="Calibri"/>
              </a:rPr>
              <a:t> not </a:t>
            </a:r>
            <a:r>
              <a:rPr lang="de-CH" sz="900" dirty="0" err="1">
                <a:solidFill>
                  <a:srgbClr val="000000"/>
                </a:solidFill>
                <a:latin typeface="Calibri"/>
              </a:rPr>
              <a:t>calibrated</a:t>
            </a:r>
            <a:endParaRPr lang="de-CH" sz="9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" name="Picture 1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0786537-D58B-EF4E-4F07-AE2C79ED02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3113490"/>
            <a:ext cx="1762889" cy="19065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65E56F0-735D-E97E-07B2-01C269985F94}"/>
              </a:ext>
            </a:extLst>
          </p:cNvPr>
          <p:cNvSpPr txBox="1"/>
          <p:nvPr/>
        </p:nvSpPr>
        <p:spPr>
          <a:xfrm>
            <a:off x="1979712" y="2714901"/>
            <a:ext cx="792088" cy="221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Lens plane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" name="Picture 15" descr="A screen shot of a computer&#10;&#10;Description automatically generated">
            <a:extLst>
              <a:ext uri="{FF2B5EF4-FFF2-40B4-BE49-F238E27FC236}">
                <a16:creationId xmlns:a16="http://schemas.microsoft.com/office/drawing/2014/main" id="{E1F5A4EA-48D0-22CB-21E5-64504159FC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2960" y="3113490"/>
            <a:ext cx="1762889" cy="19065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70CFBA3-97DE-679B-F601-73639D619F72}"/>
              </a:ext>
            </a:extLst>
          </p:cNvPr>
          <p:cNvSpPr txBox="1"/>
          <p:nvPr/>
        </p:nvSpPr>
        <p:spPr>
          <a:xfrm>
            <a:off x="6948264" y="2529901"/>
            <a:ext cx="1296144" cy="40064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SSL-LCAM-C1104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900" dirty="0">
                <a:solidFill>
                  <a:srgbClr val="000000"/>
                </a:solidFill>
                <a:latin typeface="Calibri"/>
              </a:rPr>
              <a:t>Modulator plane</a:t>
            </a:r>
          </a:p>
        </p:txBody>
      </p:sp>
    </p:spTree>
    <p:extLst>
      <p:ext uri="{BB962C8B-B14F-4D97-AF65-F5344CB8AC3E}">
        <p14:creationId xmlns:p14="http://schemas.microsoft.com/office/powerpoint/2010/main" val="394099480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Modulator 1 – 10 mm iris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118D9A-C220-3310-1985-2A999B6169E1}"/>
              </a:ext>
            </a:extLst>
          </p:cNvPr>
          <p:cNvSpPr txBox="1"/>
          <p:nvPr/>
        </p:nvSpPr>
        <p:spPr>
          <a:xfrm>
            <a:off x="5508104" y="987574"/>
            <a:ext cx="2880320" cy="115212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Scaled to 8500mm lens: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zr</a:t>
            </a:r>
            <a:r>
              <a:rPr lang="de-CH" sz="1800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:    549 mm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Radius w0:  228 um @1/e</a:t>
            </a:r>
            <a:r>
              <a:rPr lang="de-CH" sz="1800" baseline="30000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2</a:t>
            </a:r>
            <a:endParaRPr lang="de-CH" sz="1800" dirty="0">
              <a:solidFill>
                <a:srgbClr val="000000"/>
              </a:solidFill>
              <a:highlight>
                <a:srgbClr val="FFFF00"/>
              </a:highlight>
              <a:latin typeface="Calibri"/>
            </a:endParaRPr>
          </a:p>
        </p:txBody>
      </p:sp>
      <p:pic>
        <p:nvPicPr>
          <p:cNvPr id="5" name="Picture 4" descr="A graph of a curve&#10;&#10;Description automatically generated">
            <a:extLst>
              <a:ext uri="{FF2B5EF4-FFF2-40B4-BE49-F238E27FC236}">
                <a16:creationId xmlns:a16="http://schemas.microsoft.com/office/drawing/2014/main" id="{D8799A26-B33D-8C5B-A8FD-78E4B528D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859782"/>
            <a:ext cx="2638054" cy="1978541"/>
          </a:xfrm>
          <a:prstGeom prst="rect">
            <a:avLst/>
          </a:prstGeom>
        </p:spPr>
      </p:pic>
      <p:pic>
        <p:nvPicPr>
          <p:cNvPr id="7" name="Picture 6" descr="A graph of a beam profile&#10;&#10;Description automatically generated">
            <a:extLst>
              <a:ext uri="{FF2B5EF4-FFF2-40B4-BE49-F238E27FC236}">
                <a16:creationId xmlns:a16="http://schemas.microsoft.com/office/drawing/2014/main" id="{4E3B42EE-3E32-A6E2-2489-CD8DA7A8BA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438"/>
          <a:stretch/>
        </p:blipFill>
        <p:spPr>
          <a:xfrm>
            <a:off x="755576" y="771550"/>
            <a:ext cx="4243572" cy="1800200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82B8F2B9-F28B-E30A-4064-3E54013BE0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5503" y="3065382"/>
            <a:ext cx="1736737" cy="1878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D6E14B8-01CF-1FF1-B938-57BF53EF446C}"/>
              </a:ext>
            </a:extLst>
          </p:cNvPr>
          <p:cNvSpPr txBox="1"/>
          <p:nvPr/>
        </p:nvSpPr>
        <p:spPr>
          <a:xfrm>
            <a:off x="1979712" y="2714901"/>
            <a:ext cx="792088" cy="221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Lens plane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AEC282-CA09-7402-C649-9A411C118503}"/>
              </a:ext>
            </a:extLst>
          </p:cNvPr>
          <p:cNvSpPr txBox="1"/>
          <p:nvPr/>
        </p:nvSpPr>
        <p:spPr>
          <a:xfrm>
            <a:off x="4995503" y="2529901"/>
            <a:ext cx="1296144" cy="40064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SSL-LCAM-C1103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900" dirty="0" err="1">
                <a:solidFill>
                  <a:srgbClr val="000000"/>
                </a:solidFill>
                <a:latin typeface="Calibri"/>
              </a:rPr>
              <a:t>imaging</a:t>
            </a:r>
            <a:r>
              <a:rPr lang="de-CH" sz="900" dirty="0">
                <a:solidFill>
                  <a:srgbClr val="000000"/>
                </a:solidFill>
                <a:latin typeface="Calibri"/>
              </a:rPr>
              <a:t> plane </a:t>
            </a:r>
            <a:r>
              <a:rPr lang="de-CH" sz="900" dirty="0" err="1">
                <a:solidFill>
                  <a:srgbClr val="000000"/>
                </a:solidFill>
                <a:latin typeface="Calibri"/>
              </a:rPr>
              <a:t>around</a:t>
            </a:r>
            <a:r>
              <a:rPr lang="de-CH" sz="900" dirty="0">
                <a:solidFill>
                  <a:srgbClr val="000000"/>
                </a:solidFill>
                <a:latin typeface="Calibri"/>
              </a:rPr>
              <a:t> WP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900" dirty="0" err="1">
                <a:solidFill>
                  <a:srgbClr val="000000"/>
                </a:solidFill>
                <a:latin typeface="Calibri"/>
              </a:rPr>
              <a:t>size</a:t>
            </a:r>
            <a:r>
              <a:rPr lang="de-CH" sz="900" dirty="0">
                <a:solidFill>
                  <a:srgbClr val="000000"/>
                </a:solidFill>
                <a:latin typeface="Calibri"/>
              </a:rPr>
              <a:t> not </a:t>
            </a:r>
            <a:r>
              <a:rPr lang="de-CH" sz="900" dirty="0" err="1">
                <a:solidFill>
                  <a:srgbClr val="000000"/>
                </a:solidFill>
                <a:latin typeface="Calibri"/>
              </a:rPr>
              <a:t>calibrated</a:t>
            </a:r>
            <a:endParaRPr lang="de-CH" sz="9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CC68D6-6F39-7499-52DC-E46F7D0AA388}"/>
              </a:ext>
            </a:extLst>
          </p:cNvPr>
          <p:cNvSpPr txBox="1"/>
          <p:nvPr/>
        </p:nvSpPr>
        <p:spPr>
          <a:xfrm>
            <a:off x="6948264" y="2529901"/>
            <a:ext cx="1296144" cy="40064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SSL-LCAM-C1104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900" dirty="0">
                <a:solidFill>
                  <a:srgbClr val="000000"/>
                </a:solidFill>
                <a:latin typeface="Calibri"/>
              </a:rPr>
              <a:t>Modulator plane</a:t>
            </a:r>
          </a:p>
        </p:txBody>
      </p:sp>
      <p:pic>
        <p:nvPicPr>
          <p:cNvPr id="21" name="Picture 20" descr="A screen shot of a computer&#10;&#10;Description automatically generated">
            <a:extLst>
              <a:ext uri="{FF2B5EF4-FFF2-40B4-BE49-F238E27FC236}">
                <a16:creationId xmlns:a16="http://schemas.microsoft.com/office/drawing/2014/main" id="{8E9B6BE0-2BDA-D782-A159-393DF428F2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5188" y="3065382"/>
            <a:ext cx="1740790" cy="188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55168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Modulator 1 – 8 mm iris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118D9A-C220-3310-1985-2A999B6169E1}"/>
              </a:ext>
            </a:extLst>
          </p:cNvPr>
          <p:cNvSpPr txBox="1"/>
          <p:nvPr/>
        </p:nvSpPr>
        <p:spPr>
          <a:xfrm>
            <a:off x="5508104" y="987574"/>
            <a:ext cx="2880320" cy="1152128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Scaled to 8500mm lens: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>
                <a:solidFill>
                  <a:srgbClr val="000000"/>
                </a:solidFill>
                <a:latin typeface="Calibri"/>
              </a:rPr>
              <a:t>zr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:   759 mm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Radius w0: 269 um @1/e</a:t>
            </a:r>
            <a:r>
              <a:rPr lang="de-CH" sz="1800" baseline="30000" dirty="0">
                <a:solidFill>
                  <a:srgbClr val="000000"/>
                </a:solidFill>
                <a:latin typeface="Calibri"/>
              </a:rPr>
              <a:t>2</a:t>
            </a: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Picture 4" descr="A graph of a curve&#10;&#10;Description automatically generated">
            <a:extLst>
              <a:ext uri="{FF2B5EF4-FFF2-40B4-BE49-F238E27FC236}">
                <a16:creationId xmlns:a16="http://schemas.microsoft.com/office/drawing/2014/main" id="{54D2835C-6743-DC66-C71A-A1CF13C6F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897" y="2823998"/>
            <a:ext cx="2639999" cy="1980000"/>
          </a:xfrm>
          <a:prstGeom prst="rect">
            <a:avLst/>
          </a:prstGeom>
        </p:spPr>
      </p:pic>
      <p:pic>
        <p:nvPicPr>
          <p:cNvPr id="7" name="Picture 6" descr="A graph of a beam profile&#10;&#10;Description automatically generated">
            <a:extLst>
              <a:ext uri="{FF2B5EF4-FFF2-40B4-BE49-F238E27FC236}">
                <a16:creationId xmlns:a16="http://schemas.microsoft.com/office/drawing/2014/main" id="{19A9BD90-0144-3F78-3F67-376D07B279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1797"/>
          <a:stretch/>
        </p:blipFill>
        <p:spPr>
          <a:xfrm>
            <a:off x="755577" y="771550"/>
            <a:ext cx="4123499" cy="180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2AEA91-83C7-7E5B-71B2-DC8D2B4C69ED}"/>
              </a:ext>
            </a:extLst>
          </p:cNvPr>
          <p:cNvSpPr txBox="1"/>
          <p:nvPr/>
        </p:nvSpPr>
        <p:spPr>
          <a:xfrm>
            <a:off x="4932040" y="2529901"/>
            <a:ext cx="1296144" cy="6179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SSL-LCAM-C1103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900" dirty="0" err="1">
                <a:solidFill>
                  <a:srgbClr val="000000"/>
                </a:solidFill>
                <a:latin typeface="Calibri"/>
              </a:rPr>
              <a:t>imaging</a:t>
            </a:r>
            <a:r>
              <a:rPr lang="de-CH" sz="900" dirty="0">
                <a:solidFill>
                  <a:srgbClr val="000000"/>
                </a:solidFill>
                <a:latin typeface="Calibri"/>
              </a:rPr>
              <a:t> plane </a:t>
            </a:r>
            <a:r>
              <a:rPr lang="de-CH" sz="900" dirty="0" err="1">
                <a:solidFill>
                  <a:srgbClr val="000000"/>
                </a:solidFill>
                <a:latin typeface="Calibri"/>
              </a:rPr>
              <a:t>around</a:t>
            </a:r>
            <a:r>
              <a:rPr lang="de-CH" sz="900" dirty="0">
                <a:solidFill>
                  <a:srgbClr val="000000"/>
                </a:solidFill>
                <a:latin typeface="Calibri"/>
              </a:rPr>
              <a:t> WP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900" dirty="0" err="1">
                <a:solidFill>
                  <a:srgbClr val="000000"/>
                </a:solidFill>
                <a:latin typeface="Calibri"/>
              </a:rPr>
              <a:t>size</a:t>
            </a:r>
            <a:r>
              <a:rPr lang="de-CH" sz="900" dirty="0">
                <a:solidFill>
                  <a:srgbClr val="000000"/>
                </a:solidFill>
                <a:latin typeface="Calibri"/>
              </a:rPr>
              <a:t> not </a:t>
            </a:r>
            <a:r>
              <a:rPr lang="de-CH" sz="900" dirty="0" err="1">
                <a:solidFill>
                  <a:srgbClr val="000000"/>
                </a:solidFill>
                <a:latin typeface="Calibri"/>
              </a:rPr>
              <a:t>calibrated</a:t>
            </a:r>
            <a:endParaRPr lang="de-CH" sz="9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Picture 10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CC393B0-1478-24A2-EC48-7A8AB9D6EF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3096344"/>
            <a:ext cx="1845326" cy="19956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8C58AA-2880-1DF5-6667-9670539E3372}"/>
              </a:ext>
            </a:extLst>
          </p:cNvPr>
          <p:cNvSpPr txBox="1"/>
          <p:nvPr/>
        </p:nvSpPr>
        <p:spPr>
          <a:xfrm>
            <a:off x="1979712" y="2714901"/>
            <a:ext cx="792088" cy="221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Lens plane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17519E-880B-C059-CC48-9F05E8C830AC}"/>
              </a:ext>
            </a:extLst>
          </p:cNvPr>
          <p:cNvSpPr txBox="1"/>
          <p:nvPr/>
        </p:nvSpPr>
        <p:spPr>
          <a:xfrm>
            <a:off x="6948264" y="2529901"/>
            <a:ext cx="1296144" cy="40064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SSL-LCAM-C1104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900" dirty="0">
                <a:solidFill>
                  <a:srgbClr val="000000"/>
                </a:solidFill>
                <a:latin typeface="Calibri"/>
              </a:rPr>
              <a:t>Modulator plane</a:t>
            </a:r>
          </a:p>
        </p:txBody>
      </p:sp>
      <p:pic>
        <p:nvPicPr>
          <p:cNvPr id="15" name="Picture 14" descr="A screen shot of a computer&#10;&#10;Description automatically generated">
            <a:extLst>
              <a:ext uri="{FF2B5EF4-FFF2-40B4-BE49-F238E27FC236}">
                <a16:creationId xmlns:a16="http://schemas.microsoft.com/office/drawing/2014/main" id="{9467FF2E-31F3-FD60-6951-110B2B052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9988" y="3096344"/>
            <a:ext cx="1843555" cy="199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8131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Modulator 1 – UV Pulse duration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7BEB00-4508-D196-7DC3-16B920DB7538}"/>
              </a:ext>
            </a:extLst>
          </p:cNvPr>
          <p:cNvSpPr txBox="1"/>
          <p:nvPr/>
        </p:nvSpPr>
        <p:spPr>
          <a:xfrm>
            <a:off x="971600" y="1039744"/>
            <a:ext cx="5256584" cy="16561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UV pulse duration of 163 fs FWHM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(Assumed 132 fs IR pulse due to dispersion)</a:t>
            </a: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Picture 10" descr="A graph of a function&#10;&#10;Description automatically generated">
            <a:extLst>
              <a:ext uri="{FF2B5EF4-FFF2-40B4-BE49-F238E27FC236}">
                <a16:creationId xmlns:a16="http://schemas.microsoft.com/office/drawing/2014/main" id="{445989DC-667C-FF36-B862-8978BE6FF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2075788"/>
            <a:ext cx="3253569" cy="244017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B09B949-3111-E63A-EBE6-8B74CB54F0B2}"/>
              </a:ext>
            </a:extLst>
          </p:cNvPr>
          <p:cNvSpPr txBox="1"/>
          <p:nvPr/>
        </p:nvSpPr>
        <p:spPr>
          <a:xfrm>
            <a:off x="990794" y="1677890"/>
            <a:ext cx="1152128" cy="2414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E</a:t>
            </a:r>
            <a:r>
              <a:rPr lang="en-US" sz="1100" baseline="-25000" dirty="0">
                <a:solidFill>
                  <a:srgbClr val="000000"/>
                </a:solidFill>
                <a:latin typeface="Calibri"/>
              </a:rPr>
              <a:t>IR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=5.4 </a:t>
            </a:r>
            <a:r>
              <a:rPr lang="en-US" sz="1100" dirty="0" err="1">
                <a:solidFill>
                  <a:srgbClr val="000000"/>
                </a:solidFill>
                <a:latin typeface="Calibri"/>
              </a:rPr>
              <a:t>mJ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 input /E</a:t>
            </a:r>
            <a:r>
              <a:rPr lang="en-US" sz="1100" baseline="-25000" dirty="0">
                <a:solidFill>
                  <a:srgbClr val="000000"/>
                </a:solidFill>
                <a:latin typeface="Calibri"/>
              </a:rPr>
              <a:t>UV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= 0.7 </a:t>
            </a:r>
            <a:r>
              <a:rPr lang="en-US" sz="1100" dirty="0" err="1">
                <a:solidFill>
                  <a:srgbClr val="000000"/>
                </a:solidFill>
                <a:latin typeface="Calibri"/>
              </a:rPr>
              <a:t>mJ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 </a:t>
            </a:r>
            <a:endParaRPr lang="de-CH" sz="11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74C10728-AA6E-42B4-6D67-E9DC2FE1E0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401"/>
          <a:stretch/>
        </p:blipFill>
        <p:spPr>
          <a:xfrm>
            <a:off x="4197672" y="1923679"/>
            <a:ext cx="3222067" cy="25202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A1323D-8D7E-E0B0-E66E-1D449DE2EE44}"/>
              </a:ext>
            </a:extLst>
          </p:cNvPr>
          <p:cNvSpPr txBox="1"/>
          <p:nvPr/>
        </p:nvSpPr>
        <p:spPr>
          <a:xfrm>
            <a:off x="4203476" y="1933023"/>
            <a:ext cx="2376264" cy="428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UV Spectrum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200" dirty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λ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=264.7 nm /</a:t>
            </a:r>
            <a:r>
              <a:rPr lang="el-GR" sz="1200" dirty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Δλ</a:t>
            </a:r>
            <a:r>
              <a:rPr lang="en-US" sz="1200" dirty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=1 nm FWHM</a:t>
            </a:r>
            <a:endParaRPr lang="de-CH" sz="1200" dirty="0" err="1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0B7BCD-26AD-D1DD-E8EE-D156F36D1108}"/>
              </a:ext>
            </a:extLst>
          </p:cNvPr>
          <p:cNvSpPr txBox="1"/>
          <p:nvPr/>
        </p:nvSpPr>
        <p:spPr>
          <a:xfrm>
            <a:off x="819100" y="4589575"/>
            <a:ext cx="576064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We are well capable of delivering expected UV beam parameters in modulator 1</a:t>
            </a:r>
            <a:endParaRPr lang="de-CH" sz="1800" dirty="0" err="1">
              <a:solidFill>
                <a:srgbClr val="000000"/>
              </a:solidFill>
              <a:highlight>
                <a:srgbClr val="FFFF00"/>
              </a:highligh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304954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Modulator 2 – clipped beam</a:t>
            </a:r>
            <a:br>
              <a:rPr lang="en-GB" dirty="0"/>
            </a:br>
            <a:r>
              <a:rPr lang="en-GB" noProof="0" dirty="0"/>
              <a:t>as used in November 2023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278320" y="5256032"/>
            <a:ext cx="575742" cy="147638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6D7B4251-D4C7-4064-9BDE-D36785E5D6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2828"/>
          <a:stretch/>
        </p:blipFill>
        <p:spPr>
          <a:xfrm>
            <a:off x="755576" y="987574"/>
            <a:ext cx="4366245" cy="1872208"/>
          </a:xfrm>
          <a:prstGeom prst="rect">
            <a:avLst/>
          </a:prstGeom>
        </p:spPr>
      </p:pic>
      <p:pic>
        <p:nvPicPr>
          <p:cNvPr id="11" name="Picture 10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C56EF6CF-DE91-6C71-7AE8-EE6A81DF9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859782"/>
            <a:ext cx="2631828" cy="19738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C18A9CF-BD20-35E6-D2D5-635DB96F5910}"/>
              </a:ext>
            </a:extLst>
          </p:cNvPr>
          <p:cNvSpPr txBox="1"/>
          <p:nvPr/>
        </p:nvSpPr>
        <p:spPr>
          <a:xfrm>
            <a:off x="5580112" y="1275606"/>
            <a:ext cx="2880320" cy="1152128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Scaled to 8500mm lens: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>
                <a:solidFill>
                  <a:srgbClr val="000000"/>
                </a:solidFill>
                <a:latin typeface="Calibri"/>
              </a:rPr>
              <a:t>zr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:   910 mm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w0: 301 um @1/e</a:t>
            </a:r>
            <a:r>
              <a:rPr lang="de-CH" sz="1800" baseline="30000" dirty="0">
                <a:solidFill>
                  <a:srgbClr val="000000"/>
                </a:solidFill>
                <a:latin typeface="Calibri"/>
              </a:rPr>
              <a:t>2</a:t>
            </a: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" name="Picture 13" descr="A graph of a curve&#10;&#10;Description automatically generated with medium confidence">
            <a:extLst>
              <a:ext uri="{FF2B5EF4-FFF2-40B4-BE49-F238E27FC236}">
                <a16:creationId xmlns:a16="http://schemas.microsoft.com/office/drawing/2014/main" id="{CF4580FA-5AD2-C82B-D28E-DB4058ACE5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872" y="2887457"/>
            <a:ext cx="2631828" cy="197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7696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Modulator 2 – full beam</a:t>
            </a:r>
            <a:br>
              <a:rPr lang="en-GB" noProof="0" dirty="0"/>
            </a:br>
            <a:r>
              <a:rPr lang="en-GB" noProof="0" dirty="0"/>
              <a:t>as used in November 2023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198461" y="5247197"/>
            <a:ext cx="575742" cy="147638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C2B9434-B20C-C3BA-C90E-6D2E80D352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38"/>
          <a:stretch/>
        </p:blipFill>
        <p:spPr>
          <a:xfrm>
            <a:off x="675717" y="987574"/>
            <a:ext cx="4392488" cy="18633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118D9A-C220-3310-1985-2A999B6169E1}"/>
              </a:ext>
            </a:extLst>
          </p:cNvPr>
          <p:cNvSpPr txBox="1"/>
          <p:nvPr/>
        </p:nvSpPr>
        <p:spPr>
          <a:xfrm>
            <a:off x="5500253" y="1266771"/>
            <a:ext cx="2880320" cy="115212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Scaled to 8500mm lens: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>
                <a:solidFill>
                  <a:srgbClr val="000000"/>
                </a:solidFill>
                <a:latin typeface="Calibri"/>
              </a:rPr>
              <a:t>zr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:   680 mm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w0: 264 um @1/e</a:t>
            </a:r>
            <a:r>
              <a:rPr lang="de-CH" sz="1800" baseline="30000" dirty="0">
                <a:solidFill>
                  <a:srgbClr val="000000"/>
                </a:solidFill>
                <a:latin typeface="Calibri"/>
              </a:rPr>
              <a:t>2</a:t>
            </a: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Picture 10" descr="A graph of a blue line&#10;&#10;Description automatically generated with medium confidence">
            <a:extLst>
              <a:ext uri="{FF2B5EF4-FFF2-40B4-BE49-F238E27FC236}">
                <a16:creationId xmlns:a16="http://schemas.microsoft.com/office/drawing/2014/main" id="{470BFCA1-E5AD-7CCC-B9C9-7C799B293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733" y="2958958"/>
            <a:ext cx="2782070" cy="20865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307D04-DD6A-2702-B908-006DEA7C4EE8}"/>
              </a:ext>
            </a:extLst>
          </p:cNvPr>
          <p:cNvSpPr txBox="1"/>
          <p:nvPr/>
        </p:nvSpPr>
        <p:spPr>
          <a:xfrm>
            <a:off x="603709" y="3814045"/>
            <a:ext cx="576064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More time required to improve and fully characterize seed laser 2 (@next shutdown?)</a:t>
            </a:r>
            <a:endParaRPr lang="de-CH" sz="1800" dirty="0" err="1">
              <a:solidFill>
                <a:srgbClr val="000000"/>
              </a:solidFill>
              <a:highlight>
                <a:srgbClr val="FFFF00"/>
              </a:highligh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31109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77211" y="185198"/>
            <a:ext cx="6708025" cy="381375"/>
          </a:xfrm>
        </p:spPr>
        <p:txBody>
          <a:bodyPr/>
          <a:lstStyle/>
          <a:p>
            <a:r>
              <a:rPr lang="en-US" dirty="0"/>
              <a:t>Seed laser facility overview</a:t>
            </a:r>
            <a:endParaRPr lang="de-CH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30" y="1080532"/>
            <a:ext cx="9144000" cy="3986678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 bwMode="auto">
          <a:xfrm>
            <a:off x="2077212" y="2538862"/>
            <a:ext cx="0" cy="9689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825735" y="2301189"/>
            <a:ext cx="1632179" cy="38052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solidFill>
                  <a:srgbClr val="00B050"/>
                </a:solidFill>
                <a:latin typeface="Calibri"/>
              </a:rPr>
              <a:t>Castor / Seed </a:t>
            </a:r>
            <a:r>
              <a:rPr lang="de-DE" sz="1800" dirty="0" err="1">
                <a:solidFill>
                  <a:srgbClr val="00B050"/>
                </a:solidFill>
                <a:latin typeface="Calibri"/>
              </a:rPr>
              <a:t>laser</a:t>
            </a:r>
            <a:r>
              <a:rPr lang="de-DE" sz="1800" dirty="0">
                <a:solidFill>
                  <a:srgbClr val="00B050"/>
                </a:solidFill>
                <a:latin typeface="Calibri"/>
              </a:rPr>
              <a:t> 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53102" y="3801537"/>
            <a:ext cx="2662749" cy="57078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solidFill>
                  <a:srgbClr val="00B050"/>
                </a:solidFill>
                <a:latin typeface="Calibri"/>
              </a:rPr>
              <a:t>Laser Transfer Line 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021932" y="3150011"/>
            <a:ext cx="2862436" cy="40427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solidFill>
                  <a:srgbClr val="00B050"/>
                </a:solidFill>
                <a:latin typeface="Calibri"/>
              </a:rPr>
              <a:t>Laser Transfer Line 2</a:t>
            </a:r>
          </a:p>
        </p:txBody>
      </p:sp>
      <p:cxnSp>
        <p:nvCxnSpPr>
          <p:cNvPr id="36" name="Straight Arrow Connector 35"/>
          <p:cNvCxnSpPr/>
          <p:nvPr/>
        </p:nvCxnSpPr>
        <p:spPr bwMode="auto">
          <a:xfrm flipH="1">
            <a:off x="2195737" y="3970201"/>
            <a:ext cx="1442679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4675316" y="1580245"/>
            <a:ext cx="2734717" cy="3573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solidFill>
                  <a:srgbClr val="00B050"/>
                </a:solidFill>
                <a:latin typeface="Calibri"/>
              </a:rPr>
              <a:t>1</a:t>
            </a:r>
            <a:r>
              <a:rPr lang="de-DE" sz="1800" baseline="30000" dirty="0">
                <a:solidFill>
                  <a:srgbClr val="00B050"/>
                </a:solidFill>
                <a:latin typeface="Calibri"/>
              </a:rPr>
              <a:t>st</a:t>
            </a:r>
            <a:r>
              <a:rPr lang="de-DE" sz="1800" dirty="0">
                <a:solidFill>
                  <a:srgbClr val="00B050"/>
                </a:solidFill>
                <a:latin typeface="Calibri"/>
              </a:rPr>
              <a:t> </a:t>
            </a:r>
            <a:r>
              <a:rPr lang="de-DE" sz="1800" dirty="0" err="1">
                <a:solidFill>
                  <a:srgbClr val="00B050"/>
                </a:solidFill>
                <a:latin typeface="Calibri"/>
              </a:rPr>
              <a:t>magnetic</a:t>
            </a:r>
            <a:r>
              <a:rPr lang="de-DE" sz="1800" dirty="0">
                <a:solidFill>
                  <a:srgbClr val="00B050"/>
                </a:solidFill>
                <a:latin typeface="Calibri"/>
              </a:rPr>
              <a:t> </a:t>
            </a:r>
            <a:r>
              <a:rPr lang="de-DE" sz="1800" dirty="0" err="1">
                <a:solidFill>
                  <a:srgbClr val="00B050"/>
                </a:solidFill>
                <a:latin typeface="Calibri"/>
              </a:rPr>
              <a:t>chicane</a:t>
            </a:r>
            <a:endParaRPr lang="de-DE" sz="1800" dirty="0">
              <a:solidFill>
                <a:srgbClr val="00B050"/>
              </a:solidFill>
              <a:latin typeface="Calibri"/>
            </a:endParaRPr>
          </a:p>
          <a:p>
            <a:pPr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DE" sz="2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70267" y="1033513"/>
            <a:ext cx="3079532" cy="3179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solidFill>
                  <a:srgbClr val="00B050"/>
                </a:solidFill>
                <a:latin typeface="Calibri"/>
              </a:rPr>
              <a:t>2</a:t>
            </a:r>
            <a:r>
              <a:rPr lang="de-DE" sz="1800" baseline="30000" dirty="0">
                <a:solidFill>
                  <a:srgbClr val="00B050"/>
                </a:solidFill>
                <a:latin typeface="Calibri"/>
              </a:rPr>
              <a:t>nd</a:t>
            </a:r>
            <a:r>
              <a:rPr lang="de-DE" sz="1800" dirty="0">
                <a:solidFill>
                  <a:srgbClr val="00B050"/>
                </a:solidFill>
                <a:latin typeface="Calibri"/>
              </a:rPr>
              <a:t> </a:t>
            </a:r>
            <a:r>
              <a:rPr lang="de-DE" sz="1800" dirty="0" err="1">
                <a:solidFill>
                  <a:srgbClr val="00B050"/>
                </a:solidFill>
                <a:latin typeface="Calibri"/>
              </a:rPr>
              <a:t>magnetic</a:t>
            </a:r>
            <a:r>
              <a:rPr lang="de-DE" sz="1800" dirty="0">
                <a:solidFill>
                  <a:srgbClr val="00B050"/>
                </a:solidFill>
                <a:latin typeface="Calibri"/>
              </a:rPr>
              <a:t> </a:t>
            </a:r>
            <a:r>
              <a:rPr lang="de-DE" sz="1800" dirty="0" err="1">
                <a:solidFill>
                  <a:srgbClr val="00B050"/>
                </a:solidFill>
                <a:latin typeface="Calibri"/>
              </a:rPr>
              <a:t>chicane</a:t>
            </a:r>
            <a:endParaRPr lang="de-DE" sz="1800" strike="sngStrike" dirty="0">
              <a:solidFill>
                <a:srgbClr val="00B050"/>
              </a:solidFill>
              <a:latin typeface="Calibri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7884368" y="1192962"/>
            <a:ext cx="80797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6572803" y="2539059"/>
            <a:ext cx="2550441" cy="62878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solidFill>
                  <a:srgbClr val="00B050"/>
                </a:solidFill>
                <a:latin typeface="Calibri"/>
              </a:rPr>
              <a:t>2</a:t>
            </a:r>
            <a:r>
              <a:rPr lang="de-DE" sz="1800" baseline="30000" dirty="0">
                <a:solidFill>
                  <a:srgbClr val="00B050"/>
                </a:solidFill>
                <a:latin typeface="Calibri"/>
              </a:rPr>
              <a:t>nd</a:t>
            </a:r>
            <a:r>
              <a:rPr lang="de-DE" sz="1800" dirty="0">
                <a:solidFill>
                  <a:srgbClr val="00B050"/>
                </a:solidFill>
                <a:latin typeface="Calibri"/>
              </a:rPr>
              <a:t> Modulator (U200)</a:t>
            </a:r>
          </a:p>
          <a:p>
            <a:pPr algn="r"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DE" sz="2400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V="1">
            <a:off x="8410781" y="1535428"/>
            <a:ext cx="0" cy="10163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1384972" y="4657074"/>
            <a:ext cx="4843211" cy="378156"/>
          </a:xfrm>
          <a:prstGeom prst="rect">
            <a:avLst/>
          </a:prstGeom>
          <a:solidFill>
            <a:srgbClr val="E5E5E5"/>
          </a:solidFill>
        </p:spPr>
        <p:txBody>
          <a:bodyPr wrap="none" lIns="0" tIns="0" rIns="0" bIns="0" rtlCol="0">
            <a:noAutofit/>
          </a:bodyPr>
          <a:lstStyle/>
          <a:p>
            <a:pPr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solidFill>
                  <a:srgbClr val="00B050"/>
                </a:solidFill>
                <a:latin typeface="Calibri"/>
              </a:rPr>
              <a:t>1</a:t>
            </a:r>
            <a:r>
              <a:rPr lang="de-DE" sz="1800" baseline="30000" dirty="0">
                <a:solidFill>
                  <a:srgbClr val="00B050"/>
                </a:solidFill>
                <a:latin typeface="Calibri"/>
              </a:rPr>
              <a:t>st</a:t>
            </a:r>
            <a:r>
              <a:rPr lang="de-DE" sz="1800" dirty="0">
                <a:solidFill>
                  <a:srgbClr val="00B050"/>
                </a:solidFill>
                <a:latin typeface="Calibri"/>
              </a:rPr>
              <a:t> Modulator (U200)</a:t>
            </a:r>
          </a:p>
        </p:txBody>
      </p:sp>
      <p:cxnSp>
        <p:nvCxnSpPr>
          <p:cNvPr id="43" name="Straight Arrow Connector 42"/>
          <p:cNvCxnSpPr/>
          <p:nvPr/>
        </p:nvCxnSpPr>
        <p:spPr bwMode="auto">
          <a:xfrm flipH="1" flipV="1">
            <a:off x="1194246" y="4709304"/>
            <a:ext cx="161399" cy="1081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V="1">
            <a:off x="5580112" y="2463117"/>
            <a:ext cx="815919" cy="3993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45" name="TextBox 44"/>
          <p:cNvSpPr txBox="1"/>
          <p:nvPr/>
        </p:nvSpPr>
        <p:spPr>
          <a:xfrm rot="20086661">
            <a:off x="5752592" y="2607490"/>
            <a:ext cx="622989" cy="3503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1219140">
              <a:lnSpc>
                <a:spcPct val="110000"/>
              </a:lnSpc>
            </a:pPr>
            <a:r>
              <a:rPr lang="en-US" sz="1800" kern="1000" spc="40" dirty="0">
                <a:solidFill>
                  <a:srgbClr val="000000"/>
                </a:solidFill>
                <a:latin typeface="Calibri"/>
                <a:cs typeface="Franklin Gothic Book"/>
              </a:rPr>
              <a:t>10 m</a:t>
            </a:r>
            <a:endParaRPr lang="de-CH" sz="1800" kern="1000" spc="40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>
            <a:off x="6615851" y="1747606"/>
            <a:ext cx="60121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3638416" y="3307295"/>
            <a:ext cx="12936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71879" y="4090056"/>
            <a:ext cx="1283766" cy="38052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solidFill>
                  <a:srgbClr val="00B050"/>
                </a:solidFill>
                <a:latin typeface="Calibri"/>
              </a:rPr>
              <a:t>Laser Setup 1 – IR / UV</a:t>
            </a:r>
          </a:p>
        </p:txBody>
      </p:sp>
      <p:cxnSp>
        <p:nvCxnSpPr>
          <p:cNvPr id="74" name="Straight Arrow Connector 73"/>
          <p:cNvCxnSpPr>
            <a:stCxn id="73" idx="2"/>
          </p:cNvCxnSpPr>
          <p:nvPr/>
        </p:nvCxnSpPr>
        <p:spPr bwMode="auto">
          <a:xfrm>
            <a:off x="713762" y="4470581"/>
            <a:ext cx="0" cy="2928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6564257" y="2161526"/>
            <a:ext cx="1283766" cy="38052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solidFill>
                  <a:srgbClr val="00B050"/>
                </a:solidFill>
                <a:latin typeface="Calibri"/>
              </a:rPr>
              <a:t>Laser Setup 2 - UV</a:t>
            </a:r>
          </a:p>
        </p:txBody>
      </p:sp>
      <p:cxnSp>
        <p:nvCxnSpPr>
          <p:cNvPr id="76" name="Straight Arrow Connector 75"/>
          <p:cNvCxnSpPr/>
          <p:nvPr/>
        </p:nvCxnSpPr>
        <p:spPr bwMode="auto">
          <a:xfrm flipV="1">
            <a:off x="7740352" y="1937585"/>
            <a:ext cx="0" cy="2607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3" name="Straight Arrow Connector 82"/>
          <p:cNvCxnSpPr/>
          <p:nvPr/>
        </p:nvCxnSpPr>
        <p:spPr bwMode="auto">
          <a:xfrm>
            <a:off x="2843808" y="2298165"/>
            <a:ext cx="0" cy="9689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2555776" y="2013415"/>
            <a:ext cx="1632179" cy="38052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solidFill>
                  <a:srgbClr val="00B050"/>
                </a:solidFill>
                <a:latin typeface="Calibri"/>
              </a:rPr>
              <a:t>Pollux / Seed </a:t>
            </a:r>
            <a:r>
              <a:rPr lang="de-DE" sz="1800" dirty="0" err="1">
                <a:solidFill>
                  <a:srgbClr val="00B050"/>
                </a:solidFill>
                <a:latin typeface="Calibri"/>
              </a:rPr>
              <a:t>laser</a:t>
            </a:r>
            <a:r>
              <a:rPr lang="de-DE" sz="1800" dirty="0">
                <a:solidFill>
                  <a:srgbClr val="00B050"/>
                </a:solidFill>
                <a:latin typeface="Calibri"/>
              </a:rPr>
              <a:t> 2</a:t>
            </a:r>
          </a:p>
        </p:txBody>
      </p:sp>
      <p:cxnSp>
        <p:nvCxnSpPr>
          <p:cNvPr id="86" name="Straight Arrow Connector 85"/>
          <p:cNvCxnSpPr/>
          <p:nvPr/>
        </p:nvCxnSpPr>
        <p:spPr bwMode="auto">
          <a:xfrm>
            <a:off x="150679" y="1192962"/>
            <a:ext cx="42085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9" name="TextBox 88"/>
          <p:cNvSpPr txBox="1"/>
          <p:nvPr/>
        </p:nvSpPr>
        <p:spPr>
          <a:xfrm>
            <a:off x="617439" y="10335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Installed &amp; Commissioned</a:t>
            </a:r>
          </a:p>
        </p:txBody>
      </p:sp>
    </p:spTree>
    <p:extLst>
      <p:ext uri="{BB962C8B-B14F-4D97-AF65-F5344CB8AC3E}">
        <p14:creationId xmlns:p14="http://schemas.microsoft.com/office/powerpoint/2010/main" val="3690444676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Conclusions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7B3A5F-F0DC-5AC6-A66D-C53571D0421A}"/>
              </a:ext>
            </a:extLst>
          </p:cNvPr>
          <p:cNvSpPr txBox="1"/>
          <p:nvPr/>
        </p:nvSpPr>
        <p:spPr>
          <a:xfrm>
            <a:off x="467544" y="1779662"/>
            <a:ext cx="8568952" cy="41751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We have a commissioned Seed laser facility ready for MD shifts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We identified the source of the UV beam spatial structures: mainly IR compressor grating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Seed laser 1 UV beam fully characterized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The laser beam properties / parameters are well inside the specified ones </a:t>
            </a:r>
            <a:endParaRPr lang="en-US" dirty="0">
              <a:solidFill>
                <a:srgbClr val="000000"/>
              </a:solidFill>
              <a:latin typeface="Calibri"/>
              <a:sym typeface="Wingdings" panose="05000000000000000000" pitchFamily="2" charset="2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For Seed laser 2, we may improve the parameters with some time to work on the setup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alibri"/>
              </a:rPr>
              <a:t>What will be required for the Seed Lasers (and in what time frame)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alibri"/>
              </a:rPr>
              <a:t>to have an operative facility for experiments?</a:t>
            </a:r>
            <a:endParaRPr lang="de-CH" b="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 descr="A person using a telescope&#10;&#10;Description automatically generated">
            <a:extLst>
              <a:ext uri="{FF2B5EF4-FFF2-40B4-BE49-F238E27FC236}">
                <a16:creationId xmlns:a16="http://schemas.microsoft.com/office/drawing/2014/main" id="{1F97A291-C144-5EEF-252A-2E64A4FF9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62210" y="3723878"/>
            <a:ext cx="1355283" cy="96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61537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Wir</a:t>
            </a:r>
            <a:r>
              <a:rPr lang="en-GB" noProof="0" dirty="0"/>
              <a:t> </a:t>
            </a:r>
            <a:r>
              <a:rPr lang="en-GB" noProof="0" dirty="0" err="1"/>
              <a:t>schaffen</a:t>
            </a:r>
            <a:r>
              <a:rPr lang="en-GB" noProof="0" dirty="0"/>
              <a:t> </a:t>
            </a:r>
            <a:r>
              <a:rPr lang="en-GB" noProof="0" dirty="0" err="1"/>
              <a:t>Wissen</a:t>
            </a:r>
            <a:r>
              <a:rPr lang="en-GB" noProof="0" dirty="0"/>
              <a:t> – </a:t>
            </a:r>
            <a:r>
              <a:rPr lang="en-GB" noProof="0" dirty="0" err="1"/>
              <a:t>heute</a:t>
            </a:r>
            <a:r>
              <a:rPr lang="en-GB" noProof="0" dirty="0"/>
              <a:t> </a:t>
            </a:r>
            <a:r>
              <a:rPr lang="en-GB" noProof="0" dirty="0" err="1"/>
              <a:t>für</a:t>
            </a:r>
            <a:r>
              <a:rPr lang="en-GB" noProof="0" dirty="0"/>
              <a:t> morgen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808832" y="555526"/>
            <a:ext cx="3528888" cy="4392488"/>
          </a:xfrm>
        </p:spPr>
        <p:txBody>
          <a:bodyPr/>
          <a:lstStyle/>
          <a:p>
            <a:pPr marL="0" indent="0">
              <a:buNone/>
            </a:pPr>
            <a:r>
              <a:rPr lang="en-GB" sz="1600" b="1" dirty="0"/>
              <a:t>Our</a:t>
            </a:r>
            <a:r>
              <a:rPr lang="en-GB" sz="1600" b="1" noProof="0" dirty="0"/>
              <a:t> thanks go to:</a:t>
            </a:r>
            <a:endParaRPr lang="en-GB" sz="1600" noProof="0" dirty="0"/>
          </a:p>
          <a:p>
            <a:r>
              <a:rPr lang="en-GB" sz="1600" dirty="0"/>
              <a:t>Timing &amp; Synchronization, Diagnostics,      Beam Dynamics &amp; Operation groups</a:t>
            </a:r>
            <a:endParaRPr lang="en-GB" sz="1600" noProof="0" dirty="0"/>
          </a:p>
          <a:p>
            <a:r>
              <a:rPr lang="en-GB" sz="1600" dirty="0"/>
              <a:t>Control’s supporters</a:t>
            </a:r>
          </a:p>
          <a:p>
            <a:r>
              <a:rPr lang="en-GB" sz="1600" dirty="0"/>
              <a:t>S. Neppl, A. Cavalieri</a:t>
            </a:r>
          </a:p>
        </p:txBody>
      </p:sp>
      <p:pic>
        <p:nvPicPr>
          <p:cNvPr id="12" name="Picture 11" descr="20190125_134413.jpg"/>
          <p:cNvPicPr>
            <a:picLocks noChangeAspect="1"/>
          </p:cNvPicPr>
          <p:nvPr/>
        </p:nvPicPr>
        <p:blipFill>
          <a:blip r:embed="rId2"/>
          <a:srcRect t="6999"/>
          <a:stretch>
            <a:fillRect/>
          </a:stretch>
        </p:blipFill>
        <p:spPr>
          <a:xfrm>
            <a:off x="832746" y="3165545"/>
            <a:ext cx="2554870" cy="17824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254CFD-7F7A-EA27-32C6-BE84C775C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461" y="3291830"/>
            <a:ext cx="2941711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74916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Seed Lasers - few numbers</a:t>
            </a:r>
            <a:endParaRPr lang="de-CH" sz="2700" dirty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6408" y="940379"/>
            <a:ext cx="496855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Seed Lasers performances in a nutshell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36128" y="1491630"/>
          <a:ext cx="4032448" cy="35516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35315">
                  <a:extLst>
                    <a:ext uri="{9D8B030D-6E8A-4147-A177-3AD203B41FA5}">
                      <a16:colId xmlns:a16="http://schemas.microsoft.com/office/drawing/2014/main" val="3704438592"/>
                    </a:ext>
                  </a:extLst>
                </a:gridCol>
                <a:gridCol w="1197133">
                  <a:extLst>
                    <a:ext uri="{9D8B030D-6E8A-4147-A177-3AD203B41FA5}">
                      <a16:colId xmlns:a16="http://schemas.microsoft.com/office/drawing/2014/main" val="1233969054"/>
                    </a:ext>
                  </a:extLst>
                </a:gridCol>
              </a:tblGrid>
              <a:tr h="307365">
                <a:tc>
                  <a:txBody>
                    <a:bodyPr/>
                    <a:lstStyle/>
                    <a:p>
                      <a:r>
                        <a:rPr lang="en-US" sz="1000" b="1" dirty="0"/>
                        <a:t>Laser wavelength (nm)</a:t>
                      </a:r>
                      <a:endParaRPr lang="de-CH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/>
                        <a:t>800 / 266</a:t>
                      </a:r>
                      <a:endParaRPr lang="de-CH" sz="1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5591982"/>
                  </a:ext>
                </a:extLst>
              </a:tr>
              <a:tr h="307365"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/>
                        <a:t>Pulse duration</a:t>
                      </a:r>
                      <a:r>
                        <a:rPr lang="en-US" sz="1000" b="1" baseline="0" dirty="0"/>
                        <a:t> on target FWHM (fs) IR/UV</a:t>
                      </a:r>
                      <a:endParaRPr lang="de-CH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80 – 600 / 200</a:t>
                      </a:r>
                      <a:endParaRPr lang="de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912811"/>
                  </a:ext>
                </a:extLst>
              </a:tr>
              <a:tr h="307365">
                <a:tc>
                  <a:txBody>
                    <a:bodyPr/>
                    <a:lstStyle/>
                    <a:p>
                      <a:r>
                        <a:rPr lang="en-US" sz="1000" b="1" dirty="0"/>
                        <a:t>Pulse energy on target</a:t>
                      </a:r>
                      <a:r>
                        <a:rPr lang="en-US" sz="1000" b="1" baseline="0" dirty="0"/>
                        <a:t> </a:t>
                      </a:r>
                      <a:r>
                        <a:rPr lang="en-US" sz="1000" b="1" dirty="0"/>
                        <a:t>(</a:t>
                      </a:r>
                      <a:r>
                        <a:rPr lang="en-US" sz="1000" b="1" dirty="0" err="1"/>
                        <a:t>mJ</a:t>
                      </a:r>
                      <a:r>
                        <a:rPr lang="en-US" sz="1000" b="1" dirty="0"/>
                        <a:t>) IR/UV</a:t>
                      </a:r>
                      <a:endParaRPr lang="de-CH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 /0.2</a:t>
                      </a:r>
                      <a:endParaRPr lang="de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675876"/>
                  </a:ext>
                </a:extLst>
              </a:tr>
              <a:tr h="307365">
                <a:tc>
                  <a:txBody>
                    <a:bodyPr/>
                    <a:lstStyle/>
                    <a:p>
                      <a:r>
                        <a:rPr lang="en-US" sz="1000" b="1" dirty="0"/>
                        <a:t>Pulse energy stability on target ( % </a:t>
                      </a:r>
                      <a:r>
                        <a:rPr lang="en-US" sz="1000" b="1" dirty="0" err="1"/>
                        <a:t>rms</a:t>
                      </a:r>
                      <a:r>
                        <a:rPr lang="en-US" sz="1000" b="1" dirty="0"/>
                        <a:t> over 1000 shots)</a:t>
                      </a:r>
                      <a:endParaRPr lang="de-CH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&lt;0.35 / &lt;1.3</a:t>
                      </a:r>
                      <a:endParaRPr lang="de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350916"/>
                  </a:ext>
                </a:extLst>
              </a:tr>
              <a:tr h="372018">
                <a:tc>
                  <a:txBody>
                    <a:bodyPr/>
                    <a:lstStyle/>
                    <a:p>
                      <a:r>
                        <a:rPr lang="en-US" sz="1000" b="1" dirty="0"/>
                        <a:t>Beam diameter</a:t>
                      </a:r>
                      <a:r>
                        <a:rPr lang="en-US" sz="1000" b="1" baseline="0" dirty="0"/>
                        <a:t> on target (um)</a:t>
                      </a:r>
                      <a:endParaRPr lang="de-CH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X=433 /</a:t>
                      </a:r>
                    </a:p>
                    <a:p>
                      <a:r>
                        <a:rPr lang="en-US" sz="1000" dirty="0"/>
                        <a:t>Y=394 /</a:t>
                      </a:r>
                      <a:endParaRPr lang="de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749153"/>
                  </a:ext>
                </a:extLst>
              </a:tr>
              <a:tr h="429469">
                <a:tc>
                  <a:txBody>
                    <a:bodyPr/>
                    <a:lstStyle/>
                    <a:p>
                      <a:r>
                        <a:rPr lang="en-US" sz="1000" b="1" dirty="0"/>
                        <a:t>Relative</a:t>
                      </a:r>
                      <a:r>
                        <a:rPr lang="en-US" sz="1000" b="1" baseline="0" dirty="0"/>
                        <a:t> p</a:t>
                      </a:r>
                      <a:r>
                        <a:rPr lang="en-US" sz="1000" b="1" dirty="0"/>
                        <a:t>ointing stability on</a:t>
                      </a:r>
                      <a:r>
                        <a:rPr lang="en-US" sz="1000" b="1" baseline="0" dirty="0"/>
                        <a:t> modulator 1</a:t>
                      </a:r>
                      <a:r>
                        <a:rPr lang="en-US" sz="1000" b="1" dirty="0"/>
                        <a:t> (% of beam </a:t>
                      </a:r>
                      <a:r>
                        <a:rPr lang="en-US" sz="1000" b="1" dirty="0" err="1"/>
                        <a:t>zize</a:t>
                      </a:r>
                      <a:r>
                        <a:rPr lang="en-US" sz="1000" b="1" dirty="0"/>
                        <a:t>)</a:t>
                      </a:r>
                      <a:endParaRPr lang="de-CH" sz="1000" b="1" dirty="0"/>
                    </a:p>
                    <a:p>
                      <a:endParaRPr lang="de-CH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&lt;1.1% over 30 min</a:t>
                      </a:r>
                      <a:endParaRPr lang="de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929140"/>
                  </a:ext>
                </a:extLst>
              </a:tr>
              <a:tr h="429469">
                <a:tc>
                  <a:txBody>
                    <a:bodyPr/>
                    <a:lstStyle/>
                    <a:p>
                      <a:r>
                        <a:rPr lang="en-US" sz="1000" b="1" dirty="0"/>
                        <a:t>Oscillator integrated jitter (fs </a:t>
                      </a:r>
                      <a:r>
                        <a:rPr lang="en-US" sz="1000" b="1" dirty="0" err="1"/>
                        <a:t>rms</a:t>
                      </a:r>
                      <a:r>
                        <a:rPr lang="en-US" sz="1000" b="1" dirty="0"/>
                        <a:t>)</a:t>
                      </a:r>
                    </a:p>
                    <a:p>
                      <a:r>
                        <a:rPr lang="en-US" sz="1000" b="1" dirty="0"/>
                        <a:t>Over 10 Hz- 10MHz bandwidth</a:t>
                      </a:r>
                      <a:endParaRPr lang="de-CH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16</a:t>
                      </a:r>
                      <a:endParaRPr lang="de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158528"/>
                  </a:ext>
                </a:extLst>
              </a:tr>
              <a:tr h="429469">
                <a:tc>
                  <a:txBody>
                    <a:bodyPr/>
                    <a:lstStyle/>
                    <a:p>
                      <a:r>
                        <a:rPr lang="en-US" sz="1000" b="1" dirty="0"/>
                        <a:t>Amplifier arrival time jitter with respect to oscillator (fs </a:t>
                      </a:r>
                      <a:r>
                        <a:rPr lang="en-US" sz="1000" b="1" dirty="0" err="1"/>
                        <a:t>rms</a:t>
                      </a:r>
                      <a:r>
                        <a:rPr lang="en-US" sz="1000" b="1" dirty="0"/>
                        <a:t>) over 1 min</a:t>
                      </a:r>
                      <a:endParaRPr lang="de-CH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&lt;2.7</a:t>
                      </a:r>
                      <a:endParaRPr lang="de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755253"/>
                  </a:ext>
                </a:extLst>
              </a:tr>
              <a:tr h="429469">
                <a:tc>
                  <a:txBody>
                    <a:bodyPr/>
                    <a:lstStyle/>
                    <a:p>
                      <a:r>
                        <a:rPr lang="en-US" sz="1000" b="1" dirty="0"/>
                        <a:t>Relative time drift UV seed laser with</a:t>
                      </a:r>
                      <a:r>
                        <a:rPr lang="en-US" sz="1000" b="1" baseline="0" dirty="0"/>
                        <a:t> respect to electrons </a:t>
                      </a:r>
                      <a:r>
                        <a:rPr lang="en-US" sz="1000" b="1" baseline="0"/>
                        <a:t>(fs </a:t>
                      </a:r>
                      <a:r>
                        <a:rPr lang="en-US" sz="1000" b="1" baseline="0" dirty="0"/>
                        <a:t>over 7h)</a:t>
                      </a:r>
                      <a:endParaRPr lang="de-CH" sz="1000" b="1" dirty="0"/>
                    </a:p>
                  </a:txBody>
                  <a:tcP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&lt;36</a:t>
                      </a:r>
                      <a:endParaRPr lang="de-CH" sz="1000" dirty="0"/>
                    </a:p>
                  </a:txBody>
                  <a:tcPr>
                    <a:solidFill>
                      <a:srgbClr val="FDC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494317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005464" y="1094195"/>
            <a:ext cx="914400" cy="2812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November 2023, laser 800 nm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423" y="3773154"/>
            <a:ext cx="743537" cy="5924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00508" y="4390806"/>
            <a:ext cx="3875116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Seed Laser Synch. quality improved a lot !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Joint effort with T&amp;S group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" name="Picture 2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EF84F218-6152-C487-3B18-86F031DD67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529228"/>
            <a:ext cx="3506580" cy="234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5150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Seed Lasers Focusing geometry</a:t>
            </a:r>
            <a:endParaRPr lang="de-CH" dirty="0"/>
          </a:p>
        </p:txBody>
      </p:sp>
      <p:sp>
        <p:nvSpPr>
          <p:cNvPr id="49" name="TextBox 48"/>
          <p:cNvSpPr txBox="1"/>
          <p:nvPr/>
        </p:nvSpPr>
        <p:spPr>
          <a:xfrm>
            <a:off x="827584" y="1131590"/>
            <a:ext cx="7056784" cy="3813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Stage 1 - UV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AC2B75-24F2-1249-E988-03247952454B}"/>
              </a:ext>
            </a:extLst>
          </p:cNvPr>
          <p:cNvSpPr txBox="1"/>
          <p:nvPr/>
        </p:nvSpPr>
        <p:spPr>
          <a:xfrm>
            <a:off x="817067" y="3284337"/>
            <a:ext cx="7056784" cy="3813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Stage 2 - UV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F70524E-9417-3AF7-4DE2-0780A4BD9A0F}"/>
              </a:ext>
            </a:extLst>
          </p:cNvPr>
          <p:cNvCxnSpPr/>
          <p:nvPr/>
        </p:nvCxnSpPr>
        <p:spPr bwMode="auto">
          <a:xfrm>
            <a:off x="827584" y="1995686"/>
            <a:ext cx="66967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588464D-F2F6-8032-1808-98C0418728A3}"/>
              </a:ext>
            </a:extLst>
          </p:cNvPr>
          <p:cNvCxnSpPr/>
          <p:nvPr/>
        </p:nvCxnSpPr>
        <p:spPr bwMode="auto">
          <a:xfrm>
            <a:off x="827584" y="4227934"/>
            <a:ext cx="66967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C709B32-5359-E907-F556-7350E01448AB}"/>
              </a:ext>
            </a:extLst>
          </p:cNvPr>
          <p:cNvSpPr txBox="1"/>
          <p:nvPr/>
        </p:nvSpPr>
        <p:spPr>
          <a:xfrm>
            <a:off x="251520" y="170383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THG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output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3AB1E1-2A04-C6CE-03B4-C46B5D62FF1D}"/>
              </a:ext>
            </a:extLst>
          </p:cNvPr>
          <p:cNvSpPr txBox="1"/>
          <p:nvPr/>
        </p:nvSpPr>
        <p:spPr>
          <a:xfrm>
            <a:off x="7566298" y="170383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Mod 1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center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1F3891-FB22-D900-DC2C-CE87A6E5AC61}"/>
              </a:ext>
            </a:extLst>
          </p:cNvPr>
          <p:cNvSpPr txBox="1"/>
          <p:nvPr/>
        </p:nvSpPr>
        <p:spPr>
          <a:xfrm>
            <a:off x="7648618" y="392493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Mod 2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center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374CEC6-3373-8F04-974B-54C32A2E576F}"/>
              </a:ext>
            </a:extLst>
          </p:cNvPr>
          <p:cNvSpPr/>
          <p:nvPr/>
        </p:nvSpPr>
        <p:spPr bwMode="auto">
          <a:xfrm>
            <a:off x="1043608" y="1887676"/>
            <a:ext cx="216024" cy="216019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6E92394-BDC4-26F8-E096-26EC369C1172}"/>
              </a:ext>
            </a:extLst>
          </p:cNvPr>
          <p:cNvCxnSpPr/>
          <p:nvPr/>
        </p:nvCxnSpPr>
        <p:spPr bwMode="auto">
          <a:xfrm flipV="1">
            <a:off x="971600" y="1826336"/>
            <a:ext cx="360040" cy="324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038C136-4DB9-C740-16D2-FC91B78D6131}"/>
              </a:ext>
            </a:extLst>
          </p:cNvPr>
          <p:cNvSpPr txBox="1"/>
          <p:nvPr/>
        </p:nvSpPr>
        <p:spPr>
          <a:xfrm>
            <a:off x="694420" y="212115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VA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HWP + TFP</a:t>
            </a:r>
            <a:endParaRPr lang="de-CH" sz="10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E94D4CC-0E56-024F-02C1-62492607AAFC}"/>
              </a:ext>
            </a:extLst>
          </p:cNvPr>
          <p:cNvCxnSpPr/>
          <p:nvPr/>
        </p:nvCxnSpPr>
        <p:spPr bwMode="auto">
          <a:xfrm>
            <a:off x="3483496" y="1766995"/>
            <a:ext cx="0" cy="4573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008378A-3055-745A-6DE3-56B4CB431CD5}"/>
              </a:ext>
            </a:extLst>
          </p:cNvPr>
          <p:cNvSpPr txBox="1"/>
          <p:nvPr/>
        </p:nvSpPr>
        <p:spPr>
          <a:xfrm>
            <a:off x="3031568" y="228177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F=8.5 m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UVFS</a:t>
            </a:r>
            <a:endParaRPr lang="de-CH" sz="10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6096463-48FF-4977-1CBA-D1C22D784F8B}"/>
              </a:ext>
            </a:extLst>
          </p:cNvPr>
          <p:cNvSpPr/>
          <p:nvPr/>
        </p:nvSpPr>
        <p:spPr bwMode="auto">
          <a:xfrm>
            <a:off x="6003776" y="1887676"/>
            <a:ext cx="45719" cy="2334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E3314D7-C1DC-3679-20F1-BF05D7D42123}"/>
              </a:ext>
            </a:extLst>
          </p:cNvPr>
          <p:cNvSpPr/>
          <p:nvPr/>
        </p:nvSpPr>
        <p:spPr bwMode="auto">
          <a:xfrm>
            <a:off x="3880677" y="1878947"/>
            <a:ext cx="45719" cy="2334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20C464-B968-551C-D763-78E53CAB0ACC}"/>
              </a:ext>
            </a:extLst>
          </p:cNvPr>
          <p:cNvSpPr txBox="1"/>
          <p:nvPr/>
        </p:nvSpPr>
        <p:spPr>
          <a:xfrm>
            <a:off x="3431059" y="21568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HWP</a:t>
            </a:r>
            <a:endParaRPr lang="de-CH" sz="10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5D1FD1-3B4A-D5B7-A26D-A5D3D2ED0CC1}"/>
              </a:ext>
            </a:extLst>
          </p:cNvPr>
          <p:cNvSpPr txBox="1"/>
          <p:nvPr/>
        </p:nvSpPr>
        <p:spPr>
          <a:xfrm>
            <a:off x="5431223" y="2145879"/>
            <a:ext cx="150868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Quartz viewport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3 mm/uncoated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FFDE7D-48B1-2A07-23B3-72828A455BB9}"/>
              </a:ext>
            </a:extLst>
          </p:cNvPr>
          <p:cNvCxnSpPr/>
          <p:nvPr/>
        </p:nvCxnSpPr>
        <p:spPr bwMode="auto">
          <a:xfrm>
            <a:off x="2123728" y="1703837"/>
            <a:ext cx="0" cy="1751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49B05E2-1538-AECA-702A-9E2F42B5FC13}"/>
              </a:ext>
            </a:extLst>
          </p:cNvPr>
          <p:cNvCxnSpPr/>
          <p:nvPr/>
        </p:nvCxnSpPr>
        <p:spPr bwMode="auto">
          <a:xfrm>
            <a:off x="2123728" y="2149032"/>
            <a:ext cx="0" cy="1751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F45A78E-92C2-0ED7-896B-4DEB1D2BA6A4}"/>
              </a:ext>
            </a:extLst>
          </p:cNvPr>
          <p:cNvSpPr txBox="1"/>
          <p:nvPr/>
        </p:nvSpPr>
        <p:spPr>
          <a:xfrm>
            <a:off x="1835719" y="1527160"/>
            <a:ext cx="914401" cy="23983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Motorized iris</a:t>
            </a:r>
            <a:endParaRPr lang="de-CH" sz="10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34FCF67-DE32-2759-3C57-7D78BB2A1045}"/>
              </a:ext>
            </a:extLst>
          </p:cNvPr>
          <p:cNvSpPr txBox="1"/>
          <p:nvPr/>
        </p:nvSpPr>
        <p:spPr>
          <a:xfrm>
            <a:off x="266687" y="392493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THG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output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3E0BEA-EB4D-5DB2-8167-4A248D7C778B}"/>
              </a:ext>
            </a:extLst>
          </p:cNvPr>
          <p:cNvSpPr/>
          <p:nvPr/>
        </p:nvSpPr>
        <p:spPr bwMode="auto">
          <a:xfrm>
            <a:off x="1058775" y="4108774"/>
            <a:ext cx="216024" cy="216019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A01AC3D-FF70-E3AD-FA49-DF8BE27FBDCD}"/>
              </a:ext>
            </a:extLst>
          </p:cNvPr>
          <p:cNvCxnSpPr/>
          <p:nvPr/>
        </p:nvCxnSpPr>
        <p:spPr bwMode="auto">
          <a:xfrm flipV="1">
            <a:off x="986767" y="4047434"/>
            <a:ext cx="360040" cy="324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FCD797D-F1BB-0F2B-EC57-8AFDCBDB4856}"/>
              </a:ext>
            </a:extLst>
          </p:cNvPr>
          <p:cNvCxnSpPr/>
          <p:nvPr/>
        </p:nvCxnSpPr>
        <p:spPr bwMode="auto">
          <a:xfrm>
            <a:off x="3498663" y="3988093"/>
            <a:ext cx="0" cy="4573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8A223AAF-B903-82A4-8499-6073D4B83A0A}"/>
              </a:ext>
            </a:extLst>
          </p:cNvPr>
          <p:cNvSpPr/>
          <p:nvPr/>
        </p:nvSpPr>
        <p:spPr bwMode="auto">
          <a:xfrm>
            <a:off x="6018943" y="4108774"/>
            <a:ext cx="45719" cy="2334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9D161C4-FBDB-EA5C-4E3C-C3533EB8B95A}"/>
              </a:ext>
            </a:extLst>
          </p:cNvPr>
          <p:cNvSpPr/>
          <p:nvPr/>
        </p:nvSpPr>
        <p:spPr bwMode="auto">
          <a:xfrm>
            <a:off x="3895844" y="4100045"/>
            <a:ext cx="45719" cy="2334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CBCABCA-975D-3D8E-683E-3F2730559D6F}"/>
              </a:ext>
            </a:extLst>
          </p:cNvPr>
          <p:cNvSpPr txBox="1"/>
          <p:nvPr/>
        </p:nvSpPr>
        <p:spPr>
          <a:xfrm>
            <a:off x="3041463" y="44703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F=8.5 m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UVFS</a:t>
            </a:r>
            <a:endParaRPr lang="de-CH" sz="10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4862655-E811-68C0-C731-776856BC8806}"/>
              </a:ext>
            </a:extLst>
          </p:cNvPr>
          <p:cNvSpPr txBox="1"/>
          <p:nvPr/>
        </p:nvSpPr>
        <p:spPr>
          <a:xfrm>
            <a:off x="3483496" y="438213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HWP</a:t>
            </a:r>
            <a:endParaRPr lang="de-CH" sz="10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B8E8025-4936-5D8C-3341-40C362CA49E9}"/>
              </a:ext>
            </a:extLst>
          </p:cNvPr>
          <p:cNvSpPr txBox="1"/>
          <p:nvPr/>
        </p:nvSpPr>
        <p:spPr>
          <a:xfrm>
            <a:off x="5361528" y="4379666"/>
            <a:ext cx="150868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Quartz viewport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3 mm/uncoated</a:t>
            </a:r>
          </a:p>
        </p:txBody>
      </p: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86D11F49-3D5B-E71D-266F-F4D797BAEC0F}"/>
              </a:ext>
            </a:extLst>
          </p:cNvPr>
          <p:cNvSpPr/>
          <p:nvPr/>
        </p:nvSpPr>
        <p:spPr bwMode="auto">
          <a:xfrm rot="5400000">
            <a:off x="2077211" y="4108774"/>
            <a:ext cx="190529" cy="240476"/>
          </a:xfrm>
          <a:prstGeom prst="triangl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4" name="Isosceles Triangle 63">
            <a:extLst>
              <a:ext uri="{FF2B5EF4-FFF2-40B4-BE49-F238E27FC236}">
                <a16:creationId xmlns:a16="http://schemas.microsoft.com/office/drawing/2014/main" id="{0E28663E-A6A7-15CC-49F0-2F0DF16763AE}"/>
              </a:ext>
            </a:extLst>
          </p:cNvPr>
          <p:cNvSpPr/>
          <p:nvPr/>
        </p:nvSpPr>
        <p:spPr bwMode="auto">
          <a:xfrm rot="16200000">
            <a:off x="2324973" y="4106449"/>
            <a:ext cx="190529" cy="240476"/>
          </a:xfrm>
          <a:prstGeom prst="triangl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B3B2FE2-3272-CCA2-B4B2-DD2455CA723D}"/>
              </a:ext>
            </a:extLst>
          </p:cNvPr>
          <p:cNvSpPr txBox="1"/>
          <p:nvPr/>
        </p:nvSpPr>
        <p:spPr>
          <a:xfrm>
            <a:off x="1904569" y="436095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2 lenses telescope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>
                <a:solidFill>
                  <a:srgbClr val="000000"/>
                </a:solidFill>
                <a:latin typeface="Calibri"/>
              </a:rPr>
              <a:t>R=2/3</a:t>
            </a:r>
            <a:endParaRPr lang="de-CH" sz="10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109397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Seed Lasers – UV generation</a:t>
            </a:r>
            <a:endParaRPr lang="de-CH" dirty="0"/>
          </a:p>
        </p:txBody>
      </p:sp>
      <p:sp>
        <p:nvSpPr>
          <p:cNvPr id="17" name="TextBox 16"/>
          <p:cNvSpPr txBox="1"/>
          <p:nvPr/>
        </p:nvSpPr>
        <p:spPr>
          <a:xfrm>
            <a:off x="899592" y="1059582"/>
            <a:ext cx="705678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Deep-UV generation stage mounted and commissioned: required for EEHG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&gt;400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uJ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UV available in the tunning range, &lt;1.3% RMS stability over 500 shots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8" r="17128"/>
          <a:stretch/>
        </p:blipFill>
        <p:spPr>
          <a:xfrm rot="5400000">
            <a:off x="485373" y="1668121"/>
            <a:ext cx="2736306" cy="3348028"/>
          </a:xfrm>
          <a:prstGeom prst="rect">
            <a:avLst/>
          </a:prstGeom>
        </p:spPr>
      </p:pic>
      <p:graphicFrame>
        <p:nvGraphicFramePr>
          <p:cNvPr id="19" name="Chart 18"/>
          <p:cNvGraphicFramePr>
            <a:graphicFrameLocks/>
          </p:cNvGraphicFramePr>
          <p:nvPr/>
        </p:nvGraphicFramePr>
        <p:xfrm>
          <a:off x="3635896" y="1707654"/>
          <a:ext cx="5268441" cy="3080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4406878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Seed Laser 1 Upgrade December 2022</a:t>
            </a:r>
            <a:endParaRPr lang="de-CH" dirty="0"/>
          </a:p>
        </p:txBody>
      </p:sp>
      <p:sp>
        <p:nvSpPr>
          <p:cNvPr id="49" name="TextBox 48"/>
          <p:cNvSpPr txBox="1"/>
          <p:nvPr/>
        </p:nvSpPr>
        <p:spPr>
          <a:xfrm>
            <a:off x="899592" y="1059582"/>
            <a:ext cx="705678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We have the compression in tunnel -&gt;up to 5mJ/100fs FWHM @ 800 nm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We installed the UV generation stage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83" y="1868739"/>
            <a:ext cx="1741525" cy="30932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01" b="8000"/>
          <a:stretch/>
        </p:blipFill>
        <p:spPr>
          <a:xfrm>
            <a:off x="5865227" y="1836092"/>
            <a:ext cx="2592288" cy="31585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366" y="2067694"/>
            <a:ext cx="2738563" cy="205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67909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Seed Lasers - architecture</a:t>
            </a:r>
            <a:endParaRPr lang="de-CH" sz="2700" dirty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1640"/>
            <a:ext cx="3600400" cy="39412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4008" y="1568820"/>
            <a:ext cx="4757401" cy="294714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Common oscillator: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Gecco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-Ultra (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Novanta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RF synchronization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Synchronization quality improved: &lt;16 fs RMS over 10Hz – 10MHz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Further R&amp;D ongoing to improve timing jitter/drift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en-US" sz="12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Twins amplifiers: Pulsar (Amplitude)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High pulse energy stability &lt; 0.5 % rms (multiple pump lasers)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Robust pump laser units (Centurion – </a:t>
            </a:r>
            <a:r>
              <a:rPr lang="en-US" sz="1200" dirty="0" err="1">
                <a:solidFill>
                  <a:srgbClr val="000000"/>
                </a:solidFill>
                <a:latin typeface="Calibri"/>
              </a:rPr>
              <a:t>Quantel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Wavelength tunning capability (Dazzler + </a:t>
            </a:r>
            <a:r>
              <a:rPr lang="en-US" sz="1200" dirty="0" err="1">
                <a:solidFill>
                  <a:srgbClr val="000000"/>
                </a:solidFill>
                <a:latin typeface="Calibri"/>
              </a:rPr>
              <a:t>Mazzler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en-US" sz="12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accent2"/>
                </a:solidFill>
                <a:latin typeface="Calibri"/>
              </a:rPr>
              <a:t>Active stabilization of the compressed pulse arrival time (in the lab) via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accent2"/>
                </a:solidFill>
                <a:latin typeface="Calibri"/>
              </a:rPr>
              <a:t>Balanced Optical Correlators (BOC) + feedback loop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chemeClr val="accent2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rPr>
              <a:t>Compressors moved to the tunnel optical tables after the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rPr>
              <a:t>Optical transfer lines (avoid nonlinear effects)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87355A0-9F86-F05E-649F-36D3C0BEFD9A}"/>
              </a:ext>
            </a:extLst>
          </p:cNvPr>
          <p:cNvSpPr/>
          <p:nvPr/>
        </p:nvSpPr>
        <p:spPr bwMode="auto">
          <a:xfrm>
            <a:off x="1516412" y="3932528"/>
            <a:ext cx="716194" cy="288032"/>
          </a:xfrm>
          <a:prstGeom prst="roundRect">
            <a:avLst/>
          </a:prstGeom>
          <a:noFill/>
          <a:ln w="19050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A0E739F-477D-FBFE-70E6-49EB97BABF1E}"/>
              </a:ext>
            </a:extLst>
          </p:cNvPr>
          <p:cNvSpPr/>
          <p:nvPr/>
        </p:nvSpPr>
        <p:spPr bwMode="auto">
          <a:xfrm>
            <a:off x="2771800" y="3932528"/>
            <a:ext cx="716194" cy="288032"/>
          </a:xfrm>
          <a:prstGeom prst="roundRect">
            <a:avLst/>
          </a:prstGeom>
          <a:noFill/>
          <a:ln w="19050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36642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Seed Lasers – few photos</a:t>
            </a:r>
            <a:endParaRPr lang="de-CH" sz="2700" dirty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B5A7120-3937-33A7-8030-B1F89A84AFB2}"/>
              </a:ext>
            </a:extLst>
          </p:cNvPr>
          <p:cNvGrpSpPr/>
          <p:nvPr/>
        </p:nvGrpSpPr>
        <p:grpSpPr>
          <a:xfrm>
            <a:off x="2915816" y="1128833"/>
            <a:ext cx="3240360" cy="2018981"/>
            <a:chOff x="683568" y="1252383"/>
            <a:chExt cx="2771442" cy="167940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1252383"/>
              <a:ext cx="2239209" cy="167940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30756" y="1270270"/>
              <a:ext cx="2724254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b="1" dirty="0">
                  <a:solidFill>
                    <a:schemeClr val="bg1"/>
                  </a:solidFill>
                  <a:latin typeface="Calibri"/>
                </a:rPr>
                <a:t>Laser 1 – Castor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b="1" dirty="0">
                  <a:solidFill>
                    <a:schemeClr val="bg1"/>
                  </a:solidFill>
                  <a:latin typeface="Calibri"/>
                </a:rPr>
                <a:t>(installed December 2021) </a:t>
              </a:r>
              <a:endParaRPr lang="de-CH" sz="1200" b="1" dirty="0" err="1">
                <a:solidFill>
                  <a:schemeClr val="bg1"/>
                </a:solidFill>
                <a:latin typeface="Calibri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6AE90E1-DA6A-A979-66B0-C71FCBD87F02}"/>
              </a:ext>
            </a:extLst>
          </p:cNvPr>
          <p:cNvGrpSpPr/>
          <p:nvPr/>
        </p:nvGrpSpPr>
        <p:grpSpPr>
          <a:xfrm>
            <a:off x="5580112" y="1128833"/>
            <a:ext cx="2878588" cy="2018981"/>
            <a:chOff x="3455009" y="1252383"/>
            <a:chExt cx="2570252" cy="167221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30" r="8281"/>
            <a:stretch/>
          </p:blipFill>
          <p:spPr>
            <a:xfrm>
              <a:off x="3455009" y="1252383"/>
              <a:ext cx="2239209" cy="167221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504981" y="1261145"/>
              <a:ext cx="252028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b="1" dirty="0">
                  <a:solidFill>
                    <a:schemeClr val="bg1"/>
                  </a:solidFill>
                  <a:latin typeface="Calibri"/>
                </a:rPr>
                <a:t>Laser 2 – Pollux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b="1" dirty="0">
                  <a:solidFill>
                    <a:schemeClr val="bg1"/>
                  </a:solidFill>
                  <a:latin typeface="Calibri"/>
                </a:rPr>
                <a:t>(installed December 2022)</a:t>
              </a:r>
              <a:endParaRPr lang="de-CH" sz="1200" b="1" dirty="0" err="1">
                <a:solidFill>
                  <a:schemeClr val="bg1"/>
                </a:solidFill>
                <a:latin typeface="Calibri"/>
              </a:endParaRPr>
            </a:p>
          </p:txBody>
        </p:sp>
      </p:grpSp>
      <p:pic>
        <p:nvPicPr>
          <p:cNvPr id="11" name="Picture 10" descr="A room with a computer monitor and shelves&#10;&#10;Description automatically generated">
            <a:extLst>
              <a:ext uri="{FF2B5EF4-FFF2-40B4-BE49-F238E27FC236}">
                <a16:creationId xmlns:a16="http://schemas.microsoft.com/office/drawing/2014/main" id="{7191308A-8BB5-73DA-1962-0390365D5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484" y="1779662"/>
            <a:ext cx="2132523" cy="28433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5CAF4F-8BFF-CCE3-5F9E-6D2D17768C2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03" b="21963"/>
          <a:stretch/>
        </p:blipFill>
        <p:spPr>
          <a:xfrm>
            <a:off x="4620748" y="2951338"/>
            <a:ext cx="2240186" cy="196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02751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8532"/>
            <a:ext cx="9144000" cy="30965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024203" y="1773073"/>
            <a:ext cx="1119797" cy="5518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2</a:t>
            </a:r>
            <a:r>
              <a:rPr lang="en-US" sz="1350" kern="1000" spc="23" baseline="30000" dirty="0">
                <a:solidFill>
                  <a:srgbClr val="000000"/>
                </a:solidFill>
                <a:latin typeface="Calibri"/>
                <a:cs typeface="Franklin Gothic Book"/>
              </a:rPr>
              <a:t>nd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 Modulator</a:t>
            </a:r>
          </a:p>
          <a:p>
            <a:pPr algn="ctr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Z=410</a:t>
            </a:r>
            <a:endParaRPr lang="de-DE" sz="13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2160" y="1642797"/>
            <a:ext cx="982541" cy="2605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2</a:t>
            </a:r>
            <a:r>
              <a:rPr lang="en-US" sz="1350" kern="1000" spc="23" baseline="30000" dirty="0">
                <a:solidFill>
                  <a:srgbClr val="000000"/>
                </a:solidFill>
                <a:latin typeface="Calibri"/>
                <a:cs typeface="Franklin Gothic Book"/>
              </a:rPr>
              <a:t>nd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 Laser TL</a:t>
            </a:r>
            <a:endParaRPr lang="de-DE" sz="13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969EA73-C630-F3D7-0D6F-0BE486884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>
            <a:normAutofit fontScale="90000"/>
          </a:bodyPr>
          <a:lstStyle/>
          <a:p>
            <a:r>
              <a:rPr lang="en-US" sz="2700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Seed Lasers – tunnel injections setups</a:t>
            </a:r>
            <a:endParaRPr lang="de-CH" sz="2700" dirty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A9313B-7A8F-802B-004B-45501769BB10}"/>
              </a:ext>
            </a:extLst>
          </p:cNvPr>
          <p:cNvSpPr txBox="1"/>
          <p:nvPr/>
        </p:nvSpPr>
        <p:spPr>
          <a:xfrm>
            <a:off x="1419530" y="3820131"/>
            <a:ext cx="1119797" cy="5518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1</a:t>
            </a:r>
            <a:r>
              <a:rPr lang="en-US" sz="1350" kern="1000" spc="23" baseline="30000" dirty="0">
                <a:solidFill>
                  <a:srgbClr val="000000"/>
                </a:solidFill>
                <a:latin typeface="Calibri"/>
                <a:cs typeface="Franklin Gothic Book"/>
              </a:rPr>
              <a:t>st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 Modulator</a:t>
            </a:r>
          </a:p>
          <a:p>
            <a:pPr algn="ctr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Z=350 m</a:t>
            </a:r>
            <a:endParaRPr lang="de-DE" sz="13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AE9442-3861-B112-71C2-62C7A28BFF65}"/>
              </a:ext>
            </a:extLst>
          </p:cNvPr>
          <p:cNvSpPr txBox="1"/>
          <p:nvPr/>
        </p:nvSpPr>
        <p:spPr>
          <a:xfrm>
            <a:off x="2195736" y="3559579"/>
            <a:ext cx="982541" cy="2605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1</a:t>
            </a:r>
            <a:r>
              <a:rPr lang="en-US" sz="1350" kern="1000" spc="23" baseline="30000" dirty="0">
                <a:solidFill>
                  <a:srgbClr val="000000"/>
                </a:solidFill>
                <a:latin typeface="Calibri"/>
                <a:cs typeface="Franklin Gothic Book"/>
              </a:rPr>
              <a:t>st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 Laser TL</a:t>
            </a:r>
            <a:endParaRPr lang="de-DE" sz="13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D3735BF-0DDE-0D93-EDA0-2F5CFE3326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300" y="3293918"/>
            <a:ext cx="1271723" cy="169563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0F63820-B1B7-6DBC-22D5-71E4F90E6A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060" y="3291517"/>
            <a:ext cx="1271723" cy="16956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2F67782-D911-FE95-E7BA-D85ED13F50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784" y="3295561"/>
            <a:ext cx="1271723" cy="169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6541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Seed Lasers – injection setup 1</a:t>
            </a:r>
            <a:endParaRPr lang="de-CH" dirty="0"/>
          </a:p>
        </p:txBody>
      </p:sp>
      <p:sp>
        <p:nvSpPr>
          <p:cNvPr id="49" name="TextBox 48"/>
          <p:cNvSpPr txBox="1"/>
          <p:nvPr/>
        </p:nvSpPr>
        <p:spPr>
          <a:xfrm>
            <a:off x="781141" y="998176"/>
            <a:ext cx="705678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rgbClr val="000000"/>
                </a:solidFill>
                <a:latin typeface="Calibri"/>
              </a:rPr>
              <a:t>Seeding of modulator 1 possible with: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b="1" dirty="0">
                <a:solidFill>
                  <a:srgbClr val="000000"/>
                </a:solidFill>
                <a:latin typeface="Calibri"/>
              </a:rPr>
              <a:t>T=60 fs FWHM – E≤5 </a:t>
            </a:r>
            <a:r>
              <a:rPr lang="en-US" sz="1800" b="1" dirty="0" err="1">
                <a:solidFill>
                  <a:srgbClr val="000000"/>
                </a:solidFill>
                <a:latin typeface="Calibri"/>
              </a:rPr>
              <a:t>mJ</a:t>
            </a:r>
            <a:r>
              <a:rPr lang="en-US" sz="1800" b="1" dirty="0">
                <a:solidFill>
                  <a:srgbClr val="000000"/>
                </a:solidFill>
                <a:latin typeface="Calibri"/>
              </a:rPr>
              <a:t> @ </a:t>
            </a:r>
            <a:r>
              <a:rPr lang="el-GR" sz="1800" b="1" dirty="0">
                <a:solidFill>
                  <a:srgbClr val="000000"/>
                </a:solidFill>
                <a:latin typeface="Calibri"/>
              </a:rPr>
              <a:t>λ</a:t>
            </a:r>
            <a:r>
              <a:rPr lang="en-US" sz="1800" b="1" dirty="0">
                <a:solidFill>
                  <a:srgbClr val="000000"/>
                </a:solidFill>
                <a:latin typeface="Calibri"/>
              </a:rPr>
              <a:t>=793 nm 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b="1" u="sng" dirty="0">
                <a:solidFill>
                  <a:srgbClr val="000000"/>
                </a:solidFill>
                <a:latin typeface="Calibri"/>
              </a:rPr>
              <a:t>OR</a:t>
            </a:r>
            <a:r>
              <a:rPr lang="en-US" sz="1800" b="1" dirty="0">
                <a:solidFill>
                  <a:srgbClr val="000000"/>
                </a:solidFill>
                <a:latin typeface="Calibri"/>
              </a:rPr>
              <a:t> with T=160 fs FWHM – E≤0.45 </a:t>
            </a:r>
            <a:r>
              <a:rPr lang="en-US" sz="1800" b="1" dirty="0" err="1">
                <a:solidFill>
                  <a:srgbClr val="000000"/>
                </a:solidFill>
                <a:latin typeface="Calibri"/>
              </a:rPr>
              <a:t>mJ</a:t>
            </a:r>
            <a:r>
              <a:rPr lang="en-US" sz="1800" b="1" dirty="0">
                <a:solidFill>
                  <a:srgbClr val="000000"/>
                </a:solidFill>
                <a:latin typeface="Calibri"/>
              </a:rPr>
              <a:t> @ 261 nm&lt;</a:t>
            </a:r>
            <a:r>
              <a:rPr lang="el-GR" sz="1800" b="1" dirty="0">
                <a:solidFill>
                  <a:srgbClr val="000000"/>
                </a:solidFill>
                <a:latin typeface="Calibri"/>
              </a:rPr>
              <a:t>λ</a:t>
            </a:r>
            <a:r>
              <a:rPr lang="en-US" sz="1800" b="1" dirty="0">
                <a:solidFill>
                  <a:srgbClr val="000000"/>
                </a:solidFill>
                <a:latin typeface="Calibri"/>
              </a:rPr>
              <a:t>&lt;272 nm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94992"/>
            <a:ext cx="3817197" cy="21490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1"/>
          <a:stretch/>
        </p:blipFill>
        <p:spPr>
          <a:xfrm rot="5400000">
            <a:off x="6492371" y="2588284"/>
            <a:ext cx="2207729" cy="14399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6" r="16216"/>
          <a:stretch/>
        </p:blipFill>
        <p:spPr>
          <a:xfrm rot="16200000">
            <a:off x="4393556" y="2369533"/>
            <a:ext cx="216024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46150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Seed Lasers – injection setup 2</a:t>
            </a:r>
            <a:endParaRPr lang="de-CH" dirty="0"/>
          </a:p>
        </p:txBody>
      </p:sp>
      <p:pic>
        <p:nvPicPr>
          <p:cNvPr id="5" name="Picture 4" descr="A room with several machines&#10;&#10;Description automatically generated">
            <a:extLst>
              <a:ext uri="{FF2B5EF4-FFF2-40B4-BE49-F238E27FC236}">
                <a16:creationId xmlns:a16="http://schemas.microsoft.com/office/drawing/2014/main" id="{974F3856-D2E6-F447-5DDF-72F0EBF58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1747"/>
            <a:ext cx="9144000" cy="2971358"/>
          </a:xfrm>
          <a:prstGeom prst="rect">
            <a:avLst/>
          </a:prstGeom>
        </p:spPr>
      </p:pic>
      <p:pic>
        <p:nvPicPr>
          <p:cNvPr id="9" name="Picture 8" descr="A machine in a factory&#10;&#10;Description automatically generated">
            <a:extLst>
              <a:ext uri="{FF2B5EF4-FFF2-40B4-BE49-F238E27FC236}">
                <a16:creationId xmlns:a16="http://schemas.microsoft.com/office/drawing/2014/main" id="{165A1AF3-FE74-F9F2-6521-39D0ACC7A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3163012"/>
            <a:ext cx="3288934" cy="185167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675187" y="1054653"/>
            <a:ext cx="7056784" cy="72500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chemeClr val="bg1"/>
                </a:solidFill>
                <a:latin typeface="Calibri"/>
              </a:rPr>
              <a:t>We have upgraded the optical setup to be able to seed: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chemeClr val="bg1"/>
                </a:solidFill>
                <a:latin typeface="Calibri"/>
              </a:rPr>
              <a:t>T=160 fs FWHM – E≤0.35 </a:t>
            </a:r>
            <a:r>
              <a:rPr lang="en-US" sz="1800" b="1" dirty="0" err="1">
                <a:solidFill>
                  <a:schemeClr val="bg1"/>
                </a:solidFill>
                <a:latin typeface="Calibri"/>
              </a:rPr>
              <a:t>mJ</a:t>
            </a:r>
            <a:r>
              <a:rPr lang="en-US" sz="1800" b="1" dirty="0">
                <a:solidFill>
                  <a:schemeClr val="bg1"/>
                </a:solidFill>
                <a:latin typeface="Calibri"/>
              </a:rPr>
              <a:t> @ 261 nm&lt;</a:t>
            </a:r>
            <a:r>
              <a:rPr lang="el-GR" sz="1800" b="1" dirty="0">
                <a:solidFill>
                  <a:schemeClr val="bg1"/>
                </a:solidFill>
                <a:latin typeface="Calibri"/>
              </a:rPr>
              <a:t>λ</a:t>
            </a:r>
            <a:r>
              <a:rPr lang="en-US" sz="1800" b="1" dirty="0">
                <a:solidFill>
                  <a:schemeClr val="bg1"/>
                </a:solidFill>
                <a:latin typeface="Calibri"/>
              </a:rPr>
              <a:t>&lt;272 nm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342432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Changes compared to previous run IR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85EC49-9FEE-E48C-72DB-6145B5F899CB}"/>
              </a:ext>
            </a:extLst>
          </p:cNvPr>
          <p:cNvSpPr txBox="1"/>
          <p:nvPr/>
        </p:nvSpPr>
        <p:spPr>
          <a:xfrm>
            <a:off x="827584" y="792884"/>
            <a:ext cx="6696744" cy="21389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Check and adapt collimation of IR beam into the compressor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-    Exchange small compressor grating: golden layer showed dark/bright structures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Compressor output characterized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CCF6E2-DD8B-6EC2-3818-DE116CDBE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7537" y="1352607"/>
            <a:ext cx="1293071" cy="17231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61CDC7-6A33-DE6B-3316-4E39214A26E2}"/>
              </a:ext>
            </a:extLst>
          </p:cNvPr>
          <p:cNvSpPr txBox="1"/>
          <p:nvPr/>
        </p:nvSpPr>
        <p:spPr>
          <a:xfrm>
            <a:off x="6300192" y="3893415"/>
            <a:ext cx="199452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FC1BDF-1EB3-5F34-2ABE-0DCD57DA29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601" b="47200"/>
          <a:stretch/>
        </p:blipFill>
        <p:spPr>
          <a:xfrm>
            <a:off x="825163" y="2334012"/>
            <a:ext cx="3932097" cy="1296524"/>
          </a:xfrm>
          <a:prstGeom prst="rect">
            <a:avLst/>
          </a:prstGeom>
        </p:spPr>
      </p:pic>
      <p:pic>
        <p:nvPicPr>
          <p:cNvPr id="10" name="Picture 9" descr="A graph of a number of data&#10;&#10;Description automatically generated">
            <a:extLst>
              <a:ext uri="{FF2B5EF4-FFF2-40B4-BE49-F238E27FC236}">
                <a16:creationId xmlns:a16="http://schemas.microsoft.com/office/drawing/2014/main" id="{118433AB-3ABF-74C7-CC6C-D9AA70660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9793" y="3079189"/>
            <a:ext cx="2553348" cy="19150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402423-515F-708A-CB49-44FF060070EB}"/>
              </a:ext>
            </a:extLst>
          </p:cNvPr>
          <p:cNvSpPr txBox="1"/>
          <p:nvPr/>
        </p:nvSpPr>
        <p:spPr>
          <a:xfrm>
            <a:off x="827584" y="2067694"/>
            <a:ext cx="3966118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IR Pulse temporal profile – T=61 fs FWHM (FL=51 fs)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6AEE55-8492-A365-EED4-A1AD42DA84F4}"/>
              </a:ext>
            </a:extLst>
          </p:cNvPr>
          <p:cNvSpPr txBox="1"/>
          <p:nvPr/>
        </p:nvSpPr>
        <p:spPr>
          <a:xfrm>
            <a:off x="5116877" y="2864833"/>
            <a:ext cx="2376264" cy="428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IR Spectrum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200" dirty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λ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=792.6 nm /</a:t>
            </a:r>
            <a:r>
              <a:rPr lang="el-GR" sz="1200" dirty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Δλ</a:t>
            </a:r>
            <a:r>
              <a:rPr lang="en-US" sz="1200" dirty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=19.5 nm FWHM</a:t>
            </a:r>
            <a:endParaRPr lang="de-CH" sz="1200" dirty="0" err="1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6" name="Picture 15" descr="A close-up of a leopard&#10;&#10;Description automatically generated">
            <a:extLst>
              <a:ext uri="{FF2B5EF4-FFF2-40B4-BE49-F238E27FC236}">
                <a16:creationId xmlns:a16="http://schemas.microsoft.com/office/drawing/2014/main" id="{54989028-9E10-AFB1-655B-87D6F5C5A8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5243" r="76784"/>
          <a:stretch/>
        </p:blipFill>
        <p:spPr>
          <a:xfrm>
            <a:off x="7894203" y="2418409"/>
            <a:ext cx="562073" cy="35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9618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Changes compared to previous run UV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85EC49-9FEE-E48C-72DB-6145B5F899CB}"/>
              </a:ext>
            </a:extLst>
          </p:cNvPr>
          <p:cNvSpPr txBox="1"/>
          <p:nvPr/>
        </p:nvSpPr>
        <p:spPr>
          <a:xfrm>
            <a:off x="827584" y="792884"/>
            <a:ext cx="6696744" cy="27869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Removed IR telescope before UV generation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Cleaned all optical elements on the setup and check stress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Replaced 1 damaged UV optic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Damaged in-coupling viewport was exchanged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Laser/Electron beam profile Diagnostics (Juranic):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      New objective to increase the </a:t>
            </a:r>
            <a:r>
              <a:rPr lang="en-US" sz="1800">
                <a:solidFill>
                  <a:srgbClr val="000000"/>
                </a:solidFill>
                <a:latin typeface="Calibri"/>
              </a:rPr>
              <a:t>resolution (8 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um with YAG screens)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632999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1273</Words>
  <Application>Microsoft Office PowerPoint</Application>
  <PresentationFormat>On-screen Show (16:9)</PresentationFormat>
  <Paragraphs>245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Arial Narrow</vt:lpstr>
      <vt:lpstr>Calibri</vt:lpstr>
      <vt:lpstr>Georgia</vt:lpstr>
      <vt:lpstr>Rockwell</vt:lpstr>
      <vt:lpstr>Symbol</vt:lpstr>
      <vt:lpstr>Times</vt:lpstr>
      <vt:lpstr>PSI-Powerpoint-Master Calibri V2</vt:lpstr>
      <vt:lpstr>SwissFEL Seed Lasers Status</vt:lpstr>
      <vt:lpstr>Seed laser facility overview</vt:lpstr>
      <vt:lpstr>Seed Lasers - architecture</vt:lpstr>
      <vt:lpstr>Seed Lasers – few photos</vt:lpstr>
      <vt:lpstr>Seed Lasers – tunnel injections setups</vt:lpstr>
      <vt:lpstr>Seed Lasers – injection setup 1</vt:lpstr>
      <vt:lpstr>Seed Lasers – injection setup 2</vt:lpstr>
      <vt:lpstr>Changes compared to previous run IR</vt:lpstr>
      <vt:lpstr>Changes compared to previous run UV</vt:lpstr>
      <vt:lpstr>Modulator 1 – 8500 mm lens</vt:lpstr>
      <vt:lpstr>Modulator 1 – 8500 mm lens</vt:lpstr>
      <vt:lpstr>Setup for M2 measurement </vt:lpstr>
      <vt:lpstr>Modulator 1 – before change – full beam</vt:lpstr>
      <vt:lpstr>Modulator 1 – before change – full beam</vt:lpstr>
      <vt:lpstr>Modulator 1 – 10 mm iris</vt:lpstr>
      <vt:lpstr>Modulator 1 – 8 mm iris</vt:lpstr>
      <vt:lpstr>Modulator 1 – UV Pulse duration</vt:lpstr>
      <vt:lpstr>Modulator 2 – clipped beam as used in November 2023</vt:lpstr>
      <vt:lpstr>Modulator 2 – full beam as used in November 2023</vt:lpstr>
      <vt:lpstr>Conclusions</vt:lpstr>
      <vt:lpstr>Wir schaffen Wissen – heute für morgen</vt:lpstr>
      <vt:lpstr>Seed Lasers - few numbers</vt:lpstr>
      <vt:lpstr>Seed Lasers Focusing geometry</vt:lpstr>
      <vt:lpstr>Seed Lasers – UV generation</vt:lpstr>
      <vt:lpstr>Seed Laser 1 Upgrade December 2022</vt:lpstr>
    </vt:vector>
  </TitlesOfParts>
  <Company>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Huppert Martin</dc:creator>
  <cp:lastModifiedBy>Trisorio Alexandre</cp:lastModifiedBy>
  <cp:revision>67</cp:revision>
  <cp:lastPrinted>2024-02-05T10:33:42Z</cp:lastPrinted>
  <dcterms:created xsi:type="dcterms:W3CDTF">2024-01-18T08:24:32Z</dcterms:created>
  <dcterms:modified xsi:type="dcterms:W3CDTF">2024-03-11T16:35:32Z</dcterms:modified>
</cp:coreProperties>
</file>