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Arial Narrow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ialNarrow-regular.fntdata"/><Relationship Id="rId10" Type="http://schemas.openxmlformats.org/officeDocument/2006/relationships/slide" Target="slides/slide6.xml"/><Relationship Id="rId13" Type="http://schemas.openxmlformats.org/officeDocument/2006/relationships/font" Target="fonts/ArialNarrow-italic.fntdata"/><Relationship Id="rId12" Type="http://schemas.openxmlformats.org/officeDocument/2006/relationships/font" Target="fonts/ArialNarrow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ArialNarrow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bf507d1e4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bf507d1e4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a3e5806fa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a3e5806fa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a56585d4e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a56585d4e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56effee7402900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56effee7402900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d8a604c3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d8a604c3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7903 update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2024.03.05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SCD Science Day</a:t>
            </a:r>
            <a:endParaRPr/>
          </a:p>
        </p:txBody>
      </p:sp>
      <p:sp>
        <p:nvSpPr>
          <p:cNvPr id="71" name="Google Shape;71;p12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Posters must be printed and brought there - please organize it yourselves, or ask your GL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Slides for the relative lighting talks (1') should be sent to Viviana by the end of the week, no funny formats</a:t>
            </a:r>
            <a:endParaRPr sz="1800"/>
          </a:p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1042975" y="1006075"/>
            <a:ext cx="55731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Questionnaire: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more than 80% (more than 70) of people answered back! 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Ali preparing the final analysis report</a:t>
            </a:r>
            <a:endParaRPr sz="18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ReMade@ARI</a:t>
            </a:r>
            <a:endParaRPr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Scilog / SciCat</a:t>
            </a:r>
            <a:endParaRPr/>
          </a:p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Carlo working on closing more GitHub issues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Focus work on SciCat tools</a:t>
            </a:r>
            <a:endParaRPr sz="18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" sz="1800"/>
              <a:t>and win / mac support</a:t>
            </a:r>
            <a:endParaRPr sz="18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" sz="1800"/>
              <a:t>need new pmodule version for RHEL8, too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Planning SciCat collaboration meeting 2-4th July at PSI</a:t>
            </a:r>
            <a:endParaRPr sz="18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" sz="1800"/>
              <a:t>https://indico.psi.ch/event/15861/overview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SciCat CLI tools (datasetIngestor, datasetRetriever, etc) are now open source at https://github.com/paulscherrerinstitute/scicat-cli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Other release locations will be deprecated soon (https://git.psi.ch/MELANIE/rollout, https://gitlab.psi.ch/scicat/tools,https://wiki.psi.ch/pub/Daas/WebHome/datasetIngestor)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Please contact us if you maintain copies of the CLI tools besides the pmodule</a:t>
            </a:r>
            <a:endParaRPr sz="1800"/>
          </a:p>
        </p:txBody>
      </p:sp>
      <p:sp>
        <p:nvSpPr>
          <p:cNvPr id="92" name="Google Shape;92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SciCat CLI: Important changes </a:t>
            </a:r>
            <a:endParaRPr/>
          </a:p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