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67" r:id="rId4"/>
    <p:sldId id="257" r:id="rId5"/>
    <p:sldId id="273" r:id="rId6"/>
    <p:sldId id="272" r:id="rId7"/>
    <p:sldId id="265" r:id="rId8"/>
    <p:sldId id="269" r:id="rId9"/>
    <p:sldId id="271" r:id="rId10"/>
    <p:sldId id="266" r:id="rId11"/>
    <p:sldId id="261" r:id="rId12"/>
    <p:sldId id="270" r:id="rId13"/>
    <p:sldId id="268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A89951-0C0C-4AEF-B3CB-A67174590F37}" v="102" dt="2024-06-19T17:08:06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9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k Swanson" userId="e6663b78b574c438" providerId="LiveId" clId="{CBA89951-0C0C-4AEF-B3CB-A67174590F37}"/>
    <pc:docChg chg="undo custSel addSld delSld modSld sldOrd">
      <pc:chgData name="Erik Swanson" userId="e6663b78b574c438" providerId="LiveId" clId="{CBA89951-0C0C-4AEF-B3CB-A67174590F37}" dt="2024-06-19T17:11:11.338" v="13232" actId="20577"/>
      <pc:docMkLst>
        <pc:docMk/>
      </pc:docMkLst>
      <pc:sldChg chg="modSp mod">
        <pc:chgData name="Erik Swanson" userId="e6663b78b574c438" providerId="LiveId" clId="{CBA89951-0C0C-4AEF-B3CB-A67174590F37}" dt="2024-06-19T16:50:52.252" v="13171" actId="20577"/>
        <pc:sldMkLst>
          <pc:docMk/>
          <pc:sldMk cId="1416393783" sldId="256"/>
        </pc:sldMkLst>
        <pc:spChg chg="mod">
          <ac:chgData name="Erik Swanson" userId="e6663b78b574c438" providerId="LiveId" clId="{CBA89951-0C0C-4AEF-B3CB-A67174590F37}" dt="2024-06-19T16:50:52.252" v="13171" actId="20577"/>
          <ac:spMkLst>
            <pc:docMk/>
            <pc:sldMk cId="1416393783" sldId="256"/>
            <ac:spMk id="3" creationId="{C67BBD58-DE73-BC2B-47B5-6AC818246238}"/>
          </ac:spMkLst>
        </pc:spChg>
      </pc:sldChg>
      <pc:sldChg chg="addSp modSp mod">
        <pc:chgData name="Erik Swanson" userId="e6663b78b574c438" providerId="LiveId" clId="{CBA89951-0C0C-4AEF-B3CB-A67174590F37}" dt="2024-06-18T18:39:09.637" v="3241" actId="20577"/>
        <pc:sldMkLst>
          <pc:docMk/>
          <pc:sldMk cId="409439167" sldId="257"/>
        </pc:sldMkLst>
        <pc:spChg chg="add mod">
          <ac:chgData name="Erik Swanson" userId="e6663b78b574c438" providerId="LiveId" clId="{CBA89951-0C0C-4AEF-B3CB-A67174590F37}" dt="2024-06-18T17:18:57.668" v="1954" actId="1035"/>
          <ac:spMkLst>
            <pc:docMk/>
            <pc:sldMk cId="409439167" sldId="257"/>
            <ac:spMk id="2" creationId="{84C7E5AD-CB7E-5D20-2688-C8291107B001}"/>
          </ac:spMkLst>
        </pc:spChg>
        <pc:spChg chg="add mod">
          <ac:chgData name="Erik Swanson" userId="e6663b78b574c438" providerId="LiveId" clId="{CBA89951-0C0C-4AEF-B3CB-A67174590F37}" dt="2024-06-18T18:39:09.637" v="3241" actId="20577"/>
          <ac:spMkLst>
            <pc:docMk/>
            <pc:sldMk cId="409439167" sldId="257"/>
            <ac:spMk id="4" creationId="{6826C6B1-F597-3C37-1173-401569DAE480}"/>
          </ac:spMkLst>
        </pc:spChg>
        <pc:spChg chg="add mod">
          <ac:chgData name="Erik Swanson" userId="e6663b78b574c438" providerId="LiveId" clId="{CBA89951-0C0C-4AEF-B3CB-A67174590F37}" dt="2024-06-18T18:19:46.342" v="2911" actId="1035"/>
          <ac:spMkLst>
            <pc:docMk/>
            <pc:sldMk cId="409439167" sldId="257"/>
            <ac:spMk id="6" creationId="{9BC1CE14-113C-0CEE-8201-0233ADE53A72}"/>
          </ac:spMkLst>
        </pc:spChg>
        <pc:spChg chg="add mod">
          <ac:chgData name="Erik Swanson" userId="e6663b78b574c438" providerId="LiveId" clId="{CBA89951-0C0C-4AEF-B3CB-A67174590F37}" dt="2024-06-18T18:19:53.176" v="2918" actId="1035"/>
          <ac:spMkLst>
            <pc:docMk/>
            <pc:sldMk cId="409439167" sldId="257"/>
            <ac:spMk id="7" creationId="{4D3A3A02-78B6-DD4D-A45F-B96F276A680E}"/>
          </ac:spMkLst>
        </pc:spChg>
        <pc:spChg chg="add mod">
          <ac:chgData name="Erik Swanson" userId="e6663b78b574c438" providerId="LiveId" clId="{CBA89951-0C0C-4AEF-B3CB-A67174590F37}" dt="2024-06-18T18:02:24.922" v="2838" actId="1035"/>
          <ac:spMkLst>
            <pc:docMk/>
            <pc:sldMk cId="409439167" sldId="257"/>
            <ac:spMk id="8" creationId="{79C4E513-F7AA-5794-C236-8C04F471A4AF}"/>
          </ac:spMkLst>
        </pc:spChg>
        <pc:picChg chg="add mod">
          <ac:chgData name="Erik Swanson" userId="e6663b78b574c438" providerId="LiveId" clId="{CBA89951-0C0C-4AEF-B3CB-A67174590F37}" dt="2024-06-18T17:37:25.942" v="2190" actId="1038"/>
          <ac:picMkLst>
            <pc:docMk/>
            <pc:sldMk cId="409439167" sldId="257"/>
            <ac:picMk id="3" creationId="{186CF515-F9E0-6C60-1861-BB35C9CB6C61}"/>
          </ac:picMkLst>
        </pc:picChg>
        <pc:picChg chg="mod modCrop">
          <ac:chgData name="Erik Swanson" userId="e6663b78b574c438" providerId="LiveId" clId="{CBA89951-0C0C-4AEF-B3CB-A67174590F37}" dt="2024-06-18T17:02:41.741" v="1846" actId="1035"/>
          <ac:picMkLst>
            <pc:docMk/>
            <pc:sldMk cId="409439167" sldId="257"/>
            <ac:picMk id="5" creationId="{F0931A15-5A9A-B498-C7CA-96FD7E08211A}"/>
          </ac:picMkLst>
        </pc:picChg>
      </pc:sldChg>
      <pc:sldChg chg="del ord">
        <pc:chgData name="Erik Swanson" userId="e6663b78b574c438" providerId="LiveId" clId="{CBA89951-0C0C-4AEF-B3CB-A67174590F37}" dt="2024-06-19T16:40:38.459" v="13100" actId="47"/>
        <pc:sldMkLst>
          <pc:docMk/>
          <pc:sldMk cId="1655462899" sldId="258"/>
        </pc:sldMkLst>
      </pc:sldChg>
      <pc:sldChg chg="addSp modSp del mod ord">
        <pc:chgData name="Erik Swanson" userId="e6663b78b574c438" providerId="LiveId" clId="{CBA89951-0C0C-4AEF-B3CB-A67174590F37}" dt="2024-06-19T16:40:34.769" v="13099" actId="47"/>
        <pc:sldMkLst>
          <pc:docMk/>
          <pc:sldMk cId="428865283" sldId="259"/>
        </pc:sldMkLst>
        <pc:picChg chg="add mod">
          <ac:chgData name="Erik Swanson" userId="e6663b78b574c438" providerId="LiveId" clId="{CBA89951-0C0C-4AEF-B3CB-A67174590F37}" dt="2024-06-18T17:36:39.281" v="2060" actId="1037"/>
          <ac:picMkLst>
            <pc:docMk/>
            <pc:sldMk cId="428865283" sldId="259"/>
            <ac:picMk id="4" creationId="{B49CB1B3-BA37-C352-32D9-C14342A21C22}"/>
          </ac:picMkLst>
        </pc:picChg>
        <pc:picChg chg="mod">
          <ac:chgData name="Erik Swanson" userId="e6663b78b574c438" providerId="LiveId" clId="{CBA89951-0C0C-4AEF-B3CB-A67174590F37}" dt="2024-06-18T17:36:50.691" v="2072" actId="1038"/>
          <ac:picMkLst>
            <pc:docMk/>
            <pc:sldMk cId="428865283" sldId="259"/>
            <ac:picMk id="5" creationId="{50F887A0-C3BE-DE75-AD56-62CD832BCC89}"/>
          </ac:picMkLst>
        </pc:picChg>
      </pc:sldChg>
      <pc:sldChg chg="addSp modSp del mod ord">
        <pc:chgData name="Erik Swanson" userId="e6663b78b574c438" providerId="LiveId" clId="{CBA89951-0C0C-4AEF-B3CB-A67174590F37}" dt="2024-06-19T16:40:29.133" v="13098" actId="47"/>
        <pc:sldMkLst>
          <pc:docMk/>
          <pc:sldMk cId="838502487" sldId="260"/>
        </pc:sldMkLst>
        <pc:picChg chg="add mod modCrop">
          <ac:chgData name="Erik Swanson" userId="e6663b78b574c438" providerId="LiveId" clId="{CBA89951-0C0C-4AEF-B3CB-A67174590F37}" dt="2024-06-17T20:13:56.344" v="96" actId="1038"/>
          <ac:picMkLst>
            <pc:docMk/>
            <pc:sldMk cId="838502487" sldId="260"/>
            <ac:picMk id="7" creationId="{17BEFDCC-112E-3EC7-8DC0-7BD7AFA224CD}"/>
          </ac:picMkLst>
        </pc:picChg>
      </pc:sldChg>
      <pc:sldChg chg="addSp delSp modSp mod">
        <pc:chgData name="Erik Swanson" userId="e6663b78b574c438" providerId="LiveId" clId="{CBA89951-0C0C-4AEF-B3CB-A67174590F37}" dt="2024-06-19T01:37:56.890" v="11654" actId="20577"/>
        <pc:sldMkLst>
          <pc:docMk/>
          <pc:sldMk cId="295710727" sldId="261"/>
        </pc:sldMkLst>
        <pc:spChg chg="mod">
          <ac:chgData name="Erik Swanson" userId="e6663b78b574c438" providerId="LiveId" clId="{CBA89951-0C0C-4AEF-B3CB-A67174590F37}" dt="2024-06-17T20:22:05.473" v="395"/>
          <ac:spMkLst>
            <pc:docMk/>
            <pc:sldMk cId="295710727" sldId="261"/>
            <ac:spMk id="6" creationId="{7299CF68-B3F7-5ED1-74F3-A1FD67C21EE7}"/>
          </ac:spMkLst>
        </pc:spChg>
        <pc:spChg chg="add del mod">
          <ac:chgData name="Erik Swanson" userId="e6663b78b574c438" providerId="LiveId" clId="{CBA89951-0C0C-4AEF-B3CB-A67174590F37}" dt="2024-06-18T20:58:37.478" v="8784" actId="478"/>
          <ac:spMkLst>
            <pc:docMk/>
            <pc:sldMk cId="295710727" sldId="261"/>
            <ac:spMk id="15" creationId="{6FE1B04A-5C18-E870-80BE-C0A63B49D559}"/>
          </ac:spMkLst>
        </pc:spChg>
        <pc:spChg chg="add mod">
          <ac:chgData name="Erik Swanson" userId="e6663b78b574c438" providerId="LiveId" clId="{CBA89951-0C0C-4AEF-B3CB-A67174590F37}" dt="2024-06-18T20:16:01.025" v="6057" actId="1035"/>
          <ac:spMkLst>
            <pc:docMk/>
            <pc:sldMk cId="295710727" sldId="261"/>
            <ac:spMk id="16" creationId="{0F70901E-D49A-136D-D4C7-539CC77F5D1C}"/>
          </ac:spMkLst>
        </pc:spChg>
        <pc:spChg chg="add mod">
          <ac:chgData name="Erik Swanson" userId="e6663b78b574c438" providerId="LiveId" clId="{CBA89951-0C0C-4AEF-B3CB-A67174590F37}" dt="2024-06-18T20:25:14.374" v="6926" actId="1582"/>
          <ac:spMkLst>
            <pc:docMk/>
            <pc:sldMk cId="295710727" sldId="261"/>
            <ac:spMk id="19" creationId="{D8DD607B-7299-B7BD-7243-D9631A9EF4B5}"/>
          </ac:spMkLst>
        </pc:spChg>
        <pc:spChg chg="add mod">
          <ac:chgData name="Erik Swanson" userId="e6663b78b574c438" providerId="LiveId" clId="{CBA89951-0C0C-4AEF-B3CB-A67174590F37}" dt="2024-06-18T20:26:06.792" v="7068" actId="1035"/>
          <ac:spMkLst>
            <pc:docMk/>
            <pc:sldMk cId="295710727" sldId="261"/>
            <ac:spMk id="20" creationId="{787A6291-BA07-8A12-42BF-6F821CBA5A60}"/>
          </ac:spMkLst>
        </pc:spChg>
        <pc:spChg chg="add mod">
          <ac:chgData name="Erik Swanson" userId="e6663b78b574c438" providerId="LiveId" clId="{CBA89951-0C0C-4AEF-B3CB-A67174590F37}" dt="2024-06-18T20:30:06.605" v="7243" actId="1035"/>
          <ac:spMkLst>
            <pc:docMk/>
            <pc:sldMk cId="295710727" sldId="261"/>
            <ac:spMk id="21" creationId="{FDB6D8E3-35FB-768C-EB6F-D40B605469E3}"/>
          </ac:spMkLst>
        </pc:spChg>
        <pc:spChg chg="add mod">
          <ac:chgData name="Erik Swanson" userId="e6663b78b574c438" providerId="LiveId" clId="{CBA89951-0C0C-4AEF-B3CB-A67174590F37}" dt="2024-06-18T20:32:09.865" v="7244" actId="1037"/>
          <ac:spMkLst>
            <pc:docMk/>
            <pc:sldMk cId="295710727" sldId="261"/>
            <ac:spMk id="22" creationId="{2C9FEEA7-1EB0-5B77-385C-A6A64EBB57A8}"/>
          </ac:spMkLst>
        </pc:spChg>
        <pc:spChg chg="add mod">
          <ac:chgData name="Erik Swanson" userId="e6663b78b574c438" providerId="LiveId" clId="{CBA89951-0C0C-4AEF-B3CB-A67174590F37}" dt="2024-06-18T20:34:24.917" v="7388" actId="1036"/>
          <ac:spMkLst>
            <pc:docMk/>
            <pc:sldMk cId="295710727" sldId="261"/>
            <ac:spMk id="23" creationId="{13400068-0A57-B10B-68CA-FFAEFEEAEE3C}"/>
          </ac:spMkLst>
        </pc:spChg>
        <pc:spChg chg="add mod">
          <ac:chgData name="Erik Swanson" userId="e6663b78b574c438" providerId="LiveId" clId="{CBA89951-0C0C-4AEF-B3CB-A67174590F37}" dt="2024-06-18T20:33:54.355" v="7347" actId="1036"/>
          <ac:spMkLst>
            <pc:docMk/>
            <pc:sldMk cId="295710727" sldId="261"/>
            <ac:spMk id="24" creationId="{77EFE18F-DB57-07E4-3AF9-B191EDC29D54}"/>
          </ac:spMkLst>
        </pc:spChg>
        <pc:spChg chg="add mod">
          <ac:chgData name="Erik Swanson" userId="e6663b78b574c438" providerId="LiveId" clId="{CBA89951-0C0C-4AEF-B3CB-A67174590F37}" dt="2024-06-18T20:46:53.647" v="8466" actId="1038"/>
          <ac:spMkLst>
            <pc:docMk/>
            <pc:sldMk cId="295710727" sldId="261"/>
            <ac:spMk id="26" creationId="{A8094A0D-2AAC-5567-1937-A9EF06B0A7A2}"/>
          </ac:spMkLst>
        </pc:spChg>
        <pc:spChg chg="add del mod">
          <ac:chgData name="Erik Swanson" userId="e6663b78b574c438" providerId="LiveId" clId="{CBA89951-0C0C-4AEF-B3CB-A67174590F37}" dt="2024-06-18T20:58:37.478" v="8784" actId="478"/>
          <ac:spMkLst>
            <pc:docMk/>
            <pc:sldMk cId="295710727" sldId="261"/>
            <ac:spMk id="27" creationId="{BFA2C7BC-A5DD-39AA-84B2-C98F1D42D991}"/>
          </ac:spMkLst>
        </pc:spChg>
        <pc:spChg chg="add del mod">
          <ac:chgData name="Erik Swanson" userId="e6663b78b574c438" providerId="LiveId" clId="{CBA89951-0C0C-4AEF-B3CB-A67174590F37}" dt="2024-06-18T20:58:37.478" v="8784" actId="478"/>
          <ac:spMkLst>
            <pc:docMk/>
            <pc:sldMk cId="295710727" sldId="261"/>
            <ac:spMk id="28" creationId="{77C6BD1F-348A-921C-B0D3-63E7426A2B1A}"/>
          </ac:spMkLst>
        </pc:spChg>
        <pc:spChg chg="add mod">
          <ac:chgData name="Erik Swanson" userId="e6663b78b574c438" providerId="LiveId" clId="{CBA89951-0C0C-4AEF-B3CB-A67174590F37}" dt="2024-06-18T20:38:45.306" v="7788" actId="1035"/>
          <ac:spMkLst>
            <pc:docMk/>
            <pc:sldMk cId="295710727" sldId="261"/>
            <ac:spMk id="29" creationId="{FE4C6B47-5739-C43A-3F70-814FCAAF453A}"/>
          </ac:spMkLst>
        </pc:spChg>
        <pc:spChg chg="add mod">
          <ac:chgData name="Erik Swanson" userId="e6663b78b574c438" providerId="LiveId" clId="{CBA89951-0C0C-4AEF-B3CB-A67174590F37}" dt="2024-06-18T20:43:37.206" v="8304" actId="1038"/>
          <ac:spMkLst>
            <pc:docMk/>
            <pc:sldMk cId="295710727" sldId="261"/>
            <ac:spMk id="30" creationId="{A7B8379B-5848-ABF2-80C9-6217288E5404}"/>
          </ac:spMkLst>
        </pc:spChg>
        <pc:spChg chg="add mod">
          <ac:chgData name="Erik Swanson" userId="e6663b78b574c438" providerId="LiveId" clId="{CBA89951-0C0C-4AEF-B3CB-A67174590F37}" dt="2024-06-18T20:41:29.737" v="8103" actId="1038"/>
          <ac:spMkLst>
            <pc:docMk/>
            <pc:sldMk cId="295710727" sldId="261"/>
            <ac:spMk id="31" creationId="{B86BABE3-7130-F10B-3912-430D3F2596D5}"/>
          </ac:spMkLst>
        </pc:spChg>
        <pc:spChg chg="add mod">
          <ac:chgData name="Erik Swanson" userId="e6663b78b574c438" providerId="LiveId" clId="{CBA89951-0C0C-4AEF-B3CB-A67174590F37}" dt="2024-06-18T20:50:22.202" v="8580" actId="20577"/>
          <ac:spMkLst>
            <pc:docMk/>
            <pc:sldMk cId="295710727" sldId="261"/>
            <ac:spMk id="32" creationId="{A0872C7D-F688-EE78-835B-9C430728B985}"/>
          </ac:spMkLst>
        </pc:spChg>
        <pc:spChg chg="add mod">
          <ac:chgData name="Erik Swanson" userId="e6663b78b574c438" providerId="LiveId" clId="{CBA89951-0C0C-4AEF-B3CB-A67174590F37}" dt="2024-06-18T20:50:35.402" v="8596" actId="20577"/>
          <ac:spMkLst>
            <pc:docMk/>
            <pc:sldMk cId="295710727" sldId="261"/>
            <ac:spMk id="33" creationId="{AAFBC620-E713-6BCD-B686-0FF52C199439}"/>
          </ac:spMkLst>
        </pc:spChg>
        <pc:spChg chg="add mod">
          <ac:chgData name="Erik Swanson" userId="e6663b78b574c438" providerId="LiveId" clId="{CBA89951-0C0C-4AEF-B3CB-A67174590F37}" dt="2024-06-18T20:45:40.847" v="8447" actId="1036"/>
          <ac:spMkLst>
            <pc:docMk/>
            <pc:sldMk cId="295710727" sldId="261"/>
            <ac:spMk id="34" creationId="{080643BE-9678-AA29-0F09-43D77482D9DE}"/>
          </ac:spMkLst>
        </pc:spChg>
        <pc:spChg chg="add mod">
          <ac:chgData name="Erik Swanson" userId="e6663b78b574c438" providerId="LiveId" clId="{CBA89951-0C0C-4AEF-B3CB-A67174590F37}" dt="2024-06-18T20:45:22.897" v="8394" actId="1037"/>
          <ac:spMkLst>
            <pc:docMk/>
            <pc:sldMk cId="295710727" sldId="261"/>
            <ac:spMk id="35" creationId="{0076FEF3-C57F-B45E-13FE-370E102CA25A}"/>
          </ac:spMkLst>
        </pc:spChg>
        <pc:spChg chg="add mod">
          <ac:chgData name="Erik Swanson" userId="e6663b78b574c438" providerId="LiveId" clId="{CBA89951-0C0C-4AEF-B3CB-A67174590F37}" dt="2024-06-18T20:49:03.826" v="8554" actId="1035"/>
          <ac:spMkLst>
            <pc:docMk/>
            <pc:sldMk cId="295710727" sldId="261"/>
            <ac:spMk id="36" creationId="{C716807E-41B6-0DE7-4CCB-802DA6DC06CC}"/>
          </ac:spMkLst>
        </pc:spChg>
        <pc:spChg chg="add mod">
          <ac:chgData name="Erik Swanson" userId="e6663b78b574c438" providerId="LiveId" clId="{CBA89951-0C0C-4AEF-B3CB-A67174590F37}" dt="2024-06-19T01:37:56.890" v="11654" actId="20577"/>
          <ac:spMkLst>
            <pc:docMk/>
            <pc:sldMk cId="295710727" sldId="261"/>
            <ac:spMk id="39" creationId="{E2AE1A89-0866-C9CD-3C67-A81F1DDBF534}"/>
          </ac:spMkLst>
        </pc:spChg>
        <pc:grpChg chg="add mod">
          <ac:chgData name="Erik Swanson" userId="e6663b78b574c438" providerId="LiveId" clId="{CBA89951-0C0C-4AEF-B3CB-A67174590F37}" dt="2024-06-18T20:10:06.386" v="5639" actId="14100"/>
          <ac:grpSpMkLst>
            <pc:docMk/>
            <pc:sldMk cId="295710727" sldId="261"/>
            <ac:grpSpMk id="5" creationId="{40129E97-C2E6-5EB9-E62B-3328169E9FE5}"/>
          </ac:grpSpMkLst>
        </pc:grpChg>
        <pc:picChg chg="add mod">
          <ac:chgData name="Erik Swanson" userId="e6663b78b574c438" providerId="LiveId" clId="{CBA89951-0C0C-4AEF-B3CB-A67174590F37}" dt="2024-06-18T20:20:02.232" v="6603" actId="1038"/>
          <ac:picMkLst>
            <pc:docMk/>
            <pc:sldMk cId="295710727" sldId="261"/>
            <ac:picMk id="3" creationId="{4866E48B-3A88-C48F-F086-B831266062E9}"/>
          </ac:picMkLst>
        </pc:picChg>
        <pc:picChg chg="add del mod">
          <ac:chgData name="Erik Swanson" userId="e6663b78b574c438" providerId="LiveId" clId="{CBA89951-0C0C-4AEF-B3CB-A67174590F37}" dt="2024-06-18T20:58:37.478" v="8784" actId="478"/>
          <ac:picMkLst>
            <pc:docMk/>
            <pc:sldMk cId="295710727" sldId="261"/>
            <ac:picMk id="4" creationId="{5FA7D506-E3F5-7AA7-8D40-C5BA7AE7EEBF}"/>
          </ac:picMkLst>
        </pc:picChg>
        <pc:picChg chg="add del mod">
          <ac:chgData name="Erik Swanson" userId="e6663b78b574c438" providerId="LiveId" clId="{CBA89951-0C0C-4AEF-B3CB-A67174590F37}" dt="2024-06-18T20:58:37.478" v="8784" actId="478"/>
          <ac:picMkLst>
            <pc:docMk/>
            <pc:sldMk cId="295710727" sldId="261"/>
            <ac:picMk id="8" creationId="{03195FDD-0E1E-3A1D-F169-2EB249B5AA18}"/>
          </ac:picMkLst>
        </pc:picChg>
        <pc:picChg chg="add mod">
          <ac:chgData name="Erik Swanson" userId="e6663b78b574c438" providerId="LiveId" clId="{CBA89951-0C0C-4AEF-B3CB-A67174590F37}" dt="2024-06-18T20:23:02.696" v="6922" actId="1037"/>
          <ac:picMkLst>
            <pc:docMk/>
            <pc:sldMk cId="295710727" sldId="261"/>
            <ac:picMk id="9" creationId="{3CEC8E92-E194-1259-0AEA-67D071A3B9A1}"/>
          </ac:picMkLst>
        </pc:picChg>
        <pc:picChg chg="add mod">
          <ac:chgData name="Erik Swanson" userId="e6663b78b574c438" providerId="LiveId" clId="{CBA89951-0C0C-4AEF-B3CB-A67174590F37}" dt="2024-06-18T20:22:15.107" v="6785" actId="1037"/>
          <ac:picMkLst>
            <pc:docMk/>
            <pc:sldMk cId="295710727" sldId="261"/>
            <ac:picMk id="10" creationId="{0857D12E-56F0-F4B9-579F-F2EBCBA9D28C}"/>
          </ac:picMkLst>
        </pc:picChg>
        <pc:picChg chg="add mod">
          <ac:chgData name="Erik Swanson" userId="e6663b78b574c438" providerId="LiveId" clId="{CBA89951-0C0C-4AEF-B3CB-A67174590F37}" dt="2024-06-18T20:38:59.806" v="7798" actId="1035"/>
          <ac:picMkLst>
            <pc:docMk/>
            <pc:sldMk cId="295710727" sldId="261"/>
            <ac:picMk id="25" creationId="{685CE020-35CB-3928-F462-F2DC1D9B62C8}"/>
          </ac:picMkLst>
        </pc:picChg>
        <pc:picChg chg="add mod">
          <ac:chgData name="Erik Swanson" userId="e6663b78b574c438" providerId="LiveId" clId="{CBA89951-0C0C-4AEF-B3CB-A67174590F37}" dt="2024-06-18T23:43:57.814" v="10909" actId="1037"/>
          <ac:picMkLst>
            <pc:docMk/>
            <pc:sldMk cId="295710727" sldId="261"/>
            <ac:picMk id="40" creationId="{9D62B7E2-ACD1-C524-61B1-D3FF2E00144F}"/>
          </ac:picMkLst>
        </pc:picChg>
        <pc:cxnChg chg="mod">
          <ac:chgData name="Erik Swanson" userId="e6663b78b574c438" providerId="LiveId" clId="{CBA89951-0C0C-4AEF-B3CB-A67174590F37}" dt="2024-06-17T20:22:05.473" v="395"/>
          <ac:cxnSpMkLst>
            <pc:docMk/>
            <pc:sldMk cId="295710727" sldId="261"/>
            <ac:cxnSpMk id="7" creationId="{6B47F41D-27FB-E74D-7597-B7141262AA92}"/>
          </ac:cxnSpMkLst>
        </pc:cxnChg>
        <pc:cxnChg chg="add del mod">
          <ac:chgData name="Erik Swanson" userId="e6663b78b574c438" providerId="LiveId" clId="{CBA89951-0C0C-4AEF-B3CB-A67174590F37}" dt="2024-06-18T20:58:37.478" v="8784" actId="478"/>
          <ac:cxnSpMkLst>
            <pc:docMk/>
            <pc:sldMk cId="295710727" sldId="261"/>
            <ac:cxnSpMk id="11" creationId="{259D84BF-BC03-EA32-6C01-F0C7A67BA5DF}"/>
          </ac:cxnSpMkLst>
        </pc:cxnChg>
        <pc:cxnChg chg="add mod">
          <ac:chgData name="Erik Swanson" userId="e6663b78b574c438" providerId="LiveId" clId="{CBA89951-0C0C-4AEF-B3CB-A67174590F37}" dt="2024-06-18T20:19:25.300" v="6562" actId="1038"/>
          <ac:cxnSpMkLst>
            <pc:docMk/>
            <pc:sldMk cId="295710727" sldId="261"/>
            <ac:cxnSpMk id="12" creationId="{95119B6D-F157-736B-8DD1-C7A1137DA3D4}"/>
          </ac:cxnSpMkLst>
        </pc:cxnChg>
        <pc:cxnChg chg="add mod">
          <ac:chgData name="Erik Swanson" userId="e6663b78b574c438" providerId="LiveId" clId="{CBA89951-0C0C-4AEF-B3CB-A67174590F37}" dt="2024-06-18T20:34:51.959" v="7390" actId="1038"/>
          <ac:cxnSpMkLst>
            <pc:docMk/>
            <pc:sldMk cId="295710727" sldId="261"/>
            <ac:cxnSpMk id="13" creationId="{4EF93224-4FAD-EBB4-3B24-ED103E65BB88}"/>
          </ac:cxnSpMkLst>
        </pc:cxnChg>
        <pc:cxnChg chg="add mod">
          <ac:chgData name="Erik Swanson" userId="e6663b78b574c438" providerId="LiveId" clId="{CBA89951-0C0C-4AEF-B3CB-A67174590F37}" dt="2024-06-18T20:21:57.249" v="6739" actId="1036"/>
          <ac:cxnSpMkLst>
            <pc:docMk/>
            <pc:sldMk cId="295710727" sldId="261"/>
            <ac:cxnSpMk id="14" creationId="{D0EA41BE-65DE-1896-E694-74C9980E62F6}"/>
          </ac:cxnSpMkLst>
        </pc:cxnChg>
        <pc:cxnChg chg="add mod">
          <ac:chgData name="Erik Swanson" userId="e6663b78b574c438" providerId="LiveId" clId="{CBA89951-0C0C-4AEF-B3CB-A67174590F37}" dt="2024-06-18T20:49:49.224" v="8564" actId="1037"/>
          <ac:cxnSpMkLst>
            <pc:docMk/>
            <pc:sldMk cId="295710727" sldId="261"/>
            <ac:cxnSpMk id="38" creationId="{A1C0D5E7-3412-BE2F-E873-BDF23F73D8C5}"/>
          </ac:cxnSpMkLst>
        </pc:cxnChg>
      </pc:sldChg>
      <pc:sldChg chg="addSp modSp new del mod">
        <pc:chgData name="Erik Swanson" userId="e6663b78b574c438" providerId="LiveId" clId="{CBA89951-0C0C-4AEF-B3CB-A67174590F37}" dt="2024-06-19T16:40:19.392" v="13096" actId="47"/>
        <pc:sldMkLst>
          <pc:docMk/>
          <pc:sldMk cId="463840823" sldId="262"/>
        </pc:sldMkLst>
        <pc:spChg chg="add mod">
          <ac:chgData name="Erik Swanson" userId="e6663b78b574c438" providerId="LiveId" clId="{CBA89951-0C0C-4AEF-B3CB-A67174590F37}" dt="2024-06-17T20:18:06.848" v="180" actId="164"/>
          <ac:spMkLst>
            <pc:docMk/>
            <pc:sldMk cId="463840823" sldId="262"/>
            <ac:spMk id="2" creationId="{F4ECC34F-1557-D297-676E-B016686207F6}"/>
          </ac:spMkLst>
        </pc:spChg>
        <pc:spChg chg="mod">
          <ac:chgData name="Erik Swanson" userId="e6663b78b574c438" providerId="LiveId" clId="{CBA89951-0C0C-4AEF-B3CB-A67174590F37}" dt="2024-06-17T20:18:21.983" v="181"/>
          <ac:spMkLst>
            <pc:docMk/>
            <pc:sldMk cId="463840823" sldId="262"/>
            <ac:spMk id="7" creationId="{DD326A27-E99A-8B48-0421-6E76027A7918}"/>
          </ac:spMkLst>
        </pc:spChg>
        <pc:spChg chg="mod">
          <ac:chgData name="Erik Swanson" userId="e6663b78b574c438" providerId="LiveId" clId="{CBA89951-0C0C-4AEF-B3CB-A67174590F37}" dt="2024-06-17T20:18:29.072" v="182"/>
          <ac:spMkLst>
            <pc:docMk/>
            <pc:sldMk cId="463840823" sldId="262"/>
            <ac:spMk id="10" creationId="{258BDFDA-4669-29C0-32B3-4584EAB33B53}"/>
          </ac:spMkLst>
        </pc:spChg>
        <pc:grpChg chg="add mod">
          <ac:chgData name="Erik Swanson" userId="e6663b78b574c438" providerId="LiveId" clId="{CBA89951-0C0C-4AEF-B3CB-A67174590F37}" dt="2024-06-17T20:18:56.135" v="293" actId="1035"/>
          <ac:grpSpMkLst>
            <pc:docMk/>
            <pc:sldMk cId="463840823" sldId="262"/>
            <ac:grpSpMk id="5" creationId="{5CEA10B0-8758-0CCC-C219-CAC4A2CE8BEB}"/>
          </ac:grpSpMkLst>
        </pc:grpChg>
        <pc:grpChg chg="add mod">
          <ac:chgData name="Erik Swanson" userId="e6663b78b574c438" providerId="LiveId" clId="{CBA89951-0C0C-4AEF-B3CB-A67174590F37}" dt="2024-06-17T20:18:39.894" v="246" actId="1035"/>
          <ac:grpSpMkLst>
            <pc:docMk/>
            <pc:sldMk cId="463840823" sldId="262"/>
            <ac:grpSpMk id="6" creationId="{FF67B947-B0D9-E29E-B0FF-F24A154844E5}"/>
          </ac:grpSpMkLst>
        </pc:grpChg>
        <pc:grpChg chg="add mod">
          <ac:chgData name="Erik Swanson" userId="e6663b78b574c438" providerId="LiveId" clId="{CBA89951-0C0C-4AEF-B3CB-A67174590F37}" dt="2024-06-17T20:18:32.595" v="210" actId="1036"/>
          <ac:grpSpMkLst>
            <pc:docMk/>
            <pc:sldMk cId="463840823" sldId="262"/>
            <ac:grpSpMk id="9" creationId="{4B0423B6-B397-FD2C-2AC1-E0D81327F0E2}"/>
          </ac:grpSpMkLst>
        </pc:grpChg>
        <pc:picChg chg="add mod">
          <ac:chgData name="Erik Swanson" userId="e6663b78b574c438" providerId="LiveId" clId="{CBA89951-0C0C-4AEF-B3CB-A67174590F37}" dt="2024-06-18T16:10:23.396" v="1162" actId="1035"/>
          <ac:picMkLst>
            <pc:docMk/>
            <pc:sldMk cId="463840823" sldId="262"/>
            <ac:picMk id="12" creationId="{151BF074-E95B-1F35-1A5D-92D988CB1052}"/>
          </ac:picMkLst>
        </pc:picChg>
        <pc:picChg chg="add mod">
          <ac:chgData name="Erik Swanson" userId="e6663b78b574c438" providerId="LiveId" clId="{CBA89951-0C0C-4AEF-B3CB-A67174590F37}" dt="2024-06-18T19:50:32.033" v="4656" actId="14100"/>
          <ac:picMkLst>
            <pc:docMk/>
            <pc:sldMk cId="463840823" sldId="262"/>
            <ac:picMk id="14" creationId="{40266862-A6BE-6565-7726-78C188202753}"/>
          </ac:picMkLst>
        </pc:picChg>
        <pc:picChg chg="add mod modCrop">
          <ac:chgData name="Erik Swanson" userId="e6663b78b574c438" providerId="LiveId" clId="{CBA89951-0C0C-4AEF-B3CB-A67174590F37}" dt="2024-06-19T00:23:08.748" v="11331" actId="1076"/>
          <ac:picMkLst>
            <pc:docMk/>
            <pc:sldMk cId="463840823" sldId="262"/>
            <ac:picMk id="16" creationId="{2193E2DD-B6DB-741D-3848-63D471FA97CE}"/>
          </ac:picMkLst>
        </pc:picChg>
        <pc:picChg chg="add mod modCrop">
          <ac:chgData name="Erik Swanson" userId="e6663b78b574c438" providerId="LiveId" clId="{CBA89951-0C0C-4AEF-B3CB-A67174590F37}" dt="2024-06-19T00:11:36.072" v="11069" actId="1035"/>
          <ac:picMkLst>
            <pc:docMk/>
            <pc:sldMk cId="463840823" sldId="262"/>
            <ac:picMk id="17" creationId="{171C86FD-7018-3E04-446A-9433FB57AAB4}"/>
          </ac:picMkLst>
        </pc:picChg>
        <pc:picChg chg="add mod">
          <ac:chgData name="Erik Swanson" userId="e6663b78b574c438" providerId="LiveId" clId="{CBA89951-0C0C-4AEF-B3CB-A67174590F37}" dt="2024-06-19T00:09:51.869" v="11019" actId="1038"/>
          <ac:picMkLst>
            <pc:docMk/>
            <pc:sldMk cId="463840823" sldId="262"/>
            <ac:picMk id="18" creationId="{35A55972-E2A9-4C9B-49A3-71474F0945F0}"/>
          </ac:picMkLst>
        </pc:picChg>
        <pc:cxnChg chg="add mod">
          <ac:chgData name="Erik Swanson" userId="e6663b78b574c438" providerId="LiveId" clId="{CBA89951-0C0C-4AEF-B3CB-A67174590F37}" dt="2024-06-17T20:18:06.848" v="180" actId="164"/>
          <ac:cxnSpMkLst>
            <pc:docMk/>
            <pc:sldMk cId="463840823" sldId="262"/>
            <ac:cxnSpMk id="4" creationId="{ABA5B1DB-BD38-3832-91B5-B71479FF90DC}"/>
          </ac:cxnSpMkLst>
        </pc:cxnChg>
        <pc:cxnChg chg="mod">
          <ac:chgData name="Erik Swanson" userId="e6663b78b574c438" providerId="LiveId" clId="{CBA89951-0C0C-4AEF-B3CB-A67174590F37}" dt="2024-06-17T20:18:21.983" v="181"/>
          <ac:cxnSpMkLst>
            <pc:docMk/>
            <pc:sldMk cId="463840823" sldId="262"/>
            <ac:cxnSpMk id="8" creationId="{9E62A0A1-32D0-9697-E96A-3DC19C68E2E7}"/>
          </ac:cxnSpMkLst>
        </pc:cxnChg>
        <pc:cxnChg chg="mod">
          <ac:chgData name="Erik Swanson" userId="e6663b78b574c438" providerId="LiveId" clId="{CBA89951-0C0C-4AEF-B3CB-A67174590F37}" dt="2024-06-17T20:18:29.072" v="182"/>
          <ac:cxnSpMkLst>
            <pc:docMk/>
            <pc:sldMk cId="463840823" sldId="262"/>
            <ac:cxnSpMk id="11" creationId="{23D388E4-DF1B-8846-D072-08B79B221258}"/>
          </ac:cxnSpMkLst>
        </pc:cxnChg>
      </pc:sldChg>
      <pc:sldChg chg="addSp modSp new del mod">
        <pc:chgData name="Erik Swanson" userId="e6663b78b574c438" providerId="LiveId" clId="{CBA89951-0C0C-4AEF-B3CB-A67174590F37}" dt="2024-06-19T16:40:26.751" v="13097" actId="47"/>
        <pc:sldMkLst>
          <pc:docMk/>
          <pc:sldMk cId="3174888944" sldId="263"/>
        </pc:sldMkLst>
        <pc:picChg chg="add mod">
          <ac:chgData name="Erik Swanson" userId="e6663b78b574c438" providerId="LiveId" clId="{CBA89951-0C0C-4AEF-B3CB-A67174590F37}" dt="2024-06-17T20:33:51.769" v="1094" actId="14100"/>
          <ac:picMkLst>
            <pc:docMk/>
            <pc:sldMk cId="3174888944" sldId="263"/>
            <ac:picMk id="2" creationId="{7BB18A46-09FC-346F-0298-2865860D22BF}"/>
          </ac:picMkLst>
        </pc:picChg>
      </pc:sldChg>
      <pc:sldChg chg="addSp modSp new mod">
        <pc:chgData name="Erik Swanson" userId="e6663b78b574c438" providerId="LiveId" clId="{CBA89951-0C0C-4AEF-B3CB-A67174590F37}" dt="2024-06-18T17:01:58.238" v="1816" actId="20577"/>
        <pc:sldMkLst>
          <pc:docMk/>
          <pc:sldMk cId="2784927397" sldId="264"/>
        </pc:sldMkLst>
        <pc:spChg chg="mod">
          <ac:chgData name="Erik Swanson" userId="e6663b78b574c438" providerId="LiveId" clId="{CBA89951-0C0C-4AEF-B3CB-A67174590F37}" dt="2024-06-18T16:28:48.328" v="1250" actId="122"/>
          <ac:spMkLst>
            <pc:docMk/>
            <pc:sldMk cId="2784927397" sldId="264"/>
            <ac:spMk id="2" creationId="{09E28F53-8F77-E287-F5DA-12D332730463}"/>
          </ac:spMkLst>
        </pc:spChg>
        <pc:spChg chg="mod">
          <ac:chgData name="Erik Swanson" userId="e6663b78b574c438" providerId="LiveId" clId="{CBA89951-0C0C-4AEF-B3CB-A67174590F37}" dt="2024-06-18T17:01:58.238" v="1816" actId="20577"/>
          <ac:spMkLst>
            <pc:docMk/>
            <pc:sldMk cId="2784927397" sldId="264"/>
            <ac:spMk id="3" creationId="{F4E37FDB-30D1-45E7-5085-2800A1332BF7}"/>
          </ac:spMkLst>
        </pc:spChg>
        <pc:spChg chg="add mod">
          <ac:chgData name="Erik Swanson" userId="e6663b78b574c438" providerId="LiveId" clId="{CBA89951-0C0C-4AEF-B3CB-A67174590F37}" dt="2024-06-18T16:45:09.952" v="1633" actId="1035"/>
          <ac:spMkLst>
            <pc:docMk/>
            <pc:sldMk cId="2784927397" sldId="264"/>
            <ac:spMk id="8" creationId="{4B4BA199-0CB7-E909-D114-87DB583C0DD2}"/>
          </ac:spMkLst>
        </pc:spChg>
        <pc:picChg chg="add mod">
          <ac:chgData name="Erik Swanson" userId="e6663b78b574c438" providerId="LiveId" clId="{CBA89951-0C0C-4AEF-B3CB-A67174590F37}" dt="2024-06-18T16:39:41.602" v="1541" actId="1038"/>
          <ac:picMkLst>
            <pc:docMk/>
            <pc:sldMk cId="2784927397" sldId="264"/>
            <ac:picMk id="4" creationId="{3FEEBB48-C9FA-A224-72C5-B3F04CDD0DDB}"/>
          </ac:picMkLst>
        </pc:picChg>
        <pc:cxnChg chg="add mod">
          <ac:chgData name="Erik Swanson" userId="e6663b78b574c438" providerId="LiveId" clId="{CBA89951-0C0C-4AEF-B3CB-A67174590F37}" dt="2024-06-18T16:44:18.779" v="1595" actId="1038"/>
          <ac:cxnSpMkLst>
            <pc:docMk/>
            <pc:sldMk cId="2784927397" sldId="264"/>
            <ac:cxnSpMk id="6" creationId="{AB0BF745-77F1-7048-2B75-F67F9E670562}"/>
          </ac:cxnSpMkLst>
        </pc:cxnChg>
      </pc:sldChg>
      <pc:sldChg chg="addSp modSp new mod">
        <pc:chgData name="Erik Swanson" userId="e6663b78b574c438" providerId="LiveId" clId="{CBA89951-0C0C-4AEF-B3CB-A67174590F37}" dt="2024-06-18T21:01:09.412" v="8879" actId="1036"/>
        <pc:sldMkLst>
          <pc:docMk/>
          <pc:sldMk cId="1169314552" sldId="265"/>
        </pc:sldMkLst>
        <pc:spChg chg="add mod">
          <ac:chgData name="Erik Swanson" userId="e6663b78b574c438" providerId="LiveId" clId="{CBA89951-0C0C-4AEF-B3CB-A67174590F37}" dt="2024-06-18T19:07:07.624" v="3638" actId="20577"/>
          <ac:spMkLst>
            <pc:docMk/>
            <pc:sldMk cId="1169314552" sldId="265"/>
            <ac:spMk id="6" creationId="{9DC86A30-3FFD-6705-D572-FFF79EA04A29}"/>
          </ac:spMkLst>
        </pc:spChg>
        <pc:spChg chg="add mod">
          <ac:chgData name="Erik Swanson" userId="e6663b78b574c438" providerId="LiveId" clId="{CBA89951-0C0C-4AEF-B3CB-A67174590F37}" dt="2024-06-18T19:11:12.073" v="3818" actId="1037"/>
          <ac:spMkLst>
            <pc:docMk/>
            <pc:sldMk cId="1169314552" sldId="265"/>
            <ac:spMk id="7" creationId="{97DCDDC8-0513-FAFC-FFE0-E9A2AB4A27BF}"/>
          </ac:spMkLst>
        </pc:spChg>
        <pc:spChg chg="add mod">
          <ac:chgData name="Erik Swanson" userId="e6663b78b574c438" providerId="LiveId" clId="{CBA89951-0C0C-4AEF-B3CB-A67174590F37}" dt="2024-06-18T19:12:49.441" v="3917" actId="1035"/>
          <ac:spMkLst>
            <pc:docMk/>
            <pc:sldMk cId="1169314552" sldId="265"/>
            <ac:spMk id="8" creationId="{0E5D3886-75CA-A221-F7CB-467BA732C906}"/>
          </ac:spMkLst>
        </pc:spChg>
        <pc:spChg chg="add mod">
          <ac:chgData name="Erik Swanson" userId="e6663b78b574c438" providerId="LiveId" clId="{CBA89951-0C0C-4AEF-B3CB-A67174590F37}" dt="2024-06-18T21:01:09.412" v="8879" actId="1036"/>
          <ac:spMkLst>
            <pc:docMk/>
            <pc:sldMk cId="1169314552" sldId="265"/>
            <ac:spMk id="9" creationId="{F95B89E3-D1E6-8F9A-D45A-59CC9976428B}"/>
          </ac:spMkLst>
        </pc:spChg>
        <pc:spChg chg="add mod">
          <ac:chgData name="Erik Swanson" userId="e6663b78b574c438" providerId="LiveId" clId="{CBA89951-0C0C-4AEF-B3CB-A67174590F37}" dt="2024-06-18T19:49:26.233" v="4655" actId="20577"/>
          <ac:spMkLst>
            <pc:docMk/>
            <pc:sldMk cId="1169314552" sldId="265"/>
            <ac:spMk id="10" creationId="{AC07EDC1-41F8-F912-399C-94C00686F8EC}"/>
          </ac:spMkLst>
        </pc:spChg>
        <pc:spChg chg="add mod">
          <ac:chgData name="Erik Swanson" userId="e6663b78b574c438" providerId="LiveId" clId="{CBA89951-0C0C-4AEF-B3CB-A67174590F37}" dt="2024-06-18T19:48:23.151" v="4641" actId="1035"/>
          <ac:spMkLst>
            <pc:docMk/>
            <pc:sldMk cId="1169314552" sldId="265"/>
            <ac:spMk id="13" creationId="{2716897F-066E-FC7D-93B4-71D1DEC997F0}"/>
          </ac:spMkLst>
        </pc:spChg>
        <pc:spChg chg="add mod">
          <ac:chgData name="Erik Swanson" userId="e6663b78b574c438" providerId="LiveId" clId="{CBA89951-0C0C-4AEF-B3CB-A67174590F37}" dt="2024-06-18T19:52:33.684" v="4944" actId="1038"/>
          <ac:spMkLst>
            <pc:docMk/>
            <pc:sldMk cId="1169314552" sldId="265"/>
            <ac:spMk id="15" creationId="{6FBC86F6-4574-D342-769E-A4129EDF5DD4}"/>
          </ac:spMkLst>
        </pc:spChg>
        <pc:spChg chg="add mod">
          <ac:chgData name="Erik Swanson" userId="e6663b78b574c438" providerId="LiveId" clId="{CBA89951-0C0C-4AEF-B3CB-A67174590F37}" dt="2024-06-18T19:58:42.711" v="5190" actId="1036"/>
          <ac:spMkLst>
            <pc:docMk/>
            <pc:sldMk cId="1169314552" sldId="265"/>
            <ac:spMk id="16" creationId="{E667290B-173D-B7D2-818A-C066E646AE58}"/>
          </ac:spMkLst>
        </pc:spChg>
        <pc:picChg chg="add mod">
          <ac:chgData name="Erik Swanson" userId="e6663b78b574c438" providerId="LiveId" clId="{CBA89951-0C0C-4AEF-B3CB-A67174590F37}" dt="2024-06-18T19:18:55.555" v="4251" actId="1036"/>
          <ac:picMkLst>
            <pc:docMk/>
            <pc:sldMk cId="1169314552" sldId="265"/>
            <ac:picMk id="2" creationId="{A1114F13-AFB1-3140-77DB-9C71F9087BFE}"/>
          </ac:picMkLst>
        </pc:picChg>
        <pc:picChg chg="add mod">
          <ac:chgData name="Erik Swanson" userId="e6663b78b574c438" providerId="LiveId" clId="{CBA89951-0C0C-4AEF-B3CB-A67174590F37}" dt="2024-06-18T19:18:22.816" v="4206" actId="1036"/>
          <ac:picMkLst>
            <pc:docMk/>
            <pc:sldMk cId="1169314552" sldId="265"/>
            <ac:picMk id="3" creationId="{1A35A516-27E0-05EE-E259-CDCB1EEC5766}"/>
          </ac:picMkLst>
        </pc:picChg>
        <pc:picChg chg="add mod">
          <ac:chgData name="Erik Swanson" userId="e6663b78b574c438" providerId="LiveId" clId="{CBA89951-0C0C-4AEF-B3CB-A67174590F37}" dt="2024-06-18T19:42:59.042" v="4465" actId="1035"/>
          <ac:picMkLst>
            <pc:docMk/>
            <pc:sldMk cId="1169314552" sldId="265"/>
            <ac:picMk id="4" creationId="{D1DA4915-5399-1692-4174-67C4E267884E}"/>
          </ac:picMkLst>
        </pc:picChg>
        <pc:picChg chg="add mod">
          <ac:chgData name="Erik Swanson" userId="e6663b78b574c438" providerId="LiveId" clId="{CBA89951-0C0C-4AEF-B3CB-A67174590F37}" dt="2024-06-18T19:57:39.536" v="5136" actId="1035"/>
          <ac:picMkLst>
            <pc:docMk/>
            <pc:sldMk cId="1169314552" sldId="265"/>
            <ac:picMk id="5" creationId="{FBBF933B-9932-427F-043E-BA08C389238A}"/>
          </ac:picMkLst>
        </pc:picChg>
        <pc:picChg chg="add mod">
          <ac:chgData name="Erik Swanson" userId="e6663b78b574c438" providerId="LiveId" clId="{CBA89951-0C0C-4AEF-B3CB-A67174590F37}" dt="2024-06-18T19:56:22.792" v="4993" actId="1038"/>
          <ac:picMkLst>
            <pc:docMk/>
            <pc:sldMk cId="1169314552" sldId="265"/>
            <ac:picMk id="14" creationId="{BF3E0181-68BE-6ED9-4923-A57C23C3987C}"/>
          </ac:picMkLst>
        </pc:picChg>
        <pc:cxnChg chg="add mod">
          <ac:chgData name="Erik Swanson" userId="e6663b78b574c438" providerId="LiveId" clId="{CBA89951-0C0C-4AEF-B3CB-A67174590F37}" dt="2024-06-18T21:01:09.412" v="8879" actId="1036"/>
          <ac:cxnSpMkLst>
            <pc:docMk/>
            <pc:sldMk cId="1169314552" sldId="265"/>
            <ac:cxnSpMk id="12" creationId="{CAA47546-F661-11C7-C890-BA2ECD4741F2}"/>
          </ac:cxnSpMkLst>
        </pc:cxnChg>
        <pc:cxnChg chg="add mod">
          <ac:chgData name="Erik Swanson" userId="e6663b78b574c438" providerId="LiveId" clId="{CBA89951-0C0C-4AEF-B3CB-A67174590F37}" dt="2024-06-18T21:00:46.145" v="8870" actId="1038"/>
          <ac:cxnSpMkLst>
            <pc:docMk/>
            <pc:sldMk cId="1169314552" sldId="265"/>
            <ac:cxnSpMk id="17" creationId="{313202F7-6357-F942-0805-898391AB50E7}"/>
          </ac:cxnSpMkLst>
        </pc:cxnChg>
      </pc:sldChg>
      <pc:sldChg chg="addSp delSp modSp new mod">
        <pc:chgData name="Erik Swanson" userId="e6663b78b574c438" providerId="LiveId" clId="{CBA89951-0C0C-4AEF-B3CB-A67174590F37}" dt="2024-06-19T01:37:16.380" v="11643" actId="478"/>
        <pc:sldMkLst>
          <pc:docMk/>
          <pc:sldMk cId="3370648609" sldId="266"/>
        </pc:sldMkLst>
        <pc:spChg chg="mod">
          <ac:chgData name="Erik Swanson" userId="e6663b78b574c438" providerId="LiveId" clId="{CBA89951-0C0C-4AEF-B3CB-A67174590F37}" dt="2024-06-18T23:29:06.839" v="10786" actId="20577"/>
          <ac:spMkLst>
            <pc:docMk/>
            <pc:sldMk cId="3370648609" sldId="266"/>
            <ac:spMk id="2" creationId="{D059A186-B161-5C24-D778-44958A4334EE}"/>
          </ac:spMkLst>
        </pc:spChg>
        <pc:spChg chg="del">
          <ac:chgData name="Erik Swanson" userId="e6663b78b574c438" providerId="LiveId" clId="{CBA89951-0C0C-4AEF-B3CB-A67174590F37}" dt="2024-06-18T23:02:26.137" v="10348"/>
          <ac:spMkLst>
            <pc:docMk/>
            <pc:sldMk cId="3370648609" sldId="266"/>
            <ac:spMk id="3" creationId="{8DAC1E4C-503B-1F0B-DFA7-B50D59574411}"/>
          </ac:spMkLst>
        </pc:spChg>
        <pc:spChg chg="add mod">
          <ac:chgData name="Erik Swanson" userId="e6663b78b574c438" providerId="LiveId" clId="{CBA89951-0C0C-4AEF-B3CB-A67174590F37}" dt="2024-06-19T00:22:31.042" v="11329" actId="1037"/>
          <ac:spMkLst>
            <pc:docMk/>
            <pc:sldMk cId="3370648609" sldId="266"/>
            <ac:spMk id="5" creationId="{D04B2F44-D2C8-BCFF-3CBD-9BB67BDA5CB6}"/>
          </ac:spMkLst>
        </pc:spChg>
        <pc:spChg chg="add mod">
          <ac:chgData name="Erik Swanson" userId="e6663b78b574c438" providerId="LiveId" clId="{CBA89951-0C0C-4AEF-B3CB-A67174590F37}" dt="2024-06-19T01:37:01.292" v="11642" actId="20577"/>
          <ac:spMkLst>
            <pc:docMk/>
            <pc:sldMk cId="3370648609" sldId="266"/>
            <ac:spMk id="6" creationId="{6C0F48E5-FB11-25D6-862C-FE7D2F61C04A}"/>
          </ac:spMkLst>
        </pc:spChg>
        <pc:spChg chg="add mod">
          <ac:chgData name="Erik Swanson" userId="e6663b78b574c438" providerId="LiveId" clId="{CBA89951-0C0C-4AEF-B3CB-A67174590F37}" dt="2024-06-19T00:30:40.717" v="11573" actId="1035"/>
          <ac:spMkLst>
            <pc:docMk/>
            <pc:sldMk cId="3370648609" sldId="266"/>
            <ac:spMk id="14" creationId="{0CFED129-BAD5-43AD-9B91-4AE8497D8490}"/>
          </ac:spMkLst>
        </pc:spChg>
        <pc:spChg chg="add mod">
          <ac:chgData name="Erik Swanson" userId="e6663b78b574c438" providerId="LiveId" clId="{CBA89951-0C0C-4AEF-B3CB-A67174590F37}" dt="2024-06-19T01:36:40.840" v="11636" actId="1036"/>
          <ac:spMkLst>
            <pc:docMk/>
            <pc:sldMk cId="3370648609" sldId="266"/>
            <ac:spMk id="15" creationId="{7F76A02C-B200-2266-2EC4-9D6F2907C8D6}"/>
          </ac:spMkLst>
        </pc:spChg>
        <pc:picChg chg="add mod">
          <ac:chgData name="Erik Swanson" userId="e6663b78b574c438" providerId="LiveId" clId="{CBA89951-0C0C-4AEF-B3CB-A67174590F37}" dt="2024-06-19T00:15:07.227" v="11106" actId="1038"/>
          <ac:picMkLst>
            <pc:docMk/>
            <pc:sldMk cId="3370648609" sldId="266"/>
            <ac:picMk id="4" creationId="{6552A970-A3A9-A799-7C3A-315B6EFD78FA}"/>
          </ac:picMkLst>
        </pc:picChg>
        <pc:picChg chg="add mod">
          <ac:chgData name="Erik Swanson" userId="e6663b78b574c438" providerId="LiveId" clId="{CBA89951-0C0C-4AEF-B3CB-A67174590F37}" dt="2024-06-19T00:19:54.064" v="11208"/>
          <ac:picMkLst>
            <pc:docMk/>
            <pc:sldMk cId="3370648609" sldId="266"/>
            <ac:picMk id="7" creationId="{D2196916-D2A8-0C5E-C85D-329168BCC88B}"/>
          </ac:picMkLst>
        </pc:picChg>
        <pc:picChg chg="add mod">
          <ac:chgData name="Erik Swanson" userId="e6663b78b574c438" providerId="LiveId" clId="{CBA89951-0C0C-4AEF-B3CB-A67174590F37}" dt="2024-06-19T00:19:54.064" v="11208"/>
          <ac:picMkLst>
            <pc:docMk/>
            <pc:sldMk cId="3370648609" sldId="266"/>
            <ac:picMk id="8" creationId="{2F25417F-31CE-EF26-D534-7DF4213D40E4}"/>
          </ac:picMkLst>
        </pc:picChg>
        <pc:picChg chg="add del mod">
          <ac:chgData name="Erik Swanson" userId="e6663b78b574c438" providerId="LiveId" clId="{CBA89951-0C0C-4AEF-B3CB-A67174590F37}" dt="2024-06-19T00:24:56.143" v="11435" actId="478"/>
          <ac:picMkLst>
            <pc:docMk/>
            <pc:sldMk cId="3370648609" sldId="266"/>
            <ac:picMk id="9" creationId="{FCADED4E-C599-73CE-34FB-450F048DC5C1}"/>
          </ac:picMkLst>
        </pc:picChg>
        <pc:picChg chg="add mod">
          <ac:chgData name="Erik Swanson" userId="e6663b78b574c438" providerId="LiveId" clId="{CBA89951-0C0C-4AEF-B3CB-A67174590F37}" dt="2024-06-19T00:23:35.718" v="11378" actId="1037"/>
          <ac:picMkLst>
            <pc:docMk/>
            <pc:sldMk cId="3370648609" sldId="266"/>
            <ac:picMk id="10" creationId="{AD55826F-2B88-AEB8-6EDC-A6F748FC1D1F}"/>
          </ac:picMkLst>
        </pc:picChg>
        <pc:picChg chg="add mod">
          <ac:chgData name="Erik Swanson" userId="e6663b78b574c438" providerId="LiveId" clId="{CBA89951-0C0C-4AEF-B3CB-A67174590F37}" dt="2024-06-19T00:27:40.460" v="11519" actId="1037"/>
          <ac:picMkLst>
            <pc:docMk/>
            <pc:sldMk cId="3370648609" sldId="266"/>
            <ac:picMk id="11" creationId="{9E9C18E0-93D9-F46E-1D98-B0D6A33E4029}"/>
          </ac:picMkLst>
        </pc:picChg>
        <pc:picChg chg="add del mod">
          <ac:chgData name="Erik Swanson" userId="e6663b78b574c438" providerId="LiveId" clId="{CBA89951-0C0C-4AEF-B3CB-A67174590F37}" dt="2024-06-19T01:37:16.380" v="11643" actId="478"/>
          <ac:picMkLst>
            <pc:docMk/>
            <pc:sldMk cId="3370648609" sldId="266"/>
            <ac:picMk id="12" creationId="{248AB555-4A2F-7E28-E3C6-A7F5A75DC433}"/>
          </ac:picMkLst>
        </pc:picChg>
        <pc:picChg chg="add mod">
          <ac:chgData name="Erik Swanson" userId="e6663b78b574c438" providerId="LiveId" clId="{CBA89951-0C0C-4AEF-B3CB-A67174590F37}" dt="2024-06-19T01:36:22.838" v="11628" actId="1038"/>
          <ac:picMkLst>
            <pc:docMk/>
            <pc:sldMk cId="3370648609" sldId="266"/>
            <ac:picMk id="13" creationId="{5C4E1138-E16E-70B0-B8DC-253DB75B7C14}"/>
          </ac:picMkLst>
        </pc:picChg>
        <pc:picChg chg="add mod">
          <ac:chgData name="Erik Swanson" userId="e6663b78b574c438" providerId="LiveId" clId="{CBA89951-0C0C-4AEF-B3CB-A67174590F37}" dt="2024-06-19T01:36:24.630" v="11629" actId="1038"/>
          <ac:picMkLst>
            <pc:docMk/>
            <pc:sldMk cId="3370648609" sldId="266"/>
            <ac:picMk id="16" creationId="{715E688C-96E7-5664-FB8C-4D501B8B2EAD}"/>
          </ac:picMkLst>
        </pc:picChg>
      </pc:sldChg>
      <pc:sldChg chg="addSp modSp new mod">
        <pc:chgData name="Erik Swanson" userId="e6663b78b574c438" providerId="LiveId" clId="{CBA89951-0C0C-4AEF-B3CB-A67174590F37}" dt="2024-06-18T20:04:43.924" v="5287" actId="1035"/>
        <pc:sldMkLst>
          <pc:docMk/>
          <pc:sldMk cId="2676760138" sldId="267"/>
        </pc:sldMkLst>
        <pc:spChg chg="mod">
          <ac:chgData name="Erik Swanson" userId="e6663b78b574c438" providerId="LiveId" clId="{CBA89951-0C0C-4AEF-B3CB-A67174590F37}" dt="2024-06-18T18:48:34.225" v="3476" actId="20577"/>
          <ac:spMkLst>
            <pc:docMk/>
            <pc:sldMk cId="2676760138" sldId="267"/>
            <ac:spMk id="2" creationId="{155141DA-380B-608A-B968-89B141F90CF4}"/>
          </ac:spMkLst>
        </pc:spChg>
        <pc:spChg chg="mod">
          <ac:chgData name="Erik Swanson" userId="e6663b78b574c438" providerId="LiveId" clId="{CBA89951-0C0C-4AEF-B3CB-A67174590F37}" dt="2024-06-18T20:03:32.606" v="5219" actId="14100"/>
          <ac:spMkLst>
            <pc:docMk/>
            <pc:sldMk cId="2676760138" sldId="267"/>
            <ac:spMk id="3" creationId="{EA727119-02E2-5EA2-2FF2-B71D3A1F9A03}"/>
          </ac:spMkLst>
        </pc:spChg>
        <pc:spChg chg="add mod">
          <ac:chgData name="Erik Swanson" userId="e6663b78b574c438" providerId="LiveId" clId="{CBA89951-0C0C-4AEF-B3CB-A67174590F37}" dt="2024-06-18T20:04:43.924" v="5287" actId="1035"/>
          <ac:spMkLst>
            <pc:docMk/>
            <pc:sldMk cId="2676760138" sldId="267"/>
            <ac:spMk id="4" creationId="{5CD75AF2-1314-E22E-95AF-4BCCB7CC1F64}"/>
          </ac:spMkLst>
        </pc:spChg>
      </pc:sldChg>
      <pc:sldChg chg="addSp modSp new mod ord">
        <pc:chgData name="Erik Swanson" userId="e6663b78b574c438" providerId="LiveId" clId="{CBA89951-0C0C-4AEF-B3CB-A67174590F37}" dt="2024-06-19T16:49:12.320" v="13125" actId="1037"/>
        <pc:sldMkLst>
          <pc:docMk/>
          <pc:sldMk cId="2389085206" sldId="268"/>
        </pc:sldMkLst>
        <pc:spChg chg="add mod">
          <ac:chgData name="Erik Swanson" userId="e6663b78b574c438" providerId="LiveId" clId="{CBA89951-0C0C-4AEF-B3CB-A67174590F37}" dt="2024-06-18T23:17:52.830" v="10724" actId="1036"/>
          <ac:spMkLst>
            <pc:docMk/>
            <pc:sldMk cId="2389085206" sldId="268"/>
            <ac:spMk id="5" creationId="{6863B810-E952-A1B6-8AEE-7FD434A0C489}"/>
          </ac:spMkLst>
        </pc:spChg>
        <pc:picChg chg="add mod">
          <ac:chgData name="Erik Swanson" userId="e6663b78b574c438" providerId="LiveId" clId="{CBA89951-0C0C-4AEF-B3CB-A67174590F37}" dt="2024-06-18T23:00:47.472" v="10347" actId="1038"/>
          <ac:picMkLst>
            <pc:docMk/>
            <pc:sldMk cId="2389085206" sldId="268"/>
            <ac:picMk id="2" creationId="{60428B08-5095-959F-3B7E-07C94E479872}"/>
          </ac:picMkLst>
        </pc:picChg>
        <pc:picChg chg="add mod">
          <ac:chgData name="Erik Swanson" userId="e6663b78b574c438" providerId="LiveId" clId="{CBA89951-0C0C-4AEF-B3CB-A67174590F37}" dt="2024-06-19T16:49:12.320" v="13125" actId="1037"/>
          <ac:picMkLst>
            <pc:docMk/>
            <pc:sldMk cId="2389085206" sldId="268"/>
            <ac:picMk id="3" creationId="{8ED31356-3833-607D-BFAB-BD1550ADCC50}"/>
          </ac:picMkLst>
        </pc:picChg>
        <pc:picChg chg="add mod">
          <ac:chgData name="Erik Swanson" userId="e6663b78b574c438" providerId="LiveId" clId="{CBA89951-0C0C-4AEF-B3CB-A67174590F37}" dt="2024-06-18T23:03:58.128" v="10412" actId="1036"/>
          <ac:picMkLst>
            <pc:docMk/>
            <pc:sldMk cId="2389085206" sldId="268"/>
            <ac:picMk id="4" creationId="{52BCA2FA-1C17-8FDB-FAAC-C5248A81AE64}"/>
          </ac:picMkLst>
        </pc:picChg>
      </pc:sldChg>
      <pc:sldChg chg="addSp modSp new mod ord">
        <pc:chgData name="Erik Swanson" userId="e6663b78b574c438" providerId="LiveId" clId="{CBA89951-0C0C-4AEF-B3CB-A67174590F37}" dt="2024-06-19T16:48:32.509" v="13110" actId="1035"/>
        <pc:sldMkLst>
          <pc:docMk/>
          <pc:sldMk cId="2406463080" sldId="269"/>
        </pc:sldMkLst>
        <pc:spChg chg="add mod">
          <ac:chgData name="Erik Swanson" userId="e6663b78b574c438" providerId="LiveId" clId="{CBA89951-0C0C-4AEF-B3CB-A67174590F37}" dt="2024-06-18T22:18:17.341" v="9864" actId="1036"/>
          <ac:spMkLst>
            <pc:docMk/>
            <pc:sldMk cId="2406463080" sldId="269"/>
            <ac:spMk id="4" creationId="{19022CFD-78AF-663C-EBA4-B856759FC9FE}"/>
          </ac:spMkLst>
        </pc:spChg>
        <pc:spChg chg="add mod">
          <ac:chgData name="Erik Swanson" userId="e6663b78b574c438" providerId="LiveId" clId="{CBA89951-0C0C-4AEF-B3CB-A67174590F37}" dt="2024-06-18T22:18:09.116" v="9848" actId="1036"/>
          <ac:spMkLst>
            <pc:docMk/>
            <pc:sldMk cId="2406463080" sldId="269"/>
            <ac:spMk id="5" creationId="{D871EF4F-00B5-DC3A-3EBF-A6BD066A1C9C}"/>
          </ac:spMkLst>
        </pc:spChg>
        <pc:spChg chg="add mod">
          <ac:chgData name="Erik Swanson" userId="e6663b78b574c438" providerId="LiveId" clId="{CBA89951-0C0C-4AEF-B3CB-A67174590F37}" dt="2024-06-18T22:44:16.744" v="10073" actId="1035"/>
          <ac:spMkLst>
            <pc:docMk/>
            <pc:sldMk cId="2406463080" sldId="269"/>
            <ac:spMk id="6" creationId="{DBAED87A-71A1-D838-02E5-A4C61158A1F2}"/>
          </ac:spMkLst>
        </pc:spChg>
        <pc:spChg chg="add mod">
          <ac:chgData name="Erik Swanson" userId="e6663b78b574c438" providerId="LiveId" clId="{CBA89951-0C0C-4AEF-B3CB-A67174590F37}" dt="2024-06-18T22:46:22.066" v="10156" actId="1035"/>
          <ac:spMkLst>
            <pc:docMk/>
            <pc:sldMk cId="2406463080" sldId="269"/>
            <ac:spMk id="7" creationId="{0D568CBA-F1B5-8D20-3CC6-7E349789EFE2}"/>
          </ac:spMkLst>
        </pc:spChg>
        <pc:spChg chg="add mod">
          <ac:chgData name="Erik Swanson" userId="e6663b78b574c438" providerId="LiveId" clId="{CBA89951-0C0C-4AEF-B3CB-A67174590F37}" dt="2024-06-18T22:46:34.452" v="10176" actId="1038"/>
          <ac:spMkLst>
            <pc:docMk/>
            <pc:sldMk cId="2406463080" sldId="269"/>
            <ac:spMk id="8" creationId="{3767E9DA-7097-FDF3-9244-EF7B4E1F69BC}"/>
          </ac:spMkLst>
        </pc:spChg>
        <pc:spChg chg="add mod">
          <ac:chgData name="Erik Swanson" userId="e6663b78b574c438" providerId="LiveId" clId="{CBA89951-0C0C-4AEF-B3CB-A67174590F37}" dt="2024-06-18T22:46:14.338" v="10149" actId="1035"/>
          <ac:spMkLst>
            <pc:docMk/>
            <pc:sldMk cId="2406463080" sldId="269"/>
            <ac:spMk id="9" creationId="{BF62C82F-7ECF-9D18-714B-C8BF7B87C8E4}"/>
          </ac:spMkLst>
        </pc:spChg>
        <pc:picChg chg="add mod">
          <ac:chgData name="Erik Swanson" userId="e6663b78b574c438" providerId="LiveId" clId="{CBA89951-0C0C-4AEF-B3CB-A67174590F37}" dt="2024-06-18T21:27:07.773" v="9195" actId="1036"/>
          <ac:picMkLst>
            <pc:docMk/>
            <pc:sldMk cId="2406463080" sldId="269"/>
            <ac:picMk id="2" creationId="{B8CD0D54-866B-7ED2-CE42-36DCF2EF9C72}"/>
          </ac:picMkLst>
        </pc:picChg>
        <pc:picChg chg="add mod">
          <ac:chgData name="Erik Swanson" userId="e6663b78b574c438" providerId="LiveId" clId="{CBA89951-0C0C-4AEF-B3CB-A67174590F37}" dt="2024-06-19T16:48:32.509" v="13110" actId="1035"/>
          <ac:picMkLst>
            <pc:docMk/>
            <pc:sldMk cId="2406463080" sldId="269"/>
            <ac:picMk id="3" creationId="{7E1F7D2E-D8A2-A9DC-72F0-5C032255CCC2}"/>
          </ac:picMkLst>
        </pc:picChg>
      </pc:sldChg>
      <pc:sldChg chg="addSp modSp add">
        <pc:chgData name="Erik Swanson" userId="e6663b78b574c438" providerId="LiveId" clId="{CBA89951-0C0C-4AEF-B3CB-A67174590F37}" dt="2024-06-18T23:44:21.507" v="10910"/>
        <pc:sldMkLst>
          <pc:docMk/>
          <pc:sldMk cId="3362066550" sldId="270"/>
        </pc:sldMkLst>
        <pc:picChg chg="add mod">
          <ac:chgData name="Erik Swanson" userId="e6663b78b574c438" providerId="LiveId" clId="{CBA89951-0C0C-4AEF-B3CB-A67174590F37}" dt="2024-06-18T23:44:21.507" v="10910"/>
          <ac:picMkLst>
            <pc:docMk/>
            <pc:sldMk cId="3362066550" sldId="270"/>
            <ac:picMk id="2" creationId="{55D955B8-87F2-3236-2B83-4653175D611C}"/>
          </ac:picMkLst>
        </pc:picChg>
      </pc:sldChg>
      <pc:sldChg chg="addSp delSp modSp new mod ord">
        <pc:chgData name="Erik Swanson" userId="e6663b78b574c438" providerId="LiveId" clId="{CBA89951-0C0C-4AEF-B3CB-A67174590F37}" dt="2024-06-19T17:11:11.338" v="13232" actId="20577"/>
        <pc:sldMkLst>
          <pc:docMk/>
          <pc:sldMk cId="1840028362" sldId="271"/>
        </pc:sldMkLst>
        <pc:spChg chg="add mod">
          <ac:chgData name="Erik Swanson" userId="e6663b78b574c438" providerId="LiveId" clId="{CBA89951-0C0C-4AEF-B3CB-A67174590F37}" dt="2024-06-18T21:34:01.727" v="9493" actId="208"/>
          <ac:spMkLst>
            <pc:docMk/>
            <pc:sldMk cId="1840028362" sldId="271"/>
            <ac:spMk id="6" creationId="{3E222164-104E-D676-C674-198AB54FA79D}"/>
          </ac:spMkLst>
        </pc:spChg>
        <pc:spChg chg="add mod">
          <ac:chgData name="Erik Swanson" userId="e6663b78b574c438" providerId="LiveId" clId="{CBA89951-0C0C-4AEF-B3CB-A67174590F37}" dt="2024-06-19T15:46:15.547" v="12133" actId="1035"/>
          <ac:spMkLst>
            <pc:docMk/>
            <pc:sldMk cId="1840028362" sldId="271"/>
            <ac:spMk id="9" creationId="{112C7CD5-D8CC-1D9E-FF5A-07813AB9B934}"/>
          </ac:spMkLst>
        </pc:spChg>
        <pc:spChg chg="add mod">
          <ac:chgData name="Erik Swanson" userId="e6663b78b574c438" providerId="LiveId" clId="{CBA89951-0C0C-4AEF-B3CB-A67174590F37}" dt="2024-06-19T15:46:33.567" v="12139" actId="20577"/>
          <ac:spMkLst>
            <pc:docMk/>
            <pc:sldMk cId="1840028362" sldId="271"/>
            <ac:spMk id="10" creationId="{00282AF4-91E9-57FF-E4A0-C43A42661852}"/>
          </ac:spMkLst>
        </pc:spChg>
        <pc:spChg chg="add del mod">
          <ac:chgData name="Erik Swanson" userId="e6663b78b574c438" providerId="LiveId" clId="{CBA89951-0C0C-4AEF-B3CB-A67174590F37}" dt="2024-06-19T15:46:23.933" v="12137"/>
          <ac:spMkLst>
            <pc:docMk/>
            <pc:sldMk cId="1840028362" sldId="271"/>
            <ac:spMk id="11" creationId="{5C9D7968-356C-B01F-5456-150CFD087D7C}"/>
          </ac:spMkLst>
        </pc:spChg>
        <pc:spChg chg="add mod">
          <ac:chgData name="Erik Swanson" userId="e6663b78b574c438" providerId="LiveId" clId="{CBA89951-0C0C-4AEF-B3CB-A67174590F37}" dt="2024-06-19T17:11:11.338" v="13232" actId="20577"/>
          <ac:spMkLst>
            <pc:docMk/>
            <pc:sldMk cId="1840028362" sldId="271"/>
            <ac:spMk id="12" creationId="{20FD482B-7DA8-CDE7-05C1-F54D4F7005CC}"/>
          </ac:spMkLst>
        </pc:spChg>
        <pc:spChg chg="add del mod">
          <ac:chgData name="Erik Swanson" userId="e6663b78b574c438" providerId="LiveId" clId="{CBA89951-0C0C-4AEF-B3CB-A67174590F37}" dt="2024-06-19T15:55:13.696" v="12275"/>
          <ac:spMkLst>
            <pc:docMk/>
            <pc:sldMk cId="1840028362" sldId="271"/>
            <ac:spMk id="13" creationId="{6B87EDCB-49CA-1714-AC8A-131854371D26}"/>
          </ac:spMkLst>
        </pc:spChg>
        <pc:picChg chg="add mod">
          <ac:chgData name="Erik Swanson" userId="e6663b78b574c438" providerId="LiveId" clId="{CBA89951-0C0C-4AEF-B3CB-A67174590F37}" dt="2024-06-18T21:34:55.671" v="9522" actId="1038"/>
          <ac:picMkLst>
            <pc:docMk/>
            <pc:sldMk cId="1840028362" sldId="271"/>
            <ac:picMk id="2" creationId="{A94AE074-9F63-E7D8-FFA9-E03E31B6DC8B}"/>
          </ac:picMkLst>
        </pc:picChg>
        <pc:picChg chg="add mod">
          <ac:chgData name="Erik Swanson" userId="e6663b78b574c438" providerId="LiveId" clId="{CBA89951-0C0C-4AEF-B3CB-A67174590F37}" dt="2024-06-19T16:49:30.433" v="13139" actId="1035"/>
          <ac:picMkLst>
            <pc:docMk/>
            <pc:sldMk cId="1840028362" sldId="271"/>
            <ac:picMk id="3" creationId="{D85CBB23-6608-FE95-D83E-55631FC4C088}"/>
          </ac:picMkLst>
        </pc:picChg>
        <pc:picChg chg="add del mod">
          <ac:chgData name="Erik Swanson" userId="e6663b78b574c438" providerId="LiveId" clId="{CBA89951-0C0C-4AEF-B3CB-A67174590F37}" dt="2024-06-18T21:30:45.200" v="9238" actId="478"/>
          <ac:picMkLst>
            <pc:docMk/>
            <pc:sldMk cId="1840028362" sldId="271"/>
            <ac:picMk id="4" creationId="{4F2E69F5-D58A-E9CD-253C-5598E8B67958}"/>
          </ac:picMkLst>
        </pc:picChg>
        <pc:picChg chg="add mod">
          <ac:chgData name="Erik Swanson" userId="e6663b78b574c438" providerId="LiveId" clId="{CBA89951-0C0C-4AEF-B3CB-A67174590F37}" dt="2024-06-18T21:32:19.001" v="9424" actId="1038"/>
          <ac:picMkLst>
            <pc:docMk/>
            <pc:sldMk cId="1840028362" sldId="271"/>
            <ac:picMk id="5" creationId="{0A50A4F4-1822-6920-FBE7-F0EB8EDF68C1}"/>
          </ac:picMkLst>
        </pc:picChg>
        <pc:cxnChg chg="add mod">
          <ac:chgData name="Erik Swanson" userId="e6663b78b574c438" providerId="LiveId" clId="{CBA89951-0C0C-4AEF-B3CB-A67174590F37}" dt="2024-06-18T21:34:48.274" v="9496" actId="1582"/>
          <ac:cxnSpMkLst>
            <pc:docMk/>
            <pc:sldMk cId="1840028362" sldId="271"/>
            <ac:cxnSpMk id="8" creationId="{9C6BDE31-ADF7-B575-C5AC-77400050EA96}"/>
          </ac:cxnSpMkLst>
        </pc:cxnChg>
      </pc:sldChg>
      <pc:sldChg chg="addSp delSp modSp new mod ord">
        <pc:chgData name="Erik Swanson" userId="e6663b78b574c438" providerId="LiveId" clId="{CBA89951-0C0C-4AEF-B3CB-A67174590F37}" dt="2024-06-19T17:09:28.106" v="13227" actId="1037"/>
        <pc:sldMkLst>
          <pc:docMk/>
          <pc:sldMk cId="4269779170" sldId="272"/>
        </pc:sldMkLst>
        <pc:spChg chg="add mod">
          <ac:chgData name="Erik Swanson" userId="e6663b78b574c438" providerId="LiveId" clId="{CBA89951-0C0C-4AEF-B3CB-A67174590F37}" dt="2024-06-19T16:19:19.293" v="12884" actId="1038"/>
          <ac:spMkLst>
            <pc:docMk/>
            <pc:sldMk cId="4269779170" sldId="272"/>
            <ac:spMk id="4" creationId="{09E7C950-6C54-48D7-6D7E-DB7D310A59D9}"/>
          </ac:spMkLst>
        </pc:spChg>
        <pc:spChg chg="add del mod">
          <ac:chgData name="Erik Swanson" userId="e6663b78b574c438" providerId="LiveId" clId="{CBA89951-0C0C-4AEF-B3CB-A67174590F37}" dt="2024-06-19T16:26:19.135" v="12887"/>
          <ac:spMkLst>
            <pc:docMk/>
            <pc:sldMk cId="4269779170" sldId="272"/>
            <ac:spMk id="5" creationId="{A90923DF-B0FF-0C4C-845C-C9986FB4A160}"/>
          </ac:spMkLst>
        </pc:spChg>
        <pc:spChg chg="add mod">
          <ac:chgData name="Erik Swanson" userId="e6663b78b574c438" providerId="LiveId" clId="{CBA89951-0C0C-4AEF-B3CB-A67174590F37}" dt="2024-06-19T16:29:24.422" v="12978" actId="1036"/>
          <ac:spMkLst>
            <pc:docMk/>
            <pc:sldMk cId="4269779170" sldId="272"/>
            <ac:spMk id="6" creationId="{FDC00AE0-37C8-B503-3452-045A96A9A46A}"/>
          </ac:spMkLst>
        </pc:spChg>
        <pc:spChg chg="add mod">
          <ac:chgData name="Erik Swanson" userId="e6663b78b574c438" providerId="LiveId" clId="{CBA89951-0C0C-4AEF-B3CB-A67174590F37}" dt="2024-06-19T16:34:20.524" v="13095" actId="20577"/>
          <ac:spMkLst>
            <pc:docMk/>
            <pc:sldMk cId="4269779170" sldId="272"/>
            <ac:spMk id="7" creationId="{9C81BB29-79C2-D565-EB5B-4B82894AFDE9}"/>
          </ac:spMkLst>
        </pc:spChg>
        <pc:spChg chg="add mod">
          <ac:chgData name="Erik Swanson" userId="e6663b78b574c438" providerId="LiveId" clId="{CBA89951-0C0C-4AEF-B3CB-A67174590F37}" dt="2024-06-19T17:09:28.106" v="13227" actId="1037"/>
          <ac:spMkLst>
            <pc:docMk/>
            <pc:sldMk cId="4269779170" sldId="272"/>
            <ac:spMk id="9" creationId="{0D9E2274-DA31-A382-7EBF-A1DAF7FAFC46}"/>
          </ac:spMkLst>
        </pc:spChg>
        <pc:picChg chg="add mod">
          <ac:chgData name="Erik Swanson" userId="e6663b78b574c438" providerId="LiveId" clId="{CBA89951-0C0C-4AEF-B3CB-A67174590F37}" dt="2024-06-19T14:48:32.201" v="11802" actId="1038"/>
          <ac:picMkLst>
            <pc:docMk/>
            <pc:sldMk cId="4269779170" sldId="272"/>
            <ac:picMk id="3" creationId="{6C39249B-B4EA-46E2-187C-3B846A1342CC}"/>
          </ac:picMkLst>
        </pc:picChg>
      </pc:sldChg>
      <pc:sldChg chg="addSp delSp modSp new mod ord">
        <pc:chgData name="Erik Swanson" userId="e6663b78b574c438" providerId="LiveId" clId="{CBA89951-0C0C-4AEF-B3CB-A67174590F37}" dt="2024-06-19T16:16:34.959" v="12740" actId="20577"/>
        <pc:sldMkLst>
          <pc:docMk/>
          <pc:sldMk cId="1559335193" sldId="273"/>
        </pc:sldMkLst>
        <pc:spChg chg="add mod">
          <ac:chgData name="Erik Swanson" userId="e6663b78b574c438" providerId="LiveId" clId="{CBA89951-0C0C-4AEF-B3CB-A67174590F37}" dt="2024-06-19T16:09:17.351" v="12531" actId="1038"/>
          <ac:spMkLst>
            <pc:docMk/>
            <pc:sldMk cId="1559335193" sldId="273"/>
            <ac:spMk id="4" creationId="{CACC8330-CD9E-3B3A-3E2E-2419F1C70C2F}"/>
          </ac:spMkLst>
        </pc:spChg>
        <pc:spChg chg="add mod">
          <ac:chgData name="Erik Swanson" userId="e6663b78b574c438" providerId="LiveId" clId="{CBA89951-0C0C-4AEF-B3CB-A67174590F37}" dt="2024-06-19T16:06:53.630" v="12458" actId="20577"/>
          <ac:spMkLst>
            <pc:docMk/>
            <pc:sldMk cId="1559335193" sldId="273"/>
            <ac:spMk id="5" creationId="{0A1452BE-0C18-8C30-D7C5-92967E87C76B}"/>
          </ac:spMkLst>
        </pc:spChg>
        <pc:spChg chg="add del mod">
          <ac:chgData name="Erik Swanson" userId="e6663b78b574c438" providerId="LiveId" clId="{CBA89951-0C0C-4AEF-B3CB-A67174590F37}" dt="2024-06-19T16:09:18.899" v="12533"/>
          <ac:spMkLst>
            <pc:docMk/>
            <pc:sldMk cId="1559335193" sldId="273"/>
            <ac:spMk id="6" creationId="{614279F2-0E2C-2AE9-20AF-07BCF78FE448}"/>
          </ac:spMkLst>
        </pc:spChg>
        <pc:spChg chg="add mod">
          <ac:chgData name="Erik Swanson" userId="e6663b78b574c438" providerId="LiveId" clId="{CBA89951-0C0C-4AEF-B3CB-A67174590F37}" dt="2024-06-19T16:16:34.959" v="12740" actId="20577"/>
          <ac:spMkLst>
            <pc:docMk/>
            <pc:sldMk cId="1559335193" sldId="273"/>
            <ac:spMk id="7" creationId="{61AF6D65-15D1-483B-420D-8409888F9228}"/>
          </ac:spMkLst>
        </pc:spChg>
        <pc:spChg chg="add mod">
          <ac:chgData name="Erik Swanson" userId="e6663b78b574c438" providerId="LiveId" clId="{CBA89951-0C0C-4AEF-B3CB-A67174590F37}" dt="2024-06-19T16:13:46.814" v="12678" actId="1038"/>
          <ac:spMkLst>
            <pc:docMk/>
            <pc:sldMk cId="1559335193" sldId="273"/>
            <ac:spMk id="8" creationId="{E8771B74-01EA-7BDA-A07C-7B5754A83117}"/>
          </ac:spMkLst>
        </pc:spChg>
        <pc:spChg chg="add mod">
          <ac:chgData name="Erik Swanson" userId="e6663b78b574c438" providerId="LiveId" clId="{CBA89951-0C0C-4AEF-B3CB-A67174590F37}" dt="2024-06-19T16:16:13.692" v="12738" actId="1035"/>
          <ac:spMkLst>
            <pc:docMk/>
            <pc:sldMk cId="1559335193" sldId="273"/>
            <ac:spMk id="9" creationId="{EA5CCCB2-27FC-3453-511B-4D9AB5AE3F69}"/>
          </ac:spMkLst>
        </pc:spChg>
        <pc:picChg chg="add mod">
          <ac:chgData name="Erik Swanson" userId="e6663b78b574c438" providerId="LiveId" clId="{CBA89951-0C0C-4AEF-B3CB-A67174590F37}" dt="2024-06-19T14:48:08.647" v="11732" actId="1035"/>
          <ac:picMkLst>
            <pc:docMk/>
            <pc:sldMk cId="1559335193" sldId="273"/>
            <ac:picMk id="3" creationId="{9620AE80-4AE3-8C96-317E-99C1DED93330}"/>
          </ac:picMkLst>
        </pc:picChg>
      </pc:sldChg>
      <pc:sldChg chg="addSp modSp new mod">
        <pc:chgData name="Erik Swanson" userId="e6663b78b574c438" providerId="LiveId" clId="{CBA89951-0C0C-4AEF-B3CB-A67174590F37}" dt="2024-06-19T14:55:55.024" v="11852" actId="1035"/>
        <pc:sldMkLst>
          <pc:docMk/>
          <pc:sldMk cId="2781258563" sldId="274"/>
        </pc:sldMkLst>
        <pc:spChg chg="add mod">
          <ac:chgData name="Erik Swanson" userId="e6663b78b574c438" providerId="LiveId" clId="{CBA89951-0C0C-4AEF-B3CB-A67174590F37}" dt="2024-06-19T14:55:55.024" v="11852" actId="1035"/>
          <ac:spMkLst>
            <pc:docMk/>
            <pc:sldMk cId="2781258563" sldId="274"/>
            <ac:spMk id="4" creationId="{A631F5E0-38CD-0A51-E241-F79E858277B6}"/>
          </ac:spMkLst>
        </pc:spChg>
        <pc:picChg chg="add">
          <ac:chgData name="Erik Swanson" userId="e6663b78b574c438" providerId="LiveId" clId="{CBA89951-0C0C-4AEF-B3CB-A67174590F37}" dt="2024-06-19T14:53:40.571" v="11808" actId="22"/>
          <ac:picMkLst>
            <pc:docMk/>
            <pc:sldMk cId="2781258563" sldId="274"/>
            <ac:picMk id="3" creationId="{976A3464-E5C8-F9AD-451F-AD64C21A73E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64F5A-87F9-4697-A56F-1BD3E6B4325A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EFC43-6182-478F-ADEC-04B519A7F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34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7BD25-7BD6-7361-2D5D-B90F81F14E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0EC9C2-D143-ED0E-D2C9-B45C091216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79842-FA56-6095-97E2-3FE1C6555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36B8-6B5D-42E2-B3E3-6777D6FC09FE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1DCE5-AE1C-9A1D-6248-C388FADE6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3E0E5-0B1D-330A-6914-CF01F437B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45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4A477-936C-DB8D-7648-FFC68DD98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3A2CA7-3FC4-A625-9E2A-99A920A39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979A5-A452-5F6D-2540-B1BE0A0EA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A997-B037-4B8E-B00C-7AC66DCFEFEC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55308-9C5E-7A94-577D-E0845FB00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3C55E-C5CC-66A3-ED41-1A20337EB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1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5882A0-6D07-18AF-E078-C152F9012F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7C58C7-A5AE-8FD6-9DAF-EEA158F92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09738-7509-770E-43C8-3EBD2A4DD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0C672-85E5-4713-914F-5FECC7AE1CA4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BEB99-16E9-2739-2C29-6917CC8BE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CE8ED-2964-A9C0-0B23-F5AA7ECA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45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14B21-4F5C-39B3-D78E-2CBDD053A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2A9D3-4636-8DA1-C03C-20B56E8CB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7D130-2BD5-55BE-2DA4-33D7E8A53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8E3-EC1B-4B9C-8478-3B1B323DB8DA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E2264-5D1D-92AD-DD36-1A53E192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A6808-D344-674B-6826-7A4901A10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3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DC680-DCD5-4706-6CF5-CA6830EDE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BA1670-6432-AEAA-BBD8-4EBBF1F01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69086-E679-0F68-AC65-C769DEDE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1FA44-9847-4BEA-81C7-258E75B85C70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3992D-89C6-63FC-CDF2-3942604FE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6C37A-BEA2-B3F2-6702-D807C4513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4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4081F-3424-734E-34DB-2FCCACA58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A4902-7620-87B4-CBA0-CCF7D0CA9F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CB83CA-D9AA-4B0E-B0C0-1F6335D91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F0175-6CB6-D494-BF7D-D39BB255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003-5948-4E74-96D5-52286028AE7F}" type="datetime1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49A58-B389-3DE3-03C6-133ED0A80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6E979-9704-B7DC-6F1D-73CBE93B9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60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C9187-6B37-F024-AB14-1DE18910C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11C76-EFF8-15CE-B921-156DB43C1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C30599-44D3-0D47-FA6E-AC88A1E943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D91840-5EB4-FD24-2D7B-C8F5CE75D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432848-FCEB-A967-697D-E6FC3D07CB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76F993-D828-8297-CA1B-B82CA36AE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4C56-4904-4CDB-B423-B224BDEDE732}" type="datetime1">
              <a:rPr lang="en-US" smtClean="0"/>
              <a:t>6/19/2024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5C1A4D-6C84-1E1C-AC79-ECAABDBBC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B30645-E77E-F4B6-806A-0E2D152A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97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7CDE1-F17A-16BF-393B-4A55244D7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E1E39B-BB58-D17C-D06C-C12B6134B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C4EA9-97BC-4610-90B0-49373C437ADB}" type="datetime1">
              <a:rPr lang="en-US" smtClean="0"/>
              <a:t>6/19/2024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5AAAAB-EB76-1176-472A-A0F82EDCA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445DCD-F074-7EFD-2BB1-87BFC08DA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09A777-7805-87DC-AA07-AA2AF8F03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DA91F-3747-4549-A5CB-3070F7BF3239}" type="datetime1">
              <a:rPr lang="en-US" smtClean="0"/>
              <a:t>6/19/2024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30062-27EA-BAEE-CB78-65EB8F28F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540EA-4996-5FC4-D520-C730CF42D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7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6E9BA-4830-22AC-0520-B8AA3A41E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173A0-C546-6606-0CF2-5D4A35739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EB6EC3-4513-EF44-6001-D3E942461F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B0EB62-F991-DC2E-9FC5-DBC1E0A8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53E-B6B7-4F15-9E29-42F4417F77B9}" type="datetime1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E47654-E47C-9C0E-4103-BF2FA8F62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20A7BC-4014-D7E0-7424-F4A837991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08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11F5A-841A-913A-5EB6-BFE7EA824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D34A1-8BDD-7DD4-DDC6-9DE5A1EE5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85DFBF-E0E1-3FEF-DDC0-DC8E9A641C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85400-8F96-8812-6A45-FF926853C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72CF9-975D-4CC7-9D6C-5B82F189BCCE}" type="datetime1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E48FB-0B96-F50F-3B0A-501C88AEA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E33F72-DC29-E381-7CB7-C79B27351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01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D8634C-2F4E-7731-83B9-EC0ADA20E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D875B-6959-5C3F-B904-6CA9DF66E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75F30-6A2D-8A79-52F3-A6567AC0D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7355D1-ECCF-4558-97E5-A843537B047F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A95DE-1133-4CBD-262F-CD4EB0713E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1E1C7-944A-5BC0-60B8-DFD4DAD82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0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24167-A180-394B-9251-F17138878E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Calibration Concepts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7BBD58-DE73-BC2B-47B5-6AC8182462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Erik Swanson</a:t>
            </a:r>
          </a:p>
          <a:p>
            <a:r>
              <a:rPr lang="en-US" dirty="0"/>
              <a:t>PIONEER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AE87C-6254-20A5-01AC-2E8D21BF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93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9A186-B161-5C24-D778-44958A433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LYSO version with a UV laser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552A970-A3A9-A799-7C3A-315B6EFD78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21347" y="1825625"/>
            <a:ext cx="6758637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4B2F44-D2C8-BCFF-3CBD-9BB67BDA5CB6}"/>
              </a:ext>
            </a:extLst>
          </p:cNvPr>
          <p:cNvSpPr txBox="1"/>
          <p:nvPr/>
        </p:nvSpPr>
        <p:spPr>
          <a:xfrm>
            <a:off x="415627" y="2313706"/>
            <a:ext cx="38758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Laser:</a:t>
            </a:r>
          </a:p>
          <a:p>
            <a:r>
              <a:rPr lang="en-US" sz="2800" dirty="0" err="1"/>
              <a:t>Picoquant</a:t>
            </a:r>
            <a:r>
              <a:rPr lang="en-US" sz="2800" dirty="0"/>
              <a:t> LDH-FA=355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0F48E5-FB11-25D6-862C-FE7D2F61C04A}"/>
              </a:ext>
            </a:extLst>
          </p:cNvPr>
          <p:cNvSpPr txBox="1"/>
          <p:nvPr/>
        </p:nvSpPr>
        <p:spPr>
          <a:xfrm>
            <a:off x="457195" y="3380506"/>
            <a:ext cx="34787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UV Optics:</a:t>
            </a:r>
          </a:p>
          <a:p>
            <a:r>
              <a:rPr lang="en-US" sz="2800" dirty="0"/>
              <a:t>   Engineered diffuser </a:t>
            </a:r>
          </a:p>
          <a:p>
            <a:r>
              <a:rPr lang="en-US" sz="2800" dirty="0"/>
              <a:t>   Fiber, Launcher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55826F-2B88-AEB8-6EDC-A6F748FC1D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996"/>
          <a:stretch/>
        </p:blipFill>
        <p:spPr>
          <a:xfrm>
            <a:off x="4174511" y="2555415"/>
            <a:ext cx="928254" cy="7142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9C18E0-93D9-F46E-1D98-B0D6A33E40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996"/>
          <a:stretch/>
        </p:blipFill>
        <p:spPr>
          <a:xfrm>
            <a:off x="4202221" y="3677625"/>
            <a:ext cx="928254" cy="7142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4E1138-E16E-70B0-B8DC-253DB75B7C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2476" b="46996"/>
          <a:stretch/>
        </p:blipFill>
        <p:spPr>
          <a:xfrm>
            <a:off x="4223414" y="4786907"/>
            <a:ext cx="1044062" cy="7142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CFED129-BAD5-43AD-9B91-4AE8497D8490}"/>
              </a:ext>
            </a:extLst>
          </p:cNvPr>
          <p:cNvSpPr txBox="1"/>
          <p:nvPr/>
        </p:nvSpPr>
        <p:spPr>
          <a:xfrm>
            <a:off x="457195" y="4869115"/>
            <a:ext cx="2224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Laser control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76A02C-B200-2266-2EC4-9D6F2907C8D6}"/>
              </a:ext>
            </a:extLst>
          </p:cNvPr>
          <p:cNvSpPr txBox="1"/>
          <p:nvPr/>
        </p:nvSpPr>
        <p:spPr>
          <a:xfrm>
            <a:off x="464115" y="5581215"/>
            <a:ext cx="2314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Laser Monitor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15E688C-96E7-5664-FB8C-4D501B8B2E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2476" b="46996"/>
          <a:stretch/>
        </p:blipFill>
        <p:spPr>
          <a:xfrm>
            <a:off x="4226774" y="5543651"/>
            <a:ext cx="1044062" cy="714264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76A0570-1440-D206-6652-56B53AEF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48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66E48B-3A88-C48F-F086-B83126606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667136">
            <a:off x="2589607" y="2249433"/>
            <a:ext cx="2040493" cy="140574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0129E97-C2E6-5EB9-E62B-3328169E9FE5}"/>
              </a:ext>
            </a:extLst>
          </p:cNvPr>
          <p:cNvGrpSpPr/>
          <p:nvPr/>
        </p:nvGrpSpPr>
        <p:grpSpPr>
          <a:xfrm>
            <a:off x="5826704" y="2699473"/>
            <a:ext cx="774121" cy="729527"/>
            <a:chOff x="1717964" y="3574473"/>
            <a:chExt cx="928254" cy="87283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299CF68-B3F7-5ED1-74F3-A1FD67C21EE7}"/>
                </a:ext>
              </a:extLst>
            </p:cNvPr>
            <p:cNvSpPr/>
            <p:nvPr/>
          </p:nvSpPr>
          <p:spPr>
            <a:xfrm>
              <a:off x="1717964" y="3574473"/>
              <a:ext cx="928254" cy="872836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B47F41D-27FB-E74D-7597-B7141262AA92}"/>
                </a:ext>
              </a:extLst>
            </p:cNvPr>
            <p:cNvCxnSpPr/>
            <p:nvPr/>
          </p:nvCxnSpPr>
          <p:spPr>
            <a:xfrm flipV="1">
              <a:off x="1717964" y="3574473"/>
              <a:ext cx="928254" cy="8728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CEC8E92-E194-1259-0AEA-67D071A3B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83767">
            <a:off x="7095628" y="2595347"/>
            <a:ext cx="2071978" cy="11479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57D12E-56F0-F4B9-579F-F2EBCBA9D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833376">
            <a:off x="5304900" y="890371"/>
            <a:ext cx="1889728" cy="104701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5119B6D-F157-736B-8DD1-C7A1137DA3D4}"/>
              </a:ext>
            </a:extLst>
          </p:cNvPr>
          <p:cNvCxnSpPr>
            <a:cxnSpLocks/>
          </p:cNvCxnSpPr>
          <p:nvPr/>
        </p:nvCxnSpPr>
        <p:spPr>
          <a:xfrm rot="5400000" flipV="1">
            <a:off x="5195907" y="2135987"/>
            <a:ext cx="0" cy="185974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F93224-4FAD-EBB4-3B24-ED103E65BB88}"/>
              </a:ext>
            </a:extLst>
          </p:cNvPr>
          <p:cNvCxnSpPr>
            <a:cxnSpLocks/>
          </p:cNvCxnSpPr>
          <p:nvPr/>
        </p:nvCxnSpPr>
        <p:spPr>
          <a:xfrm>
            <a:off x="6313563" y="3065857"/>
            <a:ext cx="936147" cy="952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EA41BE-65DE-1896-E694-74C9980E62F6}"/>
              </a:ext>
            </a:extLst>
          </p:cNvPr>
          <p:cNvCxnSpPr>
            <a:cxnSpLocks/>
          </p:cNvCxnSpPr>
          <p:nvPr/>
        </p:nvCxnSpPr>
        <p:spPr>
          <a:xfrm flipH="1" flipV="1">
            <a:off x="6238870" y="2193158"/>
            <a:ext cx="4768" cy="74457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F70901E-D49A-136D-D4C7-539CC77F5D1C}"/>
              </a:ext>
            </a:extLst>
          </p:cNvPr>
          <p:cNvSpPr/>
          <p:nvPr/>
        </p:nvSpPr>
        <p:spPr>
          <a:xfrm rot="5400000">
            <a:off x="4338642" y="2738424"/>
            <a:ext cx="1071560" cy="1857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8DD607B-7299-B7BD-7243-D9631A9EF4B5}"/>
              </a:ext>
            </a:extLst>
          </p:cNvPr>
          <p:cNvSpPr/>
          <p:nvPr/>
        </p:nvSpPr>
        <p:spPr>
          <a:xfrm>
            <a:off x="6143625" y="314325"/>
            <a:ext cx="2357438" cy="857250"/>
          </a:xfrm>
          <a:custGeom>
            <a:avLst/>
            <a:gdLst>
              <a:gd name="connsiteX0" fmla="*/ 0 w 2357438"/>
              <a:gd name="connsiteY0" fmla="*/ 142875 h 857250"/>
              <a:gd name="connsiteX1" fmla="*/ 157163 w 2357438"/>
              <a:gd name="connsiteY1" fmla="*/ 28575 h 857250"/>
              <a:gd name="connsiteX2" fmla="*/ 485775 w 2357438"/>
              <a:gd name="connsiteY2" fmla="*/ 14288 h 857250"/>
              <a:gd name="connsiteX3" fmla="*/ 714375 w 2357438"/>
              <a:gd name="connsiteY3" fmla="*/ 0 h 857250"/>
              <a:gd name="connsiteX4" fmla="*/ 1071563 w 2357438"/>
              <a:gd name="connsiteY4" fmla="*/ 71438 h 857250"/>
              <a:gd name="connsiteX5" fmla="*/ 1157288 w 2357438"/>
              <a:gd name="connsiteY5" fmla="*/ 142875 h 857250"/>
              <a:gd name="connsiteX6" fmla="*/ 1185863 w 2357438"/>
              <a:gd name="connsiteY6" fmla="*/ 200025 h 857250"/>
              <a:gd name="connsiteX7" fmla="*/ 1243013 w 2357438"/>
              <a:gd name="connsiteY7" fmla="*/ 242888 h 857250"/>
              <a:gd name="connsiteX8" fmla="*/ 1228725 w 2357438"/>
              <a:gd name="connsiteY8" fmla="*/ 800100 h 857250"/>
              <a:gd name="connsiteX9" fmla="*/ 1157288 w 2357438"/>
              <a:gd name="connsiteY9" fmla="*/ 828675 h 857250"/>
              <a:gd name="connsiteX10" fmla="*/ 957263 w 2357438"/>
              <a:gd name="connsiteY10" fmla="*/ 857250 h 857250"/>
              <a:gd name="connsiteX11" fmla="*/ 828675 w 2357438"/>
              <a:gd name="connsiteY11" fmla="*/ 600075 h 857250"/>
              <a:gd name="connsiteX12" fmla="*/ 842963 w 2357438"/>
              <a:gd name="connsiteY12" fmla="*/ 528638 h 857250"/>
              <a:gd name="connsiteX13" fmla="*/ 871538 w 2357438"/>
              <a:gd name="connsiteY13" fmla="*/ 457200 h 857250"/>
              <a:gd name="connsiteX14" fmla="*/ 1014413 w 2357438"/>
              <a:gd name="connsiteY14" fmla="*/ 442913 h 857250"/>
              <a:gd name="connsiteX15" fmla="*/ 2357438 w 2357438"/>
              <a:gd name="connsiteY15" fmla="*/ 4000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57438" h="857250">
                <a:moveTo>
                  <a:pt x="0" y="142875"/>
                </a:moveTo>
                <a:cubicBezTo>
                  <a:pt x="20563" y="126425"/>
                  <a:pt x="133560" y="32644"/>
                  <a:pt x="157163" y="28575"/>
                </a:cubicBezTo>
                <a:cubicBezTo>
                  <a:pt x="265210" y="9946"/>
                  <a:pt x="376278" y="19903"/>
                  <a:pt x="485775" y="14288"/>
                </a:cubicBezTo>
                <a:cubicBezTo>
                  <a:pt x="562023" y="10378"/>
                  <a:pt x="638175" y="4763"/>
                  <a:pt x="714375" y="0"/>
                </a:cubicBezTo>
                <a:cubicBezTo>
                  <a:pt x="906127" y="26148"/>
                  <a:pt x="963382" y="-12702"/>
                  <a:pt x="1071563" y="71438"/>
                </a:cubicBezTo>
                <a:cubicBezTo>
                  <a:pt x="1100924" y="94274"/>
                  <a:pt x="1128713" y="119063"/>
                  <a:pt x="1157288" y="142875"/>
                </a:cubicBezTo>
                <a:cubicBezTo>
                  <a:pt x="1166813" y="161925"/>
                  <a:pt x="1172002" y="183854"/>
                  <a:pt x="1185863" y="200025"/>
                </a:cubicBezTo>
                <a:cubicBezTo>
                  <a:pt x="1201360" y="218105"/>
                  <a:pt x="1241316" y="219136"/>
                  <a:pt x="1243013" y="242888"/>
                </a:cubicBezTo>
                <a:cubicBezTo>
                  <a:pt x="1256250" y="428214"/>
                  <a:pt x="1255628" y="616260"/>
                  <a:pt x="1228725" y="800100"/>
                </a:cubicBezTo>
                <a:cubicBezTo>
                  <a:pt x="1225011" y="825476"/>
                  <a:pt x="1182385" y="823392"/>
                  <a:pt x="1157288" y="828675"/>
                </a:cubicBezTo>
                <a:cubicBezTo>
                  <a:pt x="1091381" y="842550"/>
                  <a:pt x="1023938" y="847725"/>
                  <a:pt x="957263" y="857250"/>
                </a:cubicBezTo>
                <a:cubicBezTo>
                  <a:pt x="868261" y="734872"/>
                  <a:pt x="828675" y="731971"/>
                  <a:pt x="828675" y="600075"/>
                </a:cubicBezTo>
                <a:cubicBezTo>
                  <a:pt x="828675" y="575791"/>
                  <a:pt x="835985" y="551898"/>
                  <a:pt x="842963" y="528638"/>
                </a:cubicBezTo>
                <a:cubicBezTo>
                  <a:pt x="850333" y="504073"/>
                  <a:pt x="848599" y="468670"/>
                  <a:pt x="871538" y="457200"/>
                </a:cubicBezTo>
                <a:cubicBezTo>
                  <a:pt x="914348" y="435795"/>
                  <a:pt x="966788" y="447675"/>
                  <a:pt x="1014413" y="442913"/>
                </a:cubicBezTo>
                <a:cubicBezTo>
                  <a:pt x="1512209" y="256237"/>
                  <a:pt x="1088022" y="400050"/>
                  <a:pt x="2357438" y="40005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87A6291-BA07-8A12-42BF-6F821CBA5A60}"/>
              </a:ext>
            </a:extLst>
          </p:cNvPr>
          <p:cNvSpPr/>
          <p:nvPr/>
        </p:nvSpPr>
        <p:spPr>
          <a:xfrm rot="2525002">
            <a:off x="8667759" y="3724293"/>
            <a:ext cx="2357438" cy="857250"/>
          </a:xfrm>
          <a:custGeom>
            <a:avLst/>
            <a:gdLst>
              <a:gd name="connsiteX0" fmla="*/ 0 w 2357438"/>
              <a:gd name="connsiteY0" fmla="*/ 142875 h 857250"/>
              <a:gd name="connsiteX1" fmla="*/ 157163 w 2357438"/>
              <a:gd name="connsiteY1" fmla="*/ 28575 h 857250"/>
              <a:gd name="connsiteX2" fmla="*/ 485775 w 2357438"/>
              <a:gd name="connsiteY2" fmla="*/ 14288 h 857250"/>
              <a:gd name="connsiteX3" fmla="*/ 714375 w 2357438"/>
              <a:gd name="connsiteY3" fmla="*/ 0 h 857250"/>
              <a:gd name="connsiteX4" fmla="*/ 1071563 w 2357438"/>
              <a:gd name="connsiteY4" fmla="*/ 71438 h 857250"/>
              <a:gd name="connsiteX5" fmla="*/ 1157288 w 2357438"/>
              <a:gd name="connsiteY5" fmla="*/ 142875 h 857250"/>
              <a:gd name="connsiteX6" fmla="*/ 1185863 w 2357438"/>
              <a:gd name="connsiteY6" fmla="*/ 200025 h 857250"/>
              <a:gd name="connsiteX7" fmla="*/ 1243013 w 2357438"/>
              <a:gd name="connsiteY7" fmla="*/ 242888 h 857250"/>
              <a:gd name="connsiteX8" fmla="*/ 1228725 w 2357438"/>
              <a:gd name="connsiteY8" fmla="*/ 800100 h 857250"/>
              <a:gd name="connsiteX9" fmla="*/ 1157288 w 2357438"/>
              <a:gd name="connsiteY9" fmla="*/ 828675 h 857250"/>
              <a:gd name="connsiteX10" fmla="*/ 957263 w 2357438"/>
              <a:gd name="connsiteY10" fmla="*/ 857250 h 857250"/>
              <a:gd name="connsiteX11" fmla="*/ 828675 w 2357438"/>
              <a:gd name="connsiteY11" fmla="*/ 600075 h 857250"/>
              <a:gd name="connsiteX12" fmla="*/ 842963 w 2357438"/>
              <a:gd name="connsiteY12" fmla="*/ 528638 h 857250"/>
              <a:gd name="connsiteX13" fmla="*/ 871538 w 2357438"/>
              <a:gd name="connsiteY13" fmla="*/ 457200 h 857250"/>
              <a:gd name="connsiteX14" fmla="*/ 1014413 w 2357438"/>
              <a:gd name="connsiteY14" fmla="*/ 442913 h 857250"/>
              <a:gd name="connsiteX15" fmla="*/ 2357438 w 2357438"/>
              <a:gd name="connsiteY15" fmla="*/ 4000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57438" h="857250">
                <a:moveTo>
                  <a:pt x="0" y="142875"/>
                </a:moveTo>
                <a:cubicBezTo>
                  <a:pt x="20563" y="126425"/>
                  <a:pt x="133560" y="32644"/>
                  <a:pt x="157163" y="28575"/>
                </a:cubicBezTo>
                <a:cubicBezTo>
                  <a:pt x="265210" y="9946"/>
                  <a:pt x="376278" y="19903"/>
                  <a:pt x="485775" y="14288"/>
                </a:cubicBezTo>
                <a:cubicBezTo>
                  <a:pt x="562023" y="10378"/>
                  <a:pt x="638175" y="4763"/>
                  <a:pt x="714375" y="0"/>
                </a:cubicBezTo>
                <a:cubicBezTo>
                  <a:pt x="906127" y="26148"/>
                  <a:pt x="963382" y="-12702"/>
                  <a:pt x="1071563" y="71438"/>
                </a:cubicBezTo>
                <a:cubicBezTo>
                  <a:pt x="1100924" y="94274"/>
                  <a:pt x="1128713" y="119063"/>
                  <a:pt x="1157288" y="142875"/>
                </a:cubicBezTo>
                <a:cubicBezTo>
                  <a:pt x="1166813" y="161925"/>
                  <a:pt x="1172002" y="183854"/>
                  <a:pt x="1185863" y="200025"/>
                </a:cubicBezTo>
                <a:cubicBezTo>
                  <a:pt x="1201360" y="218105"/>
                  <a:pt x="1241316" y="219136"/>
                  <a:pt x="1243013" y="242888"/>
                </a:cubicBezTo>
                <a:cubicBezTo>
                  <a:pt x="1256250" y="428214"/>
                  <a:pt x="1255628" y="616260"/>
                  <a:pt x="1228725" y="800100"/>
                </a:cubicBezTo>
                <a:cubicBezTo>
                  <a:pt x="1225011" y="825476"/>
                  <a:pt x="1182385" y="823392"/>
                  <a:pt x="1157288" y="828675"/>
                </a:cubicBezTo>
                <a:cubicBezTo>
                  <a:pt x="1091381" y="842550"/>
                  <a:pt x="1023938" y="847725"/>
                  <a:pt x="957263" y="857250"/>
                </a:cubicBezTo>
                <a:cubicBezTo>
                  <a:pt x="868261" y="734872"/>
                  <a:pt x="828675" y="731971"/>
                  <a:pt x="828675" y="600075"/>
                </a:cubicBezTo>
                <a:cubicBezTo>
                  <a:pt x="828675" y="575791"/>
                  <a:pt x="835985" y="551898"/>
                  <a:pt x="842963" y="528638"/>
                </a:cubicBezTo>
                <a:cubicBezTo>
                  <a:pt x="850333" y="504073"/>
                  <a:pt x="848599" y="468670"/>
                  <a:pt x="871538" y="457200"/>
                </a:cubicBezTo>
                <a:cubicBezTo>
                  <a:pt x="914348" y="435795"/>
                  <a:pt x="966788" y="447675"/>
                  <a:pt x="1014413" y="442913"/>
                </a:cubicBezTo>
                <a:cubicBezTo>
                  <a:pt x="1512209" y="256237"/>
                  <a:pt x="1088022" y="400050"/>
                  <a:pt x="2357438" y="40005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FDB6D8E3-35FB-768C-EB6F-D40B605469E3}"/>
              </a:ext>
            </a:extLst>
          </p:cNvPr>
          <p:cNvSpPr/>
          <p:nvPr/>
        </p:nvSpPr>
        <p:spPr>
          <a:xfrm rot="16544297">
            <a:off x="8586782" y="514341"/>
            <a:ext cx="285750" cy="471487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ylinder 21">
            <a:extLst>
              <a:ext uri="{FF2B5EF4-FFF2-40B4-BE49-F238E27FC236}">
                <a16:creationId xmlns:a16="http://schemas.microsoft.com/office/drawing/2014/main" id="{2C9FEEA7-1EB0-5B77-385C-A6A64EBB57A8}"/>
              </a:ext>
            </a:extLst>
          </p:cNvPr>
          <p:cNvSpPr/>
          <p:nvPr/>
        </p:nvSpPr>
        <p:spPr>
          <a:xfrm rot="19099163">
            <a:off x="10739441" y="4824423"/>
            <a:ext cx="285750" cy="471487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13400068-0A57-B10B-68CA-FFAEFEEAEE3C}"/>
              </a:ext>
            </a:extLst>
          </p:cNvPr>
          <p:cNvSpPr/>
          <p:nvPr/>
        </p:nvSpPr>
        <p:spPr>
          <a:xfrm rot="354292">
            <a:off x="8987453" y="614359"/>
            <a:ext cx="942349" cy="42540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77EFE18F-DB57-07E4-3AF9-B191EDC29D54}"/>
              </a:ext>
            </a:extLst>
          </p:cNvPr>
          <p:cNvSpPr/>
          <p:nvPr/>
        </p:nvSpPr>
        <p:spPr>
          <a:xfrm rot="3029748">
            <a:off x="10882947" y="5395926"/>
            <a:ext cx="942349" cy="42540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85CE020-35CB-3928-F462-F2DC1D9B62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4980" y="1041549"/>
            <a:ext cx="1489524" cy="101184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8094A0D-2AAC-5567-1937-A9EF06B0A7A2}"/>
              </a:ext>
            </a:extLst>
          </p:cNvPr>
          <p:cNvSpPr txBox="1"/>
          <p:nvPr/>
        </p:nvSpPr>
        <p:spPr>
          <a:xfrm>
            <a:off x="2971814" y="3486124"/>
            <a:ext cx="177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UV Laser head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4C6B47-5739-C43A-3F70-814FCAAF453A}"/>
              </a:ext>
            </a:extLst>
          </p:cNvPr>
          <p:cNvSpPr txBox="1"/>
          <p:nvPr/>
        </p:nvSpPr>
        <p:spPr>
          <a:xfrm>
            <a:off x="4181487" y="1961751"/>
            <a:ext cx="133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Filter wheel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B8379B-5848-ABF2-80C9-6217288E5404}"/>
              </a:ext>
            </a:extLst>
          </p:cNvPr>
          <p:cNvSpPr txBox="1"/>
          <p:nvPr/>
        </p:nvSpPr>
        <p:spPr>
          <a:xfrm>
            <a:off x="8239406" y="271458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6BABE3-7130-F10B-3912-430D3F2596D5}"/>
              </a:ext>
            </a:extLst>
          </p:cNvPr>
          <p:cNvSpPr txBox="1"/>
          <p:nvPr/>
        </p:nvSpPr>
        <p:spPr>
          <a:xfrm>
            <a:off x="9834855" y="4995867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872C7D-F688-EE78-835B-9C430728B985}"/>
              </a:ext>
            </a:extLst>
          </p:cNvPr>
          <p:cNvSpPr txBox="1"/>
          <p:nvPr/>
        </p:nvSpPr>
        <p:spPr>
          <a:xfrm>
            <a:off x="8935641" y="1042974"/>
            <a:ext cx="1968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100+ Fiber bundle</a:t>
            </a:r>
          </a:p>
          <a:p>
            <a:r>
              <a:rPr lang="en-US" dirty="0"/>
              <a:t>To calorimeter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FBC620-E713-6BCD-B686-0FF52C199439}"/>
              </a:ext>
            </a:extLst>
          </p:cNvPr>
          <p:cNvSpPr txBox="1"/>
          <p:nvPr/>
        </p:nvSpPr>
        <p:spPr>
          <a:xfrm>
            <a:off x="9245209" y="5395926"/>
            <a:ext cx="1968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100+ Fiber bundle</a:t>
            </a:r>
          </a:p>
          <a:p>
            <a:r>
              <a:rPr lang="en-US" dirty="0"/>
              <a:t>To calorimeter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0643BE-9678-AA29-0F09-43D77482D9DE}"/>
              </a:ext>
            </a:extLst>
          </p:cNvPr>
          <p:cNvSpPr txBox="1"/>
          <p:nvPr/>
        </p:nvSpPr>
        <p:spPr>
          <a:xfrm>
            <a:off x="6629406" y="1308941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Fiber</a:t>
            </a:r>
          </a:p>
          <a:p>
            <a:r>
              <a:rPr lang="en-US" dirty="0"/>
              <a:t>launcher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076FEF3-C57F-B45E-13FE-370E102CA25A}"/>
              </a:ext>
            </a:extLst>
          </p:cNvPr>
          <p:cNvSpPr txBox="1"/>
          <p:nvPr/>
        </p:nvSpPr>
        <p:spPr>
          <a:xfrm>
            <a:off x="8124836" y="2418622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Fiber</a:t>
            </a:r>
          </a:p>
          <a:p>
            <a:r>
              <a:rPr lang="en-US" dirty="0"/>
              <a:t>launcher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16807E-41B6-0DE7-4CCB-802DA6DC06CC}"/>
              </a:ext>
            </a:extLst>
          </p:cNvPr>
          <p:cNvSpPr txBox="1"/>
          <p:nvPr/>
        </p:nvSpPr>
        <p:spPr>
          <a:xfrm>
            <a:off x="2586032" y="3827150"/>
            <a:ext cx="301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Non-polarizing beam splitter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1C0D5E7-3412-BE2F-E873-BDF23F73D8C5}"/>
              </a:ext>
            </a:extLst>
          </p:cNvPr>
          <p:cNvCxnSpPr/>
          <p:nvPr/>
        </p:nvCxnSpPr>
        <p:spPr>
          <a:xfrm flipV="1">
            <a:off x="5471232" y="3557564"/>
            <a:ext cx="312608" cy="369332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2AE1A89-0866-C9CD-3C67-A81F1DDBF534}"/>
              </a:ext>
            </a:extLst>
          </p:cNvPr>
          <p:cNvSpPr txBox="1"/>
          <p:nvPr/>
        </p:nvSpPr>
        <p:spPr>
          <a:xfrm>
            <a:off x="554177" y="472468"/>
            <a:ext cx="32562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LYSO laser-based</a:t>
            </a:r>
          </a:p>
          <a:p>
            <a:r>
              <a:rPr lang="en-US" sz="2400" dirty="0"/>
              <a:t>gain monitoring system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D62B7E2-ACD1-C524-61B1-D3FF2E0014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5883" y="1691801"/>
            <a:ext cx="2516063" cy="1340859"/>
          </a:xfrm>
          <a:prstGeom prst="rect">
            <a:avLst/>
          </a:prstGeom>
        </p:spPr>
      </p:pic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6D1B6088-0F46-A40F-9C3B-9698C96FB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0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66E48B-3A88-C48F-F086-B83126606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667136">
            <a:off x="2589607" y="2249433"/>
            <a:ext cx="2040493" cy="14057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FA7D506-E3F5-7AA7-8D40-C5BA7AE7E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057610">
            <a:off x="5115838" y="4988926"/>
            <a:ext cx="2064239" cy="1422106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0129E97-C2E6-5EB9-E62B-3328169E9FE5}"/>
              </a:ext>
            </a:extLst>
          </p:cNvPr>
          <p:cNvGrpSpPr/>
          <p:nvPr/>
        </p:nvGrpSpPr>
        <p:grpSpPr>
          <a:xfrm>
            <a:off x="5826704" y="2699473"/>
            <a:ext cx="774121" cy="729527"/>
            <a:chOff x="1717964" y="3574473"/>
            <a:chExt cx="928254" cy="87283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299CF68-B3F7-5ED1-74F3-A1FD67C21EE7}"/>
                </a:ext>
              </a:extLst>
            </p:cNvPr>
            <p:cNvSpPr/>
            <p:nvPr/>
          </p:nvSpPr>
          <p:spPr>
            <a:xfrm>
              <a:off x="1717964" y="3574473"/>
              <a:ext cx="928254" cy="872836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B47F41D-27FB-E74D-7597-B7141262AA92}"/>
                </a:ext>
              </a:extLst>
            </p:cNvPr>
            <p:cNvCxnSpPr/>
            <p:nvPr/>
          </p:nvCxnSpPr>
          <p:spPr>
            <a:xfrm flipV="1">
              <a:off x="1717964" y="3574473"/>
              <a:ext cx="928254" cy="8728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3195FDD-0E1E-3A1D-F169-2EB249B5A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718" y="4018122"/>
            <a:ext cx="1489524" cy="10118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EC8E92-E194-1259-0AEA-67D071A3B9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83767">
            <a:off x="7095628" y="2595347"/>
            <a:ext cx="2071978" cy="11479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57D12E-56F0-F4B9-579F-F2EBCBA9D2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833376">
            <a:off x="5304900" y="890371"/>
            <a:ext cx="1889728" cy="104701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59D84BF-BC03-EA32-6C01-F0C7A67BA5DF}"/>
              </a:ext>
            </a:extLst>
          </p:cNvPr>
          <p:cNvCxnSpPr/>
          <p:nvPr/>
        </p:nvCxnSpPr>
        <p:spPr>
          <a:xfrm flipV="1">
            <a:off x="6243638" y="3169447"/>
            <a:ext cx="0" cy="185974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5119B6D-F157-736B-8DD1-C7A1137DA3D4}"/>
              </a:ext>
            </a:extLst>
          </p:cNvPr>
          <p:cNvCxnSpPr>
            <a:cxnSpLocks/>
          </p:cNvCxnSpPr>
          <p:nvPr/>
        </p:nvCxnSpPr>
        <p:spPr>
          <a:xfrm rot="5400000" flipV="1">
            <a:off x="5195907" y="2135987"/>
            <a:ext cx="0" cy="185974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F93224-4FAD-EBB4-3B24-ED103E65BB88}"/>
              </a:ext>
            </a:extLst>
          </p:cNvPr>
          <p:cNvCxnSpPr>
            <a:cxnSpLocks/>
          </p:cNvCxnSpPr>
          <p:nvPr/>
        </p:nvCxnSpPr>
        <p:spPr>
          <a:xfrm>
            <a:off x="6313563" y="3065857"/>
            <a:ext cx="936147" cy="952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EA41BE-65DE-1896-E694-74C9980E62F6}"/>
              </a:ext>
            </a:extLst>
          </p:cNvPr>
          <p:cNvCxnSpPr>
            <a:cxnSpLocks/>
          </p:cNvCxnSpPr>
          <p:nvPr/>
        </p:nvCxnSpPr>
        <p:spPr>
          <a:xfrm flipH="1" flipV="1">
            <a:off x="6238870" y="2193158"/>
            <a:ext cx="4768" cy="74457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FE1B04A-5C18-E870-80BE-C0A63B49D559}"/>
              </a:ext>
            </a:extLst>
          </p:cNvPr>
          <p:cNvSpPr/>
          <p:nvPr/>
        </p:nvSpPr>
        <p:spPr>
          <a:xfrm>
            <a:off x="5915040" y="4071935"/>
            <a:ext cx="1071560" cy="1857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F70901E-D49A-136D-D4C7-539CC77F5D1C}"/>
              </a:ext>
            </a:extLst>
          </p:cNvPr>
          <p:cNvSpPr/>
          <p:nvPr/>
        </p:nvSpPr>
        <p:spPr>
          <a:xfrm rot="5400000">
            <a:off x="4338642" y="2738424"/>
            <a:ext cx="1071560" cy="18572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8DD607B-7299-B7BD-7243-D9631A9EF4B5}"/>
              </a:ext>
            </a:extLst>
          </p:cNvPr>
          <p:cNvSpPr/>
          <p:nvPr/>
        </p:nvSpPr>
        <p:spPr>
          <a:xfrm>
            <a:off x="6143625" y="314325"/>
            <a:ext cx="2357438" cy="857250"/>
          </a:xfrm>
          <a:custGeom>
            <a:avLst/>
            <a:gdLst>
              <a:gd name="connsiteX0" fmla="*/ 0 w 2357438"/>
              <a:gd name="connsiteY0" fmla="*/ 142875 h 857250"/>
              <a:gd name="connsiteX1" fmla="*/ 157163 w 2357438"/>
              <a:gd name="connsiteY1" fmla="*/ 28575 h 857250"/>
              <a:gd name="connsiteX2" fmla="*/ 485775 w 2357438"/>
              <a:gd name="connsiteY2" fmla="*/ 14288 h 857250"/>
              <a:gd name="connsiteX3" fmla="*/ 714375 w 2357438"/>
              <a:gd name="connsiteY3" fmla="*/ 0 h 857250"/>
              <a:gd name="connsiteX4" fmla="*/ 1071563 w 2357438"/>
              <a:gd name="connsiteY4" fmla="*/ 71438 h 857250"/>
              <a:gd name="connsiteX5" fmla="*/ 1157288 w 2357438"/>
              <a:gd name="connsiteY5" fmla="*/ 142875 h 857250"/>
              <a:gd name="connsiteX6" fmla="*/ 1185863 w 2357438"/>
              <a:gd name="connsiteY6" fmla="*/ 200025 h 857250"/>
              <a:gd name="connsiteX7" fmla="*/ 1243013 w 2357438"/>
              <a:gd name="connsiteY7" fmla="*/ 242888 h 857250"/>
              <a:gd name="connsiteX8" fmla="*/ 1228725 w 2357438"/>
              <a:gd name="connsiteY8" fmla="*/ 800100 h 857250"/>
              <a:gd name="connsiteX9" fmla="*/ 1157288 w 2357438"/>
              <a:gd name="connsiteY9" fmla="*/ 828675 h 857250"/>
              <a:gd name="connsiteX10" fmla="*/ 957263 w 2357438"/>
              <a:gd name="connsiteY10" fmla="*/ 857250 h 857250"/>
              <a:gd name="connsiteX11" fmla="*/ 828675 w 2357438"/>
              <a:gd name="connsiteY11" fmla="*/ 600075 h 857250"/>
              <a:gd name="connsiteX12" fmla="*/ 842963 w 2357438"/>
              <a:gd name="connsiteY12" fmla="*/ 528638 h 857250"/>
              <a:gd name="connsiteX13" fmla="*/ 871538 w 2357438"/>
              <a:gd name="connsiteY13" fmla="*/ 457200 h 857250"/>
              <a:gd name="connsiteX14" fmla="*/ 1014413 w 2357438"/>
              <a:gd name="connsiteY14" fmla="*/ 442913 h 857250"/>
              <a:gd name="connsiteX15" fmla="*/ 2357438 w 2357438"/>
              <a:gd name="connsiteY15" fmla="*/ 4000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57438" h="857250">
                <a:moveTo>
                  <a:pt x="0" y="142875"/>
                </a:moveTo>
                <a:cubicBezTo>
                  <a:pt x="20563" y="126425"/>
                  <a:pt x="133560" y="32644"/>
                  <a:pt x="157163" y="28575"/>
                </a:cubicBezTo>
                <a:cubicBezTo>
                  <a:pt x="265210" y="9946"/>
                  <a:pt x="376278" y="19903"/>
                  <a:pt x="485775" y="14288"/>
                </a:cubicBezTo>
                <a:cubicBezTo>
                  <a:pt x="562023" y="10378"/>
                  <a:pt x="638175" y="4763"/>
                  <a:pt x="714375" y="0"/>
                </a:cubicBezTo>
                <a:cubicBezTo>
                  <a:pt x="906127" y="26148"/>
                  <a:pt x="963382" y="-12702"/>
                  <a:pt x="1071563" y="71438"/>
                </a:cubicBezTo>
                <a:cubicBezTo>
                  <a:pt x="1100924" y="94274"/>
                  <a:pt x="1128713" y="119063"/>
                  <a:pt x="1157288" y="142875"/>
                </a:cubicBezTo>
                <a:cubicBezTo>
                  <a:pt x="1166813" y="161925"/>
                  <a:pt x="1172002" y="183854"/>
                  <a:pt x="1185863" y="200025"/>
                </a:cubicBezTo>
                <a:cubicBezTo>
                  <a:pt x="1201360" y="218105"/>
                  <a:pt x="1241316" y="219136"/>
                  <a:pt x="1243013" y="242888"/>
                </a:cubicBezTo>
                <a:cubicBezTo>
                  <a:pt x="1256250" y="428214"/>
                  <a:pt x="1255628" y="616260"/>
                  <a:pt x="1228725" y="800100"/>
                </a:cubicBezTo>
                <a:cubicBezTo>
                  <a:pt x="1225011" y="825476"/>
                  <a:pt x="1182385" y="823392"/>
                  <a:pt x="1157288" y="828675"/>
                </a:cubicBezTo>
                <a:cubicBezTo>
                  <a:pt x="1091381" y="842550"/>
                  <a:pt x="1023938" y="847725"/>
                  <a:pt x="957263" y="857250"/>
                </a:cubicBezTo>
                <a:cubicBezTo>
                  <a:pt x="868261" y="734872"/>
                  <a:pt x="828675" y="731971"/>
                  <a:pt x="828675" y="600075"/>
                </a:cubicBezTo>
                <a:cubicBezTo>
                  <a:pt x="828675" y="575791"/>
                  <a:pt x="835985" y="551898"/>
                  <a:pt x="842963" y="528638"/>
                </a:cubicBezTo>
                <a:cubicBezTo>
                  <a:pt x="850333" y="504073"/>
                  <a:pt x="848599" y="468670"/>
                  <a:pt x="871538" y="457200"/>
                </a:cubicBezTo>
                <a:cubicBezTo>
                  <a:pt x="914348" y="435795"/>
                  <a:pt x="966788" y="447675"/>
                  <a:pt x="1014413" y="442913"/>
                </a:cubicBezTo>
                <a:cubicBezTo>
                  <a:pt x="1512209" y="256237"/>
                  <a:pt x="1088022" y="400050"/>
                  <a:pt x="2357438" y="40005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87A6291-BA07-8A12-42BF-6F821CBA5A60}"/>
              </a:ext>
            </a:extLst>
          </p:cNvPr>
          <p:cNvSpPr/>
          <p:nvPr/>
        </p:nvSpPr>
        <p:spPr>
          <a:xfrm rot="2525002">
            <a:off x="8667759" y="3724293"/>
            <a:ext cx="2357438" cy="857250"/>
          </a:xfrm>
          <a:custGeom>
            <a:avLst/>
            <a:gdLst>
              <a:gd name="connsiteX0" fmla="*/ 0 w 2357438"/>
              <a:gd name="connsiteY0" fmla="*/ 142875 h 857250"/>
              <a:gd name="connsiteX1" fmla="*/ 157163 w 2357438"/>
              <a:gd name="connsiteY1" fmla="*/ 28575 h 857250"/>
              <a:gd name="connsiteX2" fmla="*/ 485775 w 2357438"/>
              <a:gd name="connsiteY2" fmla="*/ 14288 h 857250"/>
              <a:gd name="connsiteX3" fmla="*/ 714375 w 2357438"/>
              <a:gd name="connsiteY3" fmla="*/ 0 h 857250"/>
              <a:gd name="connsiteX4" fmla="*/ 1071563 w 2357438"/>
              <a:gd name="connsiteY4" fmla="*/ 71438 h 857250"/>
              <a:gd name="connsiteX5" fmla="*/ 1157288 w 2357438"/>
              <a:gd name="connsiteY5" fmla="*/ 142875 h 857250"/>
              <a:gd name="connsiteX6" fmla="*/ 1185863 w 2357438"/>
              <a:gd name="connsiteY6" fmla="*/ 200025 h 857250"/>
              <a:gd name="connsiteX7" fmla="*/ 1243013 w 2357438"/>
              <a:gd name="connsiteY7" fmla="*/ 242888 h 857250"/>
              <a:gd name="connsiteX8" fmla="*/ 1228725 w 2357438"/>
              <a:gd name="connsiteY8" fmla="*/ 800100 h 857250"/>
              <a:gd name="connsiteX9" fmla="*/ 1157288 w 2357438"/>
              <a:gd name="connsiteY9" fmla="*/ 828675 h 857250"/>
              <a:gd name="connsiteX10" fmla="*/ 957263 w 2357438"/>
              <a:gd name="connsiteY10" fmla="*/ 857250 h 857250"/>
              <a:gd name="connsiteX11" fmla="*/ 828675 w 2357438"/>
              <a:gd name="connsiteY11" fmla="*/ 600075 h 857250"/>
              <a:gd name="connsiteX12" fmla="*/ 842963 w 2357438"/>
              <a:gd name="connsiteY12" fmla="*/ 528638 h 857250"/>
              <a:gd name="connsiteX13" fmla="*/ 871538 w 2357438"/>
              <a:gd name="connsiteY13" fmla="*/ 457200 h 857250"/>
              <a:gd name="connsiteX14" fmla="*/ 1014413 w 2357438"/>
              <a:gd name="connsiteY14" fmla="*/ 442913 h 857250"/>
              <a:gd name="connsiteX15" fmla="*/ 2357438 w 2357438"/>
              <a:gd name="connsiteY15" fmla="*/ 4000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57438" h="857250">
                <a:moveTo>
                  <a:pt x="0" y="142875"/>
                </a:moveTo>
                <a:cubicBezTo>
                  <a:pt x="20563" y="126425"/>
                  <a:pt x="133560" y="32644"/>
                  <a:pt x="157163" y="28575"/>
                </a:cubicBezTo>
                <a:cubicBezTo>
                  <a:pt x="265210" y="9946"/>
                  <a:pt x="376278" y="19903"/>
                  <a:pt x="485775" y="14288"/>
                </a:cubicBezTo>
                <a:cubicBezTo>
                  <a:pt x="562023" y="10378"/>
                  <a:pt x="638175" y="4763"/>
                  <a:pt x="714375" y="0"/>
                </a:cubicBezTo>
                <a:cubicBezTo>
                  <a:pt x="906127" y="26148"/>
                  <a:pt x="963382" y="-12702"/>
                  <a:pt x="1071563" y="71438"/>
                </a:cubicBezTo>
                <a:cubicBezTo>
                  <a:pt x="1100924" y="94274"/>
                  <a:pt x="1128713" y="119063"/>
                  <a:pt x="1157288" y="142875"/>
                </a:cubicBezTo>
                <a:cubicBezTo>
                  <a:pt x="1166813" y="161925"/>
                  <a:pt x="1172002" y="183854"/>
                  <a:pt x="1185863" y="200025"/>
                </a:cubicBezTo>
                <a:cubicBezTo>
                  <a:pt x="1201360" y="218105"/>
                  <a:pt x="1241316" y="219136"/>
                  <a:pt x="1243013" y="242888"/>
                </a:cubicBezTo>
                <a:cubicBezTo>
                  <a:pt x="1256250" y="428214"/>
                  <a:pt x="1255628" y="616260"/>
                  <a:pt x="1228725" y="800100"/>
                </a:cubicBezTo>
                <a:cubicBezTo>
                  <a:pt x="1225011" y="825476"/>
                  <a:pt x="1182385" y="823392"/>
                  <a:pt x="1157288" y="828675"/>
                </a:cubicBezTo>
                <a:cubicBezTo>
                  <a:pt x="1091381" y="842550"/>
                  <a:pt x="1023938" y="847725"/>
                  <a:pt x="957263" y="857250"/>
                </a:cubicBezTo>
                <a:cubicBezTo>
                  <a:pt x="868261" y="734872"/>
                  <a:pt x="828675" y="731971"/>
                  <a:pt x="828675" y="600075"/>
                </a:cubicBezTo>
                <a:cubicBezTo>
                  <a:pt x="828675" y="575791"/>
                  <a:pt x="835985" y="551898"/>
                  <a:pt x="842963" y="528638"/>
                </a:cubicBezTo>
                <a:cubicBezTo>
                  <a:pt x="850333" y="504073"/>
                  <a:pt x="848599" y="468670"/>
                  <a:pt x="871538" y="457200"/>
                </a:cubicBezTo>
                <a:cubicBezTo>
                  <a:pt x="914348" y="435795"/>
                  <a:pt x="966788" y="447675"/>
                  <a:pt x="1014413" y="442913"/>
                </a:cubicBezTo>
                <a:cubicBezTo>
                  <a:pt x="1512209" y="256237"/>
                  <a:pt x="1088022" y="400050"/>
                  <a:pt x="2357438" y="400050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FDB6D8E3-35FB-768C-EB6F-D40B605469E3}"/>
              </a:ext>
            </a:extLst>
          </p:cNvPr>
          <p:cNvSpPr/>
          <p:nvPr/>
        </p:nvSpPr>
        <p:spPr>
          <a:xfrm rot="16544297">
            <a:off x="8586782" y="514341"/>
            <a:ext cx="285750" cy="471487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ylinder 21">
            <a:extLst>
              <a:ext uri="{FF2B5EF4-FFF2-40B4-BE49-F238E27FC236}">
                <a16:creationId xmlns:a16="http://schemas.microsoft.com/office/drawing/2014/main" id="{2C9FEEA7-1EB0-5B77-385C-A6A64EBB57A8}"/>
              </a:ext>
            </a:extLst>
          </p:cNvPr>
          <p:cNvSpPr/>
          <p:nvPr/>
        </p:nvSpPr>
        <p:spPr>
          <a:xfrm rot="19099163">
            <a:off x="10739441" y="4824423"/>
            <a:ext cx="285750" cy="471487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13400068-0A57-B10B-68CA-FFAEFEEAEE3C}"/>
              </a:ext>
            </a:extLst>
          </p:cNvPr>
          <p:cNvSpPr/>
          <p:nvPr/>
        </p:nvSpPr>
        <p:spPr>
          <a:xfrm rot="354292">
            <a:off x="8987453" y="614359"/>
            <a:ext cx="942349" cy="42540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77EFE18F-DB57-07E4-3AF9-B191EDC29D54}"/>
              </a:ext>
            </a:extLst>
          </p:cNvPr>
          <p:cNvSpPr/>
          <p:nvPr/>
        </p:nvSpPr>
        <p:spPr>
          <a:xfrm rot="3029748">
            <a:off x="10882947" y="5395926"/>
            <a:ext cx="942349" cy="42540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85CE020-35CB-3928-F462-F2DC1D9B6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980" y="1041549"/>
            <a:ext cx="1489524" cy="101184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8094A0D-2AAC-5567-1937-A9EF06B0A7A2}"/>
              </a:ext>
            </a:extLst>
          </p:cNvPr>
          <p:cNvSpPr txBox="1"/>
          <p:nvPr/>
        </p:nvSpPr>
        <p:spPr>
          <a:xfrm>
            <a:off x="2971814" y="3486124"/>
            <a:ext cx="177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UV Laser head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A2C7BC-A5DD-39AA-84B2-C98F1D42D991}"/>
              </a:ext>
            </a:extLst>
          </p:cNvPr>
          <p:cNvSpPr txBox="1"/>
          <p:nvPr/>
        </p:nvSpPr>
        <p:spPr>
          <a:xfrm>
            <a:off x="6724664" y="5538783"/>
            <a:ext cx="1274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UV Laser head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C6BD1F-348A-921C-B0D3-63E7426A2B1A}"/>
              </a:ext>
            </a:extLst>
          </p:cNvPr>
          <p:cNvSpPr txBox="1"/>
          <p:nvPr/>
        </p:nvSpPr>
        <p:spPr>
          <a:xfrm>
            <a:off x="6343664" y="3738162"/>
            <a:ext cx="133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Filter wheel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4C6B47-5739-C43A-3F70-814FCAAF453A}"/>
              </a:ext>
            </a:extLst>
          </p:cNvPr>
          <p:cNvSpPr txBox="1"/>
          <p:nvPr/>
        </p:nvSpPr>
        <p:spPr>
          <a:xfrm>
            <a:off x="4181487" y="1961751"/>
            <a:ext cx="133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Filter wheel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7B8379B-5848-ABF2-80C9-6217288E5404}"/>
              </a:ext>
            </a:extLst>
          </p:cNvPr>
          <p:cNvSpPr txBox="1"/>
          <p:nvPr/>
        </p:nvSpPr>
        <p:spPr>
          <a:xfrm>
            <a:off x="8239406" y="271458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6BABE3-7130-F10B-3912-430D3F2596D5}"/>
              </a:ext>
            </a:extLst>
          </p:cNvPr>
          <p:cNvSpPr txBox="1"/>
          <p:nvPr/>
        </p:nvSpPr>
        <p:spPr>
          <a:xfrm>
            <a:off x="9834855" y="4995867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872C7D-F688-EE78-835B-9C430728B985}"/>
              </a:ext>
            </a:extLst>
          </p:cNvPr>
          <p:cNvSpPr txBox="1"/>
          <p:nvPr/>
        </p:nvSpPr>
        <p:spPr>
          <a:xfrm>
            <a:off x="8935641" y="1042974"/>
            <a:ext cx="1968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100+ Fiber bundle</a:t>
            </a:r>
          </a:p>
          <a:p>
            <a:r>
              <a:rPr lang="en-US" dirty="0"/>
              <a:t>To calorimeter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FBC620-E713-6BCD-B686-0FF52C199439}"/>
              </a:ext>
            </a:extLst>
          </p:cNvPr>
          <p:cNvSpPr txBox="1"/>
          <p:nvPr/>
        </p:nvSpPr>
        <p:spPr>
          <a:xfrm>
            <a:off x="9245209" y="5395926"/>
            <a:ext cx="1968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100+ Fiber bundle</a:t>
            </a:r>
          </a:p>
          <a:p>
            <a:r>
              <a:rPr lang="en-US" dirty="0"/>
              <a:t>To calorimeter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0643BE-9678-AA29-0F09-43D77482D9DE}"/>
              </a:ext>
            </a:extLst>
          </p:cNvPr>
          <p:cNvSpPr txBox="1"/>
          <p:nvPr/>
        </p:nvSpPr>
        <p:spPr>
          <a:xfrm>
            <a:off x="6629406" y="1308941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Fiber</a:t>
            </a:r>
          </a:p>
          <a:p>
            <a:r>
              <a:rPr lang="en-US" dirty="0"/>
              <a:t>launcher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076FEF3-C57F-B45E-13FE-370E102CA25A}"/>
              </a:ext>
            </a:extLst>
          </p:cNvPr>
          <p:cNvSpPr txBox="1"/>
          <p:nvPr/>
        </p:nvSpPr>
        <p:spPr>
          <a:xfrm>
            <a:off x="8124836" y="2418622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Fiber</a:t>
            </a:r>
          </a:p>
          <a:p>
            <a:r>
              <a:rPr lang="en-US" dirty="0"/>
              <a:t>launcher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16807E-41B6-0DE7-4CCB-802DA6DC06CC}"/>
              </a:ext>
            </a:extLst>
          </p:cNvPr>
          <p:cNvSpPr txBox="1"/>
          <p:nvPr/>
        </p:nvSpPr>
        <p:spPr>
          <a:xfrm>
            <a:off x="2586032" y="3827150"/>
            <a:ext cx="301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Non-polarizing beam splitter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1C0D5E7-3412-BE2F-E873-BDF23F73D8C5}"/>
              </a:ext>
            </a:extLst>
          </p:cNvPr>
          <p:cNvCxnSpPr/>
          <p:nvPr/>
        </p:nvCxnSpPr>
        <p:spPr>
          <a:xfrm flipV="1">
            <a:off x="5471232" y="3557564"/>
            <a:ext cx="312608" cy="369332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2AE1A89-0866-C9CD-3C67-A81F1DDBF534}"/>
              </a:ext>
            </a:extLst>
          </p:cNvPr>
          <p:cNvSpPr txBox="1"/>
          <p:nvPr/>
        </p:nvSpPr>
        <p:spPr>
          <a:xfrm>
            <a:off x="554177" y="472468"/>
            <a:ext cx="32562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PIONEER laser-based</a:t>
            </a:r>
          </a:p>
          <a:p>
            <a:r>
              <a:rPr lang="en-US" sz="2400" dirty="0"/>
              <a:t>gain monitoring system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D955B8-87F2-3236-2B83-4653175D6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5883" y="1691801"/>
            <a:ext cx="2516063" cy="1340859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522357B-E3E3-2F2B-8F76-FE0ED9C89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66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0428B08-5095-959F-3B7E-07C94E479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043" y="140447"/>
            <a:ext cx="7568598" cy="35362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D31356-3833-607D-BFAB-BD1550ADC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276" y="3759582"/>
            <a:ext cx="7568598" cy="26870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BCA2FA-1C17-8FDB-FAAC-C5248A81AE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013" y="3788347"/>
            <a:ext cx="3752850" cy="2800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63B810-E952-A1B6-8AEE-7FD434A0C489}"/>
              </a:ext>
            </a:extLst>
          </p:cNvPr>
          <p:cNvSpPr txBox="1"/>
          <p:nvPr/>
        </p:nvSpPr>
        <p:spPr>
          <a:xfrm>
            <a:off x="304795" y="775847"/>
            <a:ext cx="3491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With appropriate control of the lasers, we can have an equivalent  laser calibration system that uses LYSO’s own light.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94723-55DC-C0FB-5C2A-53549A67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85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6A3464-E5C8-F9AD-451F-AD64C21A7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863" y="1214128"/>
            <a:ext cx="7878274" cy="44297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31F5E0-38CD-0A51-E241-F79E858277B6}"/>
              </a:ext>
            </a:extLst>
          </p:cNvPr>
          <p:cNvSpPr txBox="1"/>
          <p:nvPr/>
        </p:nvSpPr>
        <p:spPr>
          <a:xfrm>
            <a:off x="3754585" y="429490"/>
            <a:ext cx="3997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Broadway" panose="04040905080B02020502" pitchFamily="82" charset="0"/>
              </a:rPr>
              <a:t>That’s All Folks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E556AC-1208-0295-FAEF-F4B24FB93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258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28F53-8F77-E287-F5DA-12D332730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Monitoring our 10 LYSO crystal array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37FDB-30D1-45E7-5085-2800A1332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UV LEDs excite light production</a:t>
            </a:r>
          </a:p>
          <a:p>
            <a:r>
              <a:rPr lang="en-US" dirty="0"/>
              <a:t>Bundles of 7 fibers distribute UV</a:t>
            </a:r>
          </a:p>
          <a:p>
            <a:r>
              <a:rPr lang="en-US" dirty="0"/>
              <a:t>Fibers couple to back of crystal by PMs</a:t>
            </a:r>
          </a:p>
          <a:p>
            <a:r>
              <a:rPr lang="en-US" dirty="0"/>
              <a:t>Primarily monitors long term stability</a:t>
            </a:r>
          </a:p>
          <a:p>
            <a:pPr lvl="1"/>
            <a:r>
              <a:rPr lang="en-US" dirty="0"/>
              <a:t>Useful for setting up DAQ without beam</a:t>
            </a:r>
          </a:p>
          <a:p>
            <a:r>
              <a:rPr lang="en-US" dirty="0"/>
              <a:t>Difficult to scale to full calorimeter</a:t>
            </a:r>
          </a:p>
          <a:p>
            <a:r>
              <a:rPr lang="en-US" dirty="0"/>
              <a:t>Next look to successful muon g-2 experiment for inspiration</a:t>
            </a:r>
          </a:p>
          <a:p>
            <a:r>
              <a:rPr lang="en-US" dirty="0"/>
              <a:t>A. Anastasi et al JINST 14 P1125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EEBB48-C9FA-A224-72C5-B3F04CDD0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106" y="1710165"/>
            <a:ext cx="3752850" cy="280035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B0BF745-77F1-7048-2B75-F67F9E670562}"/>
              </a:ext>
            </a:extLst>
          </p:cNvPr>
          <p:cNvCxnSpPr>
            <a:cxnSpLocks/>
          </p:cNvCxnSpPr>
          <p:nvPr/>
        </p:nvCxnSpPr>
        <p:spPr>
          <a:xfrm flipV="1">
            <a:off x="8866910" y="3540693"/>
            <a:ext cx="0" cy="100359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B4BA199-0CB7-E909-D114-87DB583C0DD2}"/>
              </a:ext>
            </a:extLst>
          </p:cNvPr>
          <p:cNvSpPr txBox="1"/>
          <p:nvPr/>
        </p:nvSpPr>
        <p:spPr>
          <a:xfrm>
            <a:off x="8409705" y="4530428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365 nm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E95147-53D9-8FA1-C574-2A09A5A7A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927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141DA-380B-608A-B968-89B141F90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Crucial design elements of this laser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727119-02E2-5EA2-2FF2-B71D3A1F9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49393"/>
          </a:xfrm>
        </p:spPr>
        <p:txBody>
          <a:bodyPr/>
          <a:lstStyle/>
          <a:p>
            <a:r>
              <a:rPr lang="en-US" dirty="0"/>
              <a:t>1) The light source wavelength is in the range of calorimeter photo-detector sensitivity</a:t>
            </a:r>
          </a:p>
          <a:p>
            <a:r>
              <a:rPr lang="en-US" dirty="0"/>
              <a:t>2) The light distribution system has adequate intensity and homogeneity</a:t>
            </a:r>
          </a:p>
          <a:p>
            <a:r>
              <a:rPr lang="en-US" dirty="0"/>
              <a:t>3) The system needs to monitor the stability of the light delivered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D75AF2-1314-E22E-95AF-4BCCB7CC1F64}"/>
              </a:ext>
            </a:extLst>
          </p:cNvPr>
          <p:cNvSpPr txBox="1"/>
          <p:nvPr/>
        </p:nvSpPr>
        <p:spPr>
          <a:xfrm>
            <a:off x="3186546" y="5389414"/>
            <a:ext cx="5275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Now an overview of the hardware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D53E19-E2F7-5965-C610-24BA0F73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6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931A15-5A9A-B498-C7CA-96FD7E0821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9" r="16631"/>
          <a:stretch/>
        </p:blipFill>
        <p:spPr>
          <a:xfrm>
            <a:off x="5580689" y="1911928"/>
            <a:ext cx="6472774" cy="47022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C7E5AD-CB7E-5D20-2688-C8291107B001}"/>
              </a:ext>
            </a:extLst>
          </p:cNvPr>
          <p:cNvSpPr txBox="1"/>
          <p:nvPr/>
        </p:nvSpPr>
        <p:spPr>
          <a:xfrm>
            <a:off x="1177629" y="235518"/>
            <a:ext cx="10298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Muon g-2 laser-based gain monitoring system for the calorimeters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6CF515-F9E0-6C60-1861-BB35C9CB6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880" y="3469920"/>
            <a:ext cx="3905795" cy="30770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26C6B1-F597-3C37-1173-401569DAE480}"/>
              </a:ext>
            </a:extLst>
          </p:cNvPr>
          <p:cNvSpPr txBox="1"/>
          <p:nvPr/>
        </p:nvSpPr>
        <p:spPr>
          <a:xfrm>
            <a:off x="332497" y="817402"/>
            <a:ext cx="9309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Muon g-2 has 24 Calorimeters – with a 6x9 array of PbF</a:t>
            </a:r>
            <a:r>
              <a:rPr lang="en-US" baseline="-25000" dirty="0"/>
              <a:t>2</a:t>
            </a:r>
            <a:r>
              <a:rPr lang="en-US" dirty="0"/>
              <a:t> crystals (54) in each viewed by </a:t>
            </a:r>
            <a:r>
              <a:rPr lang="en-US" dirty="0" err="1"/>
              <a:t>SiPMs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C1CE14-113C-0CEE-8201-0233ADE53A72}"/>
              </a:ext>
            </a:extLst>
          </p:cNvPr>
          <p:cNvSpPr txBox="1"/>
          <p:nvPr/>
        </p:nvSpPr>
        <p:spPr>
          <a:xfrm>
            <a:off x="235521" y="1357744"/>
            <a:ext cx="5273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Lasers </a:t>
            </a:r>
            <a:r>
              <a:rPr lang="en-US" dirty="0" err="1"/>
              <a:t>Picoquant</a:t>
            </a:r>
            <a:r>
              <a:rPr lang="en-US" dirty="0"/>
              <a:t> LDH-P-C-405M  600 </a:t>
            </a:r>
            <a:r>
              <a:rPr lang="en-US" dirty="0" err="1"/>
              <a:t>ps</a:t>
            </a:r>
            <a:r>
              <a:rPr lang="en-US" dirty="0"/>
              <a:t> duration</a:t>
            </a:r>
          </a:p>
          <a:p>
            <a:r>
              <a:rPr lang="en-US" dirty="0"/>
              <a:t>launched into 25 meter silica fibers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3A3A02-78B6-DD4D-A45F-B96F276A680E}"/>
              </a:ext>
            </a:extLst>
          </p:cNvPr>
          <p:cNvSpPr txBox="1"/>
          <p:nvPr/>
        </p:nvSpPr>
        <p:spPr>
          <a:xfrm>
            <a:off x="249967" y="2147453"/>
            <a:ext cx="5157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Each laser illuminates diffusers for 4 calorimeters,</a:t>
            </a:r>
          </a:p>
          <a:p>
            <a:r>
              <a:rPr lang="en-US" dirty="0"/>
              <a:t>about the number of crystals in our calorimeter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C4E513-F7AA-5794-C236-8C04F471A4AF}"/>
              </a:ext>
            </a:extLst>
          </p:cNvPr>
          <p:cNvSpPr txBox="1"/>
          <p:nvPr/>
        </p:nvSpPr>
        <p:spPr>
          <a:xfrm>
            <a:off x="249377" y="2923300"/>
            <a:ext cx="5138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Diffusers distribute 405 nm light pulses to crystals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B2CEEF-2389-7202-BA19-F30514C37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39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20AE80-4AE3-8C96-317E-99C1DED93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672" y="520428"/>
            <a:ext cx="7868748" cy="60111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CC8330-CD9E-3B3A-3E2E-2419F1C70C2F}"/>
              </a:ext>
            </a:extLst>
          </p:cNvPr>
          <p:cNvSpPr txBox="1"/>
          <p:nvPr/>
        </p:nvSpPr>
        <p:spPr>
          <a:xfrm>
            <a:off x="637300" y="678872"/>
            <a:ext cx="30998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   Light monitors</a:t>
            </a:r>
          </a:p>
          <a:p>
            <a:r>
              <a:rPr lang="en-US" sz="2800" dirty="0"/>
              <a:t>Each laser has one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1452BE-0C18-8C30-D7C5-92967E87C76B}"/>
              </a:ext>
            </a:extLst>
          </p:cNvPr>
          <p:cNvSpPr txBox="1"/>
          <p:nvPr/>
        </p:nvSpPr>
        <p:spPr>
          <a:xfrm>
            <a:off x="374070" y="2161309"/>
            <a:ext cx="3671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split off from laser enters the integrating sphere at “beam in”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AF6D65-15D1-483B-420D-8409888F9228}"/>
              </a:ext>
            </a:extLst>
          </p:cNvPr>
          <p:cNvSpPr txBox="1"/>
          <p:nvPr/>
        </p:nvSpPr>
        <p:spPr>
          <a:xfrm>
            <a:off x="401768" y="3089558"/>
            <a:ext cx="3491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from each of 4 calorimeters enters at the bottom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771B74-01EA-7BDA-A07C-7B5754A83117}"/>
              </a:ext>
            </a:extLst>
          </p:cNvPr>
          <p:cNvSpPr txBox="1"/>
          <p:nvPr/>
        </p:nvSpPr>
        <p:spPr>
          <a:xfrm>
            <a:off x="415624" y="4017813"/>
            <a:ext cx="367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area PIN diodes and PM receive the light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5CCCB2-27FC-3453-511B-4D9AB5AE3F69}"/>
              </a:ext>
            </a:extLst>
          </p:cNvPr>
          <p:cNvSpPr txBox="1"/>
          <p:nvPr/>
        </p:nvSpPr>
        <p:spPr>
          <a:xfrm>
            <a:off x="443336" y="4946069"/>
            <a:ext cx="362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241Am / </a:t>
            </a:r>
            <a:r>
              <a:rPr lang="en-US" dirty="0" err="1"/>
              <a:t>NaI</a:t>
            </a:r>
            <a:r>
              <a:rPr lang="en-US" dirty="0"/>
              <a:t> provides 5 MeV reference alphas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F04E18F-84BA-87C9-98CA-96C5704AB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35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39249B-B4EA-46E2-187C-3B846A134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190" y="1624114"/>
            <a:ext cx="7297168" cy="48012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E7C950-6C54-48D7-6D7E-DB7D310A59D9}"/>
              </a:ext>
            </a:extLst>
          </p:cNvPr>
          <p:cNvSpPr txBox="1"/>
          <p:nvPr/>
        </p:nvSpPr>
        <p:spPr>
          <a:xfrm>
            <a:off x="5777347" y="668145"/>
            <a:ext cx="4702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Laser pulse control board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C00AE0-37C8-B503-3452-045A96A9A46A}"/>
              </a:ext>
            </a:extLst>
          </p:cNvPr>
          <p:cNvSpPr txBox="1"/>
          <p:nvPr/>
        </p:nvSpPr>
        <p:spPr>
          <a:xfrm>
            <a:off x="623452" y="1721098"/>
            <a:ext cx="34726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Board contains a Spartan 6 FPGA and ARM CPU to program pulse sequences.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81BB29-79C2-D565-EB5B-4B82894AFDE9}"/>
              </a:ext>
            </a:extLst>
          </p:cNvPr>
          <p:cNvSpPr txBox="1"/>
          <p:nvPr/>
        </p:nvSpPr>
        <p:spPr>
          <a:xfrm>
            <a:off x="526473" y="3325091"/>
            <a:ext cx="3943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SIPM gains in g-2 calorimeters are rate dependent and different pulse sequences mapped this behavior 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EA1AF9C-6F09-90B8-805E-C9741BF5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9E2274-DA31-A382-7EBF-A1DAF7FAFC46}"/>
              </a:ext>
            </a:extLst>
          </p:cNvPr>
          <p:cNvSpPr txBox="1"/>
          <p:nvPr/>
        </p:nvSpPr>
        <p:spPr>
          <a:xfrm>
            <a:off x="554178" y="4821382"/>
            <a:ext cx="384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board manages the light monitor system.</a:t>
            </a:r>
          </a:p>
        </p:txBody>
      </p:sp>
    </p:spTree>
    <p:extLst>
      <p:ext uri="{BB962C8B-B14F-4D97-AF65-F5344CB8AC3E}">
        <p14:creationId xmlns:p14="http://schemas.microsoft.com/office/powerpoint/2010/main" val="4269779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114F13-AFB1-3140-77DB-9C71F9087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79" y="1824057"/>
            <a:ext cx="2924583" cy="30198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A35A516-27E0-05EE-E259-CDCB1EEC5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3878" y="1574667"/>
            <a:ext cx="4734586" cy="30388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DA4915-5399-1692-4174-67C4E2678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477090" y="2986378"/>
            <a:ext cx="3982006" cy="9621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BF933B-9932-427F-043E-BA08C38923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027" y="5053226"/>
            <a:ext cx="1780707" cy="9866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C86A30-3FFD-6705-D572-FFF79EA04A29}"/>
              </a:ext>
            </a:extLst>
          </p:cNvPr>
          <p:cNvSpPr txBox="1"/>
          <p:nvPr/>
        </p:nvSpPr>
        <p:spPr>
          <a:xfrm>
            <a:off x="4461165" y="346359"/>
            <a:ext cx="34144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The Diffusing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DCDDC8-0513-FAFC-FFE0-E9A2AB4A27BF}"/>
              </a:ext>
            </a:extLst>
          </p:cNvPr>
          <p:cNvSpPr txBox="1"/>
          <p:nvPr/>
        </p:nvSpPr>
        <p:spPr>
          <a:xfrm>
            <a:off x="1025232" y="969815"/>
            <a:ext cx="9146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Light from launching fiber is transmitted through an engineered diffuser (Thorlabs EDI-S20)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5D3886-75CA-A221-F7CB-467BA732C906}"/>
              </a:ext>
            </a:extLst>
          </p:cNvPr>
          <p:cNvSpPr txBox="1"/>
          <p:nvPr/>
        </p:nvSpPr>
        <p:spPr>
          <a:xfrm>
            <a:off x="1039088" y="1302320"/>
            <a:ext cx="7134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Structured microlens array transforms gaussian beam to flat top beam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5B89E3-D1E6-8F9A-D45A-59CC9976428B}"/>
              </a:ext>
            </a:extLst>
          </p:cNvPr>
          <p:cNvSpPr txBox="1"/>
          <p:nvPr/>
        </p:nvSpPr>
        <p:spPr>
          <a:xfrm>
            <a:off x="3463632" y="2287457"/>
            <a:ext cx="880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Fiber</a:t>
            </a:r>
          </a:p>
          <a:p>
            <a:r>
              <a:rPr lang="en-US" dirty="0"/>
              <a:t>bundle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07EDC1-41F8-F912-399C-94C00686F8EC}"/>
              </a:ext>
            </a:extLst>
          </p:cNvPr>
          <p:cNvSpPr txBox="1"/>
          <p:nvPr/>
        </p:nvSpPr>
        <p:spPr>
          <a:xfrm>
            <a:off x="3809997" y="4116471"/>
            <a:ext cx="3325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fiber terminates in a prism</a:t>
            </a:r>
          </a:p>
          <a:p>
            <a:r>
              <a:rPr lang="en-US" dirty="0"/>
              <a:t>On the front face of a crystal in the array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AA47546-F661-11C7-C890-BA2ECD4741F2}"/>
              </a:ext>
            </a:extLst>
          </p:cNvPr>
          <p:cNvCxnSpPr>
            <a:stCxn id="9" idx="3"/>
          </p:cNvCxnSpPr>
          <p:nvPr/>
        </p:nvCxnSpPr>
        <p:spPr>
          <a:xfrm>
            <a:off x="4344001" y="2610623"/>
            <a:ext cx="495687" cy="80041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716897F-066E-FC7D-93B4-71D1DEC997F0}"/>
              </a:ext>
            </a:extLst>
          </p:cNvPr>
          <p:cNvSpPr txBox="1"/>
          <p:nvPr/>
        </p:nvSpPr>
        <p:spPr>
          <a:xfrm>
            <a:off x="8429812" y="4821379"/>
            <a:ext cx="3512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Fiber bundle is positioned to intercept flat central part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F3E0181-68BE-6ED9-4923-A57C23C398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1053" y="4987000"/>
            <a:ext cx="3086158" cy="16418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FBC86F6-4574-D342-769E-A4129EDF5DD4}"/>
              </a:ext>
            </a:extLst>
          </p:cNvPr>
          <p:cNvSpPr txBox="1"/>
          <p:nvPr/>
        </p:nvSpPr>
        <p:spPr>
          <a:xfrm>
            <a:off x="1911935" y="6234548"/>
            <a:ext cx="3367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would do something like this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67290B-173D-B7D2-818A-C066E646AE58}"/>
              </a:ext>
            </a:extLst>
          </p:cNvPr>
          <p:cNvSpPr txBox="1"/>
          <p:nvPr/>
        </p:nvSpPr>
        <p:spPr>
          <a:xfrm>
            <a:off x="1399314" y="5541818"/>
            <a:ext cx="1617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Fiber launcher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3202F7-6357-F942-0805-898391AB50E7}"/>
              </a:ext>
            </a:extLst>
          </p:cNvPr>
          <p:cNvCxnSpPr>
            <a:cxnSpLocks/>
          </p:cNvCxnSpPr>
          <p:nvPr/>
        </p:nvCxnSpPr>
        <p:spPr>
          <a:xfrm flipH="1">
            <a:off x="3002953" y="2610621"/>
            <a:ext cx="495915" cy="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86A0CB0-A689-50A2-C8B7-B35050947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314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CD0D54-866B-7ED2-CE42-36DCF2EF9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99" y="161699"/>
            <a:ext cx="3858163" cy="31817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1F7D2E-D8A2-A9DC-72F0-5C032255C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220" y="2775190"/>
            <a:ext cx="7849695" cy="36676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022CFD-78AF-663C-EBA4-B856759FC9FE}"/>
              </a:ext>
            </a:extLst>
          </p:cNvPr>
          <p:cNvSpPr txBox="1"/>
          <p:nvPr/>
        </p:nvSpPr>
        <p:spPr>
          <a:xfrm>
            <a:off x="277088" y="3754586"/>
            <a:ext cx="3640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movable mirror re-directs</a:t>
            </a:r>
          </a:p>
          <a:p>
            <a:r>
              <a:rPr lang="en-US" dirty="0"/>
              <a:t>the laser’s light along the same path as another laser.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71EF4F-00B5-DC3A-3EBF-A6BD066A1C9C}"/>
              </a:ext>
            </a:extLst>
          </p:cNvPr>
          <p:cNvSpPr txBox="1"/>
          <p:nvPr/>
        </p:nvSpPr>
        <p:spPr>
          <a:xfrm>
            <a:off x="304791" y="5043061"/>
            <a:ext cx="34774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pulses with different amplitudes and times are sent to the same calorimeter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AED87A-71A1-D838-02E5-A4C61158A1F2}"/>
              </a:ext>
            </a:extLst>
          </p:cNvPr>
          <p:cNvSpPr txBox="1"/>
          <p:nvPr/>
        </p:nvSpPr>
        <p:spPr>
          <a:xfrm>
            <a:off x="4682834" y="207810"/>
            <a:ext cx="700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Double pulsing with two independent lasers</a:t>
            </a:r>
            <a:r>
              <a:rPr lang="en-US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568CBA-F1B5-8D20-3CC6-7E349789EFE2}"/>
              </a:ext>
            </a:extLst>
          </p:cNvPr>
          <p:cNvSpPr txBox="1"/>
          <p:nvPr/>
        </p:nvSpPr>
        <p:spPr>
          <a:xfrm>
            <a:off x="5278582" y="1413160"/>
            <a:ext cx="6437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Consecutive pulses from same  laser limited to 40 MHz rep rate.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67E9DA-7097-FDF3-9244-EF7B4E1F69BC}"/>
              </a:ext>
            </a:extLst>
          </p:cNvPr>
          <p:cNvSpPr txBox="1"/>
          <p:nvPr/>
        </p:nvSpPr>
        <p:spPr>
          <a:xfrm>
            <a:off x="5320150" y="1842650"/>
            <a:ext cx="592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Pulse statistics from independent lasers are uncorrelated.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62C82F-7ECF-9D18-714B-C8BF7B87C8E4}"/>
              </a:ext>
            </a:extLst>
          </p:cNvPr>
          <p:cNvSpPr txBox="1"/>
          <p:nvPr/>
        </p:nvSpPr>
        <p:spPr>
          <a:xfrm>
            <a:off x="5278578" y="1011377"/>
            <a:ext cx="5127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Amplitudes of pulses can be varied independently.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23365C6-53D0-E11A-04CE-86910C350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63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4AE074-9F63-E7D8-FFA9-E03E31B6D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966" y="1437718"/>
            <a:ext cx="2762636" cy="18766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5CBB23-6608-FE95-D83E-55631FC4C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1494" y="3593319"/>
            <a:ext cx="8049748" cy="28578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50A4F4-1822-6920-FBE7-F0EB8EDF6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6221" y="311079"/>
            <a:ext cx="3905795" cy="307700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3E222164-104E-D676-C674-198AB54FA79D}"/>
              </a:ext>
            </a:extLst>
          </p:cNvPr>
          <p:cNvSpPr/>
          <p:nvPr/>
        </p:nvSpPr>
        <p:spPr>
          <a:xfrm>
            <a:off x="9144000" y="1357745"/>
            <a:ext cx="457200" cy="7204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C6BDE31-ADF7-B575-C5AC-77400050EA96}"/>
              </a:ext>
            </a:extLst>
          </p:cNvPr>
          <p:cNvCxnSpPr>
            <a:stCxn id="6" idx="2"/>
          </p:cNvCxnSpPr>
          <p:nvPr/>
        </p:nvCxnSpPr>
        <p:spPr>
          <a:xfrm flipH="1">
            <a:off x="7592291" y="1717964"/>
            <a:ext cx="1551709" cy="5818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12C7CD5-D8CC-1D9E-FF5A-07813AB9B934}"/>
              </a:ext>
            </a:extLst>
          </p:cNvPr>
          <p:cNvSpPr txBox="1"/>
          <p:nvPr/>
        </p:nvSpPr>
        <p:spPr>
          <a:xfrm>
            <a:off x="817414" y="360205"/>
            <a:ext cx="6055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Vary the laser’s output with calibrated neutral density filters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282AF4-91E9-57FF-E4A0-C43A42661852}"/>
              </a:ext>
            </a:extLst>
          </p:cNvPr>
          <p:cNvSpPr txBox="1"/>
          <p:nvPr/>
        </p:nvSpPr>
        <p:spPr>
          <a:xfrm>
            <a:off x="831268" y="789696"/>
            <a:ext cx="5534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 laser’s photon distribution is </a:t>
            </a:r>
            <a:r>
              <a:rPr lang="en-US" dirty="0" err="1"/>
              <a:t>Poissonian</a:t>
            </a:r>
            <a:endParaRPr lang="en-US" dirty="0"/>
          </a:p>
          <a:p>
            <a:r>
              <a:rPr lang="en-US" dirty="0"/>
              <a:t>with measured  mean proportional to photo-electrons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FD482B-7DA8-CDE7-05C1-F54D4F7005CC}"/>
              </a:ext>
            </a:extLst>
          </p:cNvPr>
          <p:cNvSpPr txBox="1"/>
          <p:nvPr/>
        </p:nvSpPr>
        <p:spPr>
          <a:xfrm>
            <a:off x="914399" y="1870364"/>
            <a:ext cx="3948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Variance is proportional to the mean.</a:t>
            </a:r>
          </a:p>
          <a:p>
            <a:r>
              <a:rPr lang="en-US" dirty="0"/>
              <a:t>The slope of the variance/mean plot is the proportionality constant or gain of the SIPM.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C9AB14E-CCB4-F3CF-B874-1B3D7CC5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28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2156</TotalTime>
  <Words>581</Words>
  <Application>Microsoft Office PowerPoint</Application>
  <PresentationFormat>Widescreen</PresentationFormat>
  <Paragraphs>113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Broadway</vt:lpstr>
      <vt:lpstr>Office Theme</vt:lpstr>
      <vt:lpstr>Calibration Concepts</vt:lpstr>
      <vt:lpstr>Monitoring our 10 LYSO crystal array </vt:lpstr>
      <vt:lpstr>Crucial design elements of this laser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LYSO version with a UV laser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 Swanson</dc:creator>
  <cp:lastModifiedBy>Erik Swanson</cp:lastModifiedBy>
  <cp:revision>1</cp:revision>
  <dcterms:created xsi:type="dcterms:W3CDTF">2024-06-17T17:21:03Z</dcterms:created>
  <dcterms:modified xsi:type="dcterms:W3CDTF">2024-06-19T17:11:14Z</dcterms:modified>
</cp:coreProperties>
</file>