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7"/>
  </p:notesMasterIdLst>
  <p:handoutMasterIdLst>
    <p:handoutMasterId r:id="rId8"/>
  </p:handoutMasterIdLst>
  <p:sldIdLst>
    <p:sldId id="268" r:id="rId3"/>
    <p:sldId id="269" r:id="rId4"/>
    <p:sldId id="270" r:id="rId5"/>
    <p:sldId id="26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5F5B"/>
    <a:srgbClr val="417EBB"/>
    <a:srgbClr val="3399FF"/>
    <a:srgbClr val="FFD1D1"/>
    <a:srgbClr val="FF5050"/>
    <a:srgbClr val="2F4D5D"/>
    <a:srgbClr val="FFC000"/>
    <a:srgbClr val="DCE7F0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BF7704-0B02-4020-BC2C-CB63F1577F34}" v="1" dt="2024-05-17T05:14:25.8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04" autoAdjust="0"/>
    <p:restoredTop sz="76730" autoAdjust="0"/>
  </p:normalViewPr>
  <p:slideViewPr>
    <p:cSldViewPr snapToGrid="0" snapToObjects="1">
      <p:cViewPr varScale="1">
        <p:scale>
          <a:sx n="121" d="100"/>
          <a:sy n="121" d="100"/>
        </p:scale>
        <p:origin x="60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17-5-2024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17-5-2024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17/05/2024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17/05/2024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17/05/2024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17/05/2024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17/05/2024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17/05/2024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17/05/2024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17/05/2024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17/05/2024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17/05/2024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17/05/2024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17/05/2024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22/02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2BDF4A-92C5-BB80-464F-23600154F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4081E7-8BF2-246A-D2C8-032E46837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60B2B8-2115-C0FF-B677-1F0032E59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BR2 proposal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F5D32E-C201-E4BB-38D7-F62976609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925" y="54226"/>
            <a:ext cx="5061777" cy="61557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E4098D-C71E-1970-9FA6-B5C2939E1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225" y="1756482"/>
            <a:ext cx="1502650" cy="27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92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E3F7CB-213F-A003-4A6B-C89E8EBBA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7F2E77-9339-97EC-E68F-8B7542E9F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C5385-75F4-0380-0916-8503DE6D6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433386-D99E-2CA0-9EF2-7AAA516FD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Geant</a:t>
            </a:r>
            <a:r>
              <a:rPr lang="en-US" dirty="0"/>
              <a:t> 4 simulations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F87509-D968-081A-4757-AEA94A904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6264"/>
            <a:ext cx="6243826" cy="38759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58032F-1223-C949-8F2B-B52B6ECDA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600" y="1640164"/>
            <a:ext cx="5946863" cy="11671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8CF568-04C0-9749-1CE4-698E49B4DD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2780" y="2807355"/>
            <a:ext cx="4168501" cy="224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0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28</Words>
  <Application>Microsoft Office PowerPoint</Application>
  <PresentationFormat>Widescreen</PresentationFormat>
  <Paragraphs>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KU Leuven</vt:lpstr>
      <vt:lpstr>KU Leuven Sedes</vt:lpstr>
      <vt:lpstr>Update muX meeting 22/02</vt:lpstr>
      <vt:lpstr>BR2 proposal</vt:lpstr>
      <vt:lpstr>Geant 4 simulations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2024-05-17T05:14:34Z</dcterms:modified>
</cp:coreProperties>
</file>