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02.06.2024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C86965-49D7-D8C4-1FAC-713430296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90" y="848114"/>
            <a:ext cx="10425819" cy="600988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2507" y="34981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Aramis</a:t>
            </a:r>
            <a:r>
              <a:rPr lang="en-US" dirty="0"/>
              <a:t>: </a:t>
            </a:r>
            <a:r>
              <a:rPr lang="fr-FR" b="0" i="0" dirty="0" err="1">
                <a:solidFill>
                  <a:srgbClr val="3C4043"/>
                </a:solidFill>
                <a:effectLst/>
                <a:latin typeface="Google Sans"/>
              </a:rPr>
              <a:t>Alvra</a:t>
            </a:r>
            <a:r>
              <a:rPr lang="fr-FR" b="0" i="0" dirty="0">
                <a:solidFill>
                  <a:srgbClr val="3C4043"/>
                </a:solidFill>
                <a:effectLst/>
                <a:latin typeface="Google Sans"/>
              </a:rPr>
              <a:t> 9 keV, Sunday Bernina</a:t>
            </a:r>
            <a:endParaRPr lang="en-US" dirty="0"/>
          </a:p>
          <a:p>
            <a:r>
              <a:rPr lang="en-US" b="1" dirty="0"/>
              <a:t>Athos</a:t>
            </a:r>
            <a:r>
              <a:rPr lang="en-US" dirty="0"/>
              <a:t>: </a:t>
            </a:r>
            <a:r>
              <a:rPr lang="en-US" b="0" i="0" dirty="0">
                <a:solidFill>
                  <a:srgbClr val="3C4043"/>
                </a:solidFill>
                <a:effectLst/>
                <a:latin typeface="Google Sans"/>
              </a:rPr>
              <a:t>Furka 710 eV and 1350 eV LV/LH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329BA60-F71F-1947-3276-F0286CDE7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747" y="3266338"/>
            <a:ext cx="10108078" cy="20291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8EB89-88DD-4127-13F5-AF6982BD1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747" y="887385"/>
            <a:ext cx="9756000" cy="23668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9E9D87-0DD9-163D-4400-ABFED8CCDBD6}"/>
              </a:ext>
            </a:extLst>
          </p:cNvPr>
          <p:cNvSpPr txBox="1"/>
          <p:nvPr/>
        </p:nvSpPr>
        <p:spPr>
          <a:xfrm rot="16200000">
            <a:off x="4575495" y="1320856"/>
            <a:ext cx="1308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SARUN06 vacuum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D1EC28-4E87-42E1-93A4-7221B5A85B00}"/>
              </a:ext>
            </a:extLst>
          </p:cNvPr>
          <p:cNvSpPr txBox="1"/>
          <p:nvPr/>
        </p:nvSpPr>
        <p:spPr>
          <a:xfrm rot="16200000">
            <a:off x="6540893" y="1577392"/>
            <a:ext cx="704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SINSB02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E95679-92A8-FC9C-70CA-A75E3D4F144E}"/>
              </a:ext>
            </a:extLst>
          </p:cNvPr>
          <p:cNvSpPr txBox="1"/>
          <p:nvPr/>
        </p:nvSpPr>
        <p:spPr>
          <a:xfrm>
            <a:off x="9552762" y="3115757"/>
            <a:ext cx="814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Power cut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9D6C7B-300E-6ABB-DD8D-3E640DFF92DF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9867900" y="3392756"/>
            <a:ext cx="92089" cy="1331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D380A22-EC2E-4A79-92E5-18D5E6188DC9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9867900" y="2152650"/>
            <a:ext cx="92089" cy="963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37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9DEA388-486F-97D8-4E8D-0F510673B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88" y="822325"/>
            <a:ext cx="8587678" cy="37271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727F367-B600-F96F-42B2-462BEBA3D69F}"/>
              </a:ext>
            </a:extLst>
          </p:cNvPr>
          <p:cNvSpPr txBox="1"/>
          <p:nvPr/>
        </p:nvSpPr>
        <p:spPr>
          <a:xfrm>
            <a:off x="6096000" y="1562172"/>
            <a:ext cx="12005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Increased losses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8462AC9-4B63-4559-4F5C-AD3AEC9D263C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6696261" y="1839171"/>
            <a:ext cx="352239" cy="584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0FD6EE3-EFB2-0D75-4FBD-748316CE173D}"/>
              </a:ext>
            </a:extLst>
          </p:cNvPr>
          <p:cNvSpPr txBox="1"/>
          <p:nvPr/>
        </p:nvSpPr>
        <p:spPr>
          <a:xfrm>
            <a:off x="4199307" y="2220360"/>
            <a:ext cx="1233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Spring shutdown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BC439EB-CCEB-BFC6-8501-171D229BF3CA}"/>
              </a:ext>
            </a:extLst>
          </p:cNvPr>
          <p:cNvCxnSpPr>
            <a:cxnSpLocks/>
          </p:cNvCxnSpPr>
          <p:nvPr/>
        </p:nvCxnSpPr>
        <p:spPr>
          <a:xfrm flipH="1">
            <a:off x="3803515" y="2497359"/>
            <a:ext cx="1780162" cy="0"/>
          </a:xfrm>
          <a:prstGeom prst="straightConnector1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>
            <a:normAutofit/>
          </a:bodyPr>
          <a:lstStyle/>
          <a:p>
            <a:r>
              <a:rPr lang="en-US" dirty="0"/>
              <a:t>Losses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850988" y="4610809"/>
            <a:ext cx="9731287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A wire-scanner was in the beam or very close to the beam  (SARCL01-DWSC160) most likely since the spring shutdown. A new test WSC was installed in this position.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The losses increased strongly on May 6</a:t>
            </a:r>
            <a:r>
              <a:rPr lang="en-US" sz="1600" baseline="30000" dirty="0"/>
              <a:t>th</a:t>
            </a:r>
            <a:r>
              <a:rPr lang="en-US" sz="1600" dirty="0"/>
              <a:t>. An inspection took place in the tunnel last Monday. Moving the WSC position cured the problem.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Action: check all WSC position calibration -&gt; MD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Lesson learnt: take more precaution when installing new diagnostics in the machine…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7AD696-C4E1-A50B-E029-28744C006F29}"/>
              </a:ext>
            </a:extLst>
          </p:cNvPr>
          <p:cNvSpPr txBox="1"/>
          <p:nvPr/>
        </p:nvSpPr>
        <p:spPr>
          <a:xfrm>
            <a:off x="7896225" y="405855"/>
            <a:ext cx="936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WSC moved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DE5434F-984F-4E8C-9CC0-31ED30B032B2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8364591" y="682854"/>
            <a:ext cx="484134" cy="584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08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>
            <a:normAutofit/>
          </a:bodyPr>
          <a:lstStyle/>
          <a:p>
            <a:r>
              <a:rPr lang="en-US" dirty="0"/>
              <a:t>Set-up / problems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607528" y="1133982"/>
            <a:ext cx="569599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Aramis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9 keV 900 </a:t>
            </a:r>
            <a:r>
              <a:rPr lang="en-US" sz="1600" dirty="0" err="1"/>
              <a:t>uJ</a:t>
            </a:r>
            <a:r>
              <a:rPr lang="en-US" sz="1600" dirty="0"/>
              <a:t> (best perf. 1.15 mJ)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0.18% BW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Tried to run with PSSS energy feedback -&gt; need to be improved the feedback does not handle correctly beam interruptions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Also attempted 2-point pointing feedback. More work needed on the PBPS channels.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Athos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1350 eV linear is challenging: modest performances 100-150 </a:t>
            </a:r>
            <a:r>
              <a:rPr lang="en-US" sz="1600" dirty="0" err="1"/>
              <a:t>uJ</a:t>
            </a:r>
            <a:r>
              <a:rPr lang="en-US" sz="1600" dirty="0"/>
              <a:t> (expect 500 </a:t>
            </a:r>
            <a:r>
              <a:rPr lang="en-US" sz="1600" dirty="0" err="1"/>
              <a:t>uJ</a:t>
            </a:r>
            <a:r>
              <a:rPr lang="en-US" sz="1600" dirty="0"/>
              <a:t>?)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710 eV LH/LV ~1 mJ -&gt; we had much better performances in the past 2.5-2.7 mJ at this energy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Need to spend some time on high photon energy beams in Athos (and linear polarization)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0E62CE-0974-0962-0BB5-9FCAFB047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2965" y="750887"/>
            <a:ext cx="5620864" cy="232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/>
              <a:t>Technical problems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33525"/>
            <a:ext cx="1002982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Power cut on Sunday morning, could not restore the beam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Network problems affecting RF, PSYS, DRPS (could not connect to the server)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Vacuum could not be restarted, apparently some equipment (gauges?) was damaged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Problems with T&amp;S</a:t>
            </a:r>
          </a:p>
          <a:p>
            <a:pPr>
              <a:spcBef>
                <a:spcPts val="1000"/>
              </a:spcBef>
            </a:pPr>
            <a:endParaRPr lang="en-US" sz="1600" dirty="0"/>
          </a:p>
          <a:p>
            <a:pPr>
              <a:spcBef>
                <a:spcPts val="1000"/>
              </a:spcBef>
            </a:pPr>
            <a:r>
              <a:rPr lang="en-US" sz="1600" dirty="0"/>
              <a:t>Other issues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Archiver down, too many channels archiving at high rates… (the new archiver is almost ready to go)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Periodic drops in Athos pulse energy correlated with BC2 compression feedback -&gt; problem with the monitor (range limit) or changes in RF leading to different compression in the dogleg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Vacuum problem on SARUN06 on Wednesday (2h)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SINSB02 on Friday (3h)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2186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Losses</vt:lpstr>
      <vt:lpstr>Set-up / problems</vt:lpstr>
      <vt:lpstr>Technical problems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51</cp:revision>
  <dcterms:created xsi:type="dcterms:W3CDTF">2023-03-05T10:46:20Z</dcterms:created>
  <dcterms:modified xsi:type="dcterms:W3CDTF">2024-06-02T19:56:32Z</dcterms:modified>
</cp:coreProperties>
</file>