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_rels/item3.xml.rels" ContentType="application/vnd.openxmlformats-package.relationships+xml"/>
  <Override PartName="/customXml/itemProps3.xml" ContentType="application/vnd.openxmlformats-officedocument.customXmlProperties+xml"/>
  <Override PartName="/customXml/item3.xml" ContentType="application/xml"/>
  <Override PartName="/customXml/itemProps2.xml" ContentType="application/vnd.openxmlformats-officedocument.customXmlProperties+xml"/>
  <Override PartName="/customXml/item1.xml" ContentType="application/xml"/>
  <Override PartName="/customXml/item2.xml" ContentType="application/xml"/>
  <Override PartName="/customXml/itemProps1.xml" ContentType="application/vnd.openxmlformats-officedocument.customXmlProperties+xml"/>
  <Override PartName="/ppt/_rels/presentation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presProps.xml" ContentType="application/vnd.openxmlformats-officedocument.presentationml.presProps+xml"/>
  <Override PartName="/ppt/media/image16.wmf" ContentType="image/x-wmf"/>
  <Override PartName="/ppt/media/image12.wmf" ContentType="image/x-wmf"/>
  <Override PartName="/ppt/media/image11.wmf" ContentType="image/x-wmf"/>
  <Override PartName="/ppt/media/image15.wmf" ContentType="image/x-wmf"/>
  <Override PartName="/ppt/media/image9.wmf" ContentType="image/x-wmf"/>
  <Override PartName="/ppt/media/image1.wmf" ContentType="image/x-wmf"/>
  <Override PartName="/ppt/media/image3.wmf" ContentType="image/x-wmf"/>
  <Override PartName="/ppt/media/image13.wmf" ContentType="image/x-wmf"/>
  <Override PartName="/ppt/media/image7.wmf" ContentType="image/x-wmf"/>
  <Override PartName="/ppt/media/image17.wmf" ContentType="image/x-wmf"/>
  <Override PartName="/ppt/media/image18.wmf" ContentType="image/x-wmf"/>
  <Override PartName="/ppt/media/image19.wmf" ContentType="image/x-wmf"/>
  <Override PartName="/ppt/media/image8.wmf" ContentType="image/x-wmf"/>
  <Override PartName="/ppt/media/image4.wmf" ContentType="image/x-wmf"/>
  <Override PartName="/ppt/media/image10.wmf" ContentType="image/x-wmf"/>
  <Override PartName="/ppt/media/image20.png" ContentType="image/png"/>
  <Override PartName="/ppt/media/image21.png" ContentType="image/png"/>
  <Override PartName="/ppt/media/image14.png" ContentType="image/png"/>
  <Override PartName="/ppt/media/image22.png" ContentType="image/png"/>
  <Override PartName="/ppt/media/image23.png" ContentType="image/png"/>
  <Override PartName="/ppt/media/image25.png" ContentType="image/png"/>
  <Override PartName="/ppt/media/image24.png" ContentType="image/png"/>
  <Override PartName="/ppt/media/image6.png" ContentType="image/png"/>
  <Override PartName="/ppt/media/image2.png" ContentType="image/png"/>
  <Override PartName="/ppt/media/image5.png" ContentType="image/png"/>
  <Override PartName="/ppt/presentation.xml" ContentType="application/vnd.openxmlformats-officedocument.presentationml.presentation.main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heme/theme9.xml" ContentType="application/vnd.openxmlformats-officedocument.theme+xml"/>
  <Override PartName="/ppt/theme/theme16.xml" ContentType="application/vnd.openxmlformats-officedocument.theme+xml"/>
  <Override PartName="/ppt/theme/theme8.xml" ContentType="application/vnd.openxmlformats-officedocument.theme+xml"/>
  <Override PartName="/ppt/theme/theme15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3.xml" ContentType="application/vnd.openxmlformats-officedocument.theme+xml"/>
  <Override PartName="/ppt/theme/theme12.xml" ContentType="application/vnd.openxmlformats-officedocument.theme+xml"/>
  <Override PartName="/ppt/theme/theme4.xml" ContentType="application/vnd.openxmlformats-officedocument.theme+xml"/>
  <Override PartName="/ppt/theme/theme13.xml" ContentType="application/vnd.openxmlformats-officedocument.theme+xml"/>
  <Override PartName="/ppt/theme/theme5.xml" ContentType="application/vnd.openxmlformats-officedocument.theme+xml"/>
  <Override PartName="/ppt/theme/theme14.xml" ContentType="application/vnd.openxmlformats-officedocument.theme+xml"/>
  <Override PartName="/ppt/theme/theme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23.xml" ContentType="application/vnd.openxmlformats-officedocument.theme+xml"/>
  <Override PartName="/ppt/theme/theme31.xml" ContentType="application/vnd.openxmlformats-officedocument.theme+xml"/>
  <Override PartName="/ppt/theme/theme24.xml" ContentType="application/vnd.openxmlformats-officedocument.theme+xml"/>
  <Override PartName="/ppt/theme/theme32.xml" ContentType="application/vnd.openxmlformats-officedocument.theme+xml"/>
  <Override PartName="/ppt/theme/theme25.xml" ContentType="application/vnd.openxmlformats-officedocument.theme+xml"/>
  <Override PartName="/ppt/theme/theme34.xml" ContentType="application/vnd.openxmlformats-officedocument.theme+xml"/>
  <Override PartName="/ppt/theme/theme27.xml" ContentType="application/vnd.openxmlformats-officedocument.theme+xml"/>
  <Override PartName="/ppt/theme/theme33.xml" ContentType="application/vnd.openxmlformats-officedocument.theme+xml"/>
  <Override PartName="/ppt/theme/theme26.xml" ContentType="application/vnd.openxmlformats-officedocument.theme+xml"/>
  <Override PartName="/ppt/theme/theme19.xml" ContentType="application/vnd.openxmlformats-officedocument.theme+xml"/>
  <Override PartName="/ppt/theme/theme28.xml" ContentType="application/vnd.openxmlformats-officedocument.theme+xml"/>
  <Override PartName="/ppt/theme/theme22.xml" ContentType="application/vnd.openxmlformats-officedocument.theme+xml"/>
  <Override PartName="/ppt/theme/theme21.xml" ContentType="application/vnd.openxmlformats-officedocument.theme+xml"/>
  <Override PartName="/ppt/theme/theme20.xml" ContentType="application/vnd.openxmlformats-officedocument.theme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  <p:sldMasterId id="2147483696" r:id="rId26"/>
    <p:sldMasterId id="2147483698" r:id="rId27"/>
    <p:sldMasterId id="2147483700" r:id="rId28"/>
    <p:sldMasterId id="2147483702" r:id="rId29"/>
    <p:sldMasterId id="2147483704" r:id="rId30"/>
    <p:sldMasterId id="2147483706" r:id="rId31"/>
    <p:sldMasterId id="2147483708" r:id="rId32"/>
    <p:sldMasterId id="2147483710" r:id="rId33"/>
    <p:sldMasterId id="2147483712" r:id="rId34"/>
    <p:sldMasterId id="2147483714" r:id="rId35"/>
  </p:sldMasterIdLst>
  <p:sldIdLst>
    <p:sldId id="256" r:id="rId36"/>
    <p:sldId id="257" r:id="rId37"/>
    <p:sldId id="258" r:id="rId38"/>
    <p:sldId id="259" r:id="rId39"/>
    <p:sldId id="260" r:id="rId40"/>
    <p:sldId id="261" r:id="rId41"/>
    <p:sldId id="262" r:id="rId42"/>
    <p:sldId id="263" r:id="rId43"/>
    <p:sldId id="264" r:id="rId44"/>
    <p:sldId id="265" r:id="rId45"/>
    <p:sldId id="266" r:id="rId46"/>
    <p:sldId id="267" r:id="rId47"/>
    <p:sldId id="268" r:id="rId48"/>
    <p:sldId id="269" r:id="rId49"/>
    <p:sldId id="270" r:id="rId50"/>
    <p:sldId id="271" r:id="rId51"/>
    <p:sldId id="272" r:id="rId52"/>
    <p:sldId id="273" r:id="rId53"/>
    <p:sldId id="274" r:id="rId54"/>
    <p:sldId id="275" r:id="rId55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" Target="slides/slide1.xml"/><Relationship Id="rId37" Type="http://schemas.openxmlformats.org/officeDocument/2006/relationships/slide" Target="slides/slide2.xml"/><Relationship Id="rId38" Type="http://schemas.openxmlformats.org/officeDocument/2006/relationships/slide" Target="slides/slide3.xml"/><Relationship Id="rId39" Type="http://schemas.openxmlformats.org/officeDocument/2006/relationships/slide" Target="slides/slide4.xml"/><Relationship Id="rId40" Type="http://schemas.openxmlformats.org/officeDocument/2006/relationships/slide" Target="slides/slide5.xml"/><Relationship Id="rId41" Type="http://schemas.openxmlformats.org/officeDocument/2006/relationships/slide" Target="slides/slide6.xml"/><Relationship Id="rId42" Type="http://schemas.openxmlformats.org/officeDocument/2006/relationships/slide" Target="slides/slide7.xml"/><Relationship Id="rId43" Type="http://schemas.openxmlformats.org/officeDocument/2006/relationships/slide" Target="slides/slide8.xml"/><Relationship Id="rId44" Type="http://schemas.openxmlformats.org/officeDocument/2006/relationships/slide" Target="slides/slide9.xml"/><Relationship Id="rId45" Type="http://schemas.openxmlformats.org/officeDocument/2006/relationships/slide" Target="slides/slide10.xml"/><Relationship Id="rId46" Type="http://schemas.openxmlformats.org/officeDocument/2006/relationships/slide" Target="slides/slide11.xml"/><Relationship Id="rId47" Type="http://schemas.openxmlformats.org/officeDocument/2006/relationships/slide" Target="slides/slide12.xml"/><Relationship Id="rId48" Type="http://schemas.openxmlformats.org/officeDocument/2006/relationships/slide" Target="slides/slide13.xml"/><Relationship Id="rId49" Type="http://schemas.openxmlformats.org/officeDocument/2006/relationships/slide" Target="slides/slide14.xml"/><Relationship Id="rId50" Type="http://schemas.openxmlformats.org/officeDocument/2006/relationships/slide" Target="slides/slide15.xml"/><Relationship Id="rId51" Type="http://schemas.openxmlformats.org/officeDocument/2006/relationships/slide" Target="slides/slide16.xml"/><Relationship Id="rId52" Type="http://schemas.openxmlformats.org/officeDocument/2006/relationships/slide" Target="slides/slide17.xml"/><Relationship Id="rId53" Type="http://schemas.openxmlformats.org/officeDocument/2006/relationships/slide" Target="slides/slide18.xml"/><Relationship Id="rId54" Type="http://schemas.openxmlformats.org/officeDocument/2006/relationships/slide" Target="slides/slide19.xml"/><Relationship Id="rId55" Type="http://schemas.openxmlformats.org/officeDocument/2006/relationships/slide" Target="slides/slide20.xml"/><Relationship Id="rId5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08383988-455B-46DF-AE98-B415C9BB3CE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F2FE7779-C3FF-40BA-89B4-610BD83F9C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F2A361A-4EEA-41ED-8C88-9375D268A5D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6"/>
          </p:nvPr>
        </p:nvSpPr>
        <p:spPr/>
        <p:txBody>
          <a:bodyPr/>
          <a:p>
            <a:fld id="{7C309085-E01E-401D-9829-60FF5F8FA56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9"/>
          </p:nvPr>
        </p:nvSpPr>
        <p:spPr/>
        <p:txBody>
          <a:bodyPr/>
          <a:p>
            <a:fld id="{CBE543D2-6F49-45DD-B954-F4D0799B05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2"/>
          </p:nvPr>
        </p:nvSpPr>
        <p:spPr/>
        <p:txBody>
          <a:bodyPr/>
          <a:p>
            <a:fld id="{B0E092CB-61FA-4E88-8863-122F32326B9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CAA447EA-E6E0-4E76-A906-085BD7D35AC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8"/>
          </p:nvPr>
        </p:nvSpPr>
        <p:spPr/>
        <p:txBody>
          <a:bodyPr/>
          <a:p>
            <a:fld id="{8E4809D7-5544-489E-A762-468198AC3CD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1"/>
          </p:nvPr>
        </p:nvSpPr>
        <p:spPr/>
        <p:txBody>
          <a:bodyPr/>
          <a:p>
            <a:fld id="{E7143046-D4D1-4FCF-BC31-330A91CF2CA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ing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09E51E8-0C69-49C5-8519-8251D4D326F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4"/>
          </p:nvPr>
        </p:nvSpPr>
        <p:spPr/>
        <p:txBody>
          <a:bodyPr/>
          <a:p>
            <a:fld id="{17E4A7EF-FFDA-48BC-92C0-82D8C8566A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7"/>
          </p:nvPr>
        </p:nvSpPr>
        <p:spPr/>
        <p:txBody>
          <a:bodyPr/>
          <a:p>
            <a:fld id="{DDF0F997-45D7-4EAC-9702-6C77CF7807A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0"/>
          </p:nvPr>
        </p:nvSpPr>
        <p:spPr/>
        <p:txBody>
          <a:bodyPr/>
          <a:p>
            <a:fld id="{7B36A9CE-FB42-42CE-84BB-D67CC694267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3"/>
          </p:nvPr>
        </p:nvSpPr>
        <p:spPr/>
        <p:txBody>
          <a:bodyPr/>
          <a:p>
            <a:fld id="{4A084AD1-CE51-47CC-8FE2-5E654370148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6"/>
          </p:nvPr>
        </p:nvSpPr>
        <p:spPr/>
        <p:txBody>
          <a:bodyPr/>
          <a:p>
            <a:fld id="{CCB57968-2C3E-4E3A-961D-B96AEF79139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9"/>
          </p:nvPr>
        </p:nvSpPr>
        <p:spPr/>
        <p:txBody>
          <a:bodyPr/>
          <a:p>
            <a:fld id="{34ABA08B-B1D0-4A1C-8171-3A5D34D946D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2"/>
          </p:nvPr>
        </p:nvSpPr>
        <p:spPr/>
        <p:txBody>
          <a:bodyPr/>
          <a:p>
            <a:fld id="{3119FB60-9519-4661-931E-88AA96CFAE0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5"/>
          </p:nvPr>
        </p:nvSpPr>
        <p:spPr/>
        <p:txBody>
          <a:bodyPr/>
          <a:p>
            <a:fld id="{11182A89-174E-4738-B496-F342BCC3D64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Imag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ing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6554106-574D-4491-BEB9-E6CD12F029A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Imag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Image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p>
            <a:fld id="{8FB7A474-32AE-4F30-B9B2-DA287B5B871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ing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1"/>
          </p:nvPr>
        </p:nvSpPr>
        <p:spPr/>
        <p:txBody>
          <a:bodyPr/>
          <a:p>
            <a:fld id="{F2670F72-F14E-45D7-A616-3D4E46F284D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0B16D22-BBD5-40B6-AC1D-4E03C6BAB55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264A97B-FDCE-49FE-8E94-AD6F08C97CF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B5541852-FF74-4564-A78B-05DB70615E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69DD0A2D-5E44-428A-89AE-29B9A8F7536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46B939E-50DB-438F-A94D-9D5283FE459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64716C9E-60FB-497E-B6F5-6EE14A0D6FB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wmf"/><Relationship Id="rId3" Type="http://schemas.openxmlformats.org/officeDocument/2006/relationships/image" Target="../media/image5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image" Target="../media/image1.wmf"/><Relationship Id="rId3" Type="http://schemas.openxmlformats.org/officeDocument/2006/relationships/image" Target="../media/image6.png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4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5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6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7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image" Target="../media/image1.wmf"/><Relationship Id="rId3" Type="http://schemas.openxmlformats.org/officeDocument/2006/relationships/image" Target="../media/image7.wmf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29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image" Target="../media/image1.wmf"/><Relationship Id="rId3" Type="http://schemas.openxmlformats.org/officeDocument/2006/relationships/image" Target="../media/image1.wmf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30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image" Target="../media/image1.wmf"/><Relationship Id="rId3" Type="http://schemas.openxmlformats.org/officeDocument/2006/relationships/image" Target="../media/image1.wmf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31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image" Target="../media/image1.wmf"/><Relationship Id="rId3" Type="http://schemas.openxmlformats.org/officeDocument/2006/relationships/image" Target="../media/image1.wmf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32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image" Target="../media/image1.wmf"/><Relationship Id="rId3" Type="http://schemas.openxmlformats.org/officeDocument/2006/relationships/image" Target="../media/image3.wmf"/><Relationship Id="rId4" Type="http://schemas.openxmlformats.org/officeDocument/2006/relationships/slideLayout" Target="../slideLayouts/slideLayout33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image" Target="../media/image1.wmf"/><Relationship Id="rId3" Type="http://schemas.openxmlformats.org/officeDocument/2006/relationships/image" Target="../media/image3.wmf"/><Relationship Id="rId4" Type="http://schemas.openxmlformats.org/officeDocument/2006/relationships/slideLayout" Target="../slideLayouts/slideLayout34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1" name="Grafik 3" descr=""/>
          <p:cNvPicPr/>
          <p:nvPr/>
        </p:nvPicPr>
        <p:blipFill>
          <a:blip r:embed="rId3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9" descr=""/>
          <p:cNvPicPr/>
          <p:nvPr/>
        </p:nvPicPr>
        <p:blipFill>
          <a:blip r:embed="rId4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lt1"/>
                </a:solidFill>
                <a:latin typeface="Aptos"/>
              </a:rPr>
              <a:t>Add </a:t>
            </a:r>
            <a:r>
              <a:rPr b="1" lang="en-GB" sz="4200" spc="-1" strike="noStrike">
                <a:solidFill>
                  <a:schemeClr val="lt1"/>
                </a:solidFill>
                <a:latin typeface="Aptos"/>
              </a:rPr>
              <a:t>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7" descr=""/>
          <p:cNvPicPr/>
          <p:nvPr/>
        </p:nvPicPr>
        <p:blipFill>
          <a:blip r:embed="rId5"/>
          <a:srcRect l="28493" t="0" r="0" b="0"/>
          <a:stretch/>
        </p:blipFill>
        <p:spPr>
          <a:xfrm>
            <a:off x="2532240" y="536760"/>
            <a:ext cx="2161800" cy="402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dt" idx="25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ftr" idx="26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sldNum" idx="27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5C97C6A1-5FF9-4533-8416-F3EEFE9E02BE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PlaceHolder 5"/>
          <p:cNvSpPr>
            <a:spLocks noGrp="1"/>
          </p:cNvSpPr>
          <p:nvPr>
            <p:ph type="body"/>
          </p:nvPr>
        </p:nvSpPr>
        <p:spPr>
          <a:xfrm>
            <a:off x="695160" y="1449360"/>
            <a:ext cx="529236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6203880" y="1449360"/>
            <a:ext cx="529236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dt" idx="28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ftr" idx="29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sldNum" idx="30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FD3E6193-99B6-419B-BEA1-D08C6F6A9C4E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712908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71" name="PlaceHolder 6"/>
          <p:cNvSpPr>
            <a:spLocks noGrp="1"/>
          </p:cNvSpPr>
          <p:nvPr>
            <p:ph type="body"/>
          </p:nvPr>
        </p:nvSpPr>
        <p:spPr>
          <a:xfrm>
            <a:off x="695160" y="1376640"/>
            <a:ext cx="345564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1">
            <a:lumMod val="50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73" name="Grafik 9" descr=""/>
          <p:cNvPicPr/>
          <p:nvPr/>
        </p:nvPicPr>
        <p:blipFill>
          <a:blip r:embed="rId3"/>
          <a:stretch/>
        </p:blipFill>
        <p:spPr>
          <a:xfrm>
            <a:off x="1440" y="1800"/>
            <a:ext cx="12190320" cy="6855480"/>
          </a:xfrm>
          <a:prstGeom prst="rect">
            <a:avLst/>
          </a:prstGeom>
          <a:ln w="0">
            <a:noFill/>
          </a:ln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804492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lt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77" name="Grafik 12" descr=""/>
          <p:cNvPicPr/>
          <p:nvPr/>
        </p:nvPicPr>
        <p:blipFill>
          <a:blip r:embed="rId4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pic>
        <p:nvPicPr>
          <p:cNvPr id="78" name="Grafik 4" descr=""/>
          <p:cNvPicPr/>
          <p:nvPr/>
        </p:nvPicPr>
        <p:blipFill>
          <a:blip r:embed="rId5"/>
          <a:srcRect l="28493" t="0" r="0" b="0"/>
          <a:stretch/>
        </p:blipFill>
        <p:spPr>
          <a:xfrm>
            <a:off x="2532240" y="536760"/>
            <a:ext cx="2161800" cy="402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71" r:id="rId6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dt" idx="31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ftr" idx="32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sldNum" idx="33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CD35396D-DACF-4BBF-9F92-F61F55C15C01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345708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95160" y="1376640"/>
            <a:ext cx="345564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3" r:id="rId3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dt" idx="34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ftr" idx="35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sldNum" idx="36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92D2C137-D774-4794-B2B7-25A8528ABDAC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345708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 type="body"/>
          </p:nvPr>
        </p:nvSpPr>
        <p:spPr>
          <a:xfrm>
            <a:off x="4367160" y="3843360"/>
            <a:ext cx="345708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95" name="PlaceHolder 8"/>
          <p:cNvSpPr>
            <a:spLocks noGrp="1"/>
          </p:cNvSpPr>
          <p:nvPr>
            <p:ph type="body"/>
          </p:nvPr>
        </p:nvSpPr>
        <p:spPr>
          <a:xfrm>
            <a:off x="695160" y="1376640"/>
            <a:ext cx="345564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dt" idx="3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ftr" idx="3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sldNum" idx="3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FD7194DD-1B16-4488-A7E1-DB476F77A0EF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345708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03" name="PlaceHolder 7"/>
          <p:cNvSpPr>
            <a:spLocks noGrp="1"/>
          </p:cNvSpPr>
          <p:nvPr>
            <p:ph type="body"/>
          </p:nvPr>
        </p:nvSpPr>
        <p:spPr>
          <a:xfrm>
            <a:off x="4367160" y="3843360"/>
            <a:ext cx="345708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04" name="PlaceHolder 8"/>
          <p:cNvSpPr>
            <a:spLocks noGrp="1"/>
          </p:cNvSpPr>
          <p:nvPr>
            <p:ph type="body"/>
          </p:nvPr>
        </p:nvSpPr>
        <p:spPr>
          <a:xfrm>
            <a:off x="8040600" y="3843360"/>
            <a:ext cx="345564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05" name="PlaceHolder 9"/>
          <p:cNvSpPr>
            <a:spLocks noGrp="1"/>
          </p:cNvSpPr>
          <p:nvPr>
            <p:ph type="body"/>
          </p:nvPr>
        </p:nvSpPr>
        <p:spPr>
          <a:xfrm>
            <a:off x="695160" y="1376640"/>
            <a:ext cx="345564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7" r:id="rId3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dt" idx="40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ftr" idx="41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sldNum" idx="42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EF4DF521-FAEB-4B8E-95DA-969C01F8174B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95160" y="1376640"/>
            <a:ext cx="712908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9" r:id="rId3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dt" idx="43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ftr" idx="44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sldNum" idx="45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9EE66D73-2DF9-41FE-A8A0-4CC82FEB4F6E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8040600" y="3843360"/>
            <a:ext cx="3455640" cy="217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695160" y="1376640"/>
            <a:ext cx="712908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1" r:id="rId3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dt" idx="4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ftr" idx="4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sldNum" idx="4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A63985A4-5681-429B-BBF5-7F16E1E4003E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95160" y="1449360"/>
            <a:ext cx="529236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6203880" y="1449360"/>
            <a:ext cx="529236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695160" y="4554000"/>
            <a:ext cx="5291280" cy="146700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29" name="PlaceHolder 8"/>
          <p:cNvSpPr>
            <a:spLocks noGrp="1"/>
          </p:cNvSpPr>
          <p:nvPr>
            <p:ph type="body"/>
          </p:nvPr>
        </p:nvSpPr>
        <p:spPr>
          <a:xfrm>
            <a:off x="6205320" y="4554000"/>
            <a:ext cx="5291280" cy="146700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3" r:id="rId3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dt" idx="49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ftr" idx="50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sldNum" idx="51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932E43A9-8637-4BDE-8EA3-BC5646977BB9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345708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695160" y="4545000"/>
            <a:ext cx="345564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38" name="PlaceHolder 8"/>
          <p:cNvSpPr>
            <a:spLocks noGrp="1"/>
          </p:cNvSpPr>
          <p:nvPr>
            <p:ph type="body"/>
          </p:nvPr>
        </p:nvSpPr>
        <p:spPr>
          <a:xfrm>
            <a:off x="695160" y="1449360"/>
            <a:ext cx="345708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39" name="PlaceHolder 9"/>
          <p:cNvSpPr>
            <a:spLocks noGrp="1"/>
          </p:cNvSpPr>
          <p:nvPr>
            <p:ph type="body"/>
          </p:nvPr>
        </p:nvSpPr>
        <p:spPr>
          <a:xfrm>
            <a:off x="4368960" y="4545000"/>
            <a:ext cx="345564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40" name="PlaceHolder 10"/>
          <p:cNvSpPr>
            <a:spLocks noGrp="1"/>
          </p:cNvSpPr>
          <p:nvPr>
            <p:ph type="body"/>
          </p:nvPr>
        </p:nvSpPr>
        <p:spPr>
          <a:xfrm>
            <a:off x="8040600" y="4545000"/>
            <a:ext cx="345564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5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dt" idx="1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sldNum" idx="3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683267C-B0D0-42B2-A35D-31011D1390A4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4200" spc="-1" strike="noStrike">
                <a:solidFill>
                  <a:schemeClr val="dk1"/>
                </a:solidFill>
                <a:latin typeface="Aptos"/>
              </a:rPr>
              <a:t>Section Heading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250920" indent="-25092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3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dt" idx="52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ftr" idx="53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sldNum" idx="54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DAE79214-5F77-4471-B0DE-82B3556B7E2F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6" name="PlaceHolder 5"/>
          <p:cNvSpPr>
            <a:spLocks noGrp="1"/>
          </p:cNvSpPr>
          <p:nvPr>
            <p:ph type="body"/>
          </p:nvPr>
        </p:nvSpPr>
        <p:spPr>
          <a:xfrm>
            <a:off x="695160" y="1449360"/>
            <a:ext cx="253764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47" name="PlaceHolder 6"/>
          <p:cNvSpPr>
            <a:spLocks noGrp="1"/>
          </p:cNvSpPr>
          <p:nvPr>
            <p:ph type="body"/>
          </p:nvPr>
        </p:nvSpPr>
        <p:spPr>
          <a:xfrm>
            <a:off x="8958600" y="1449360"/>
            <a:ext cx="253764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48" name="PlaceHolder 7"/>
          <p:cNvSpPr>
            <a:spLocks noGrp="1"/>
          </p:cNvSpPr>
          <p:nvPr>
            <p:ph type="body"/>
          </p:nvPr>
        </p:nvSpPr>
        <p:spPr>
          <a:xfrm>
            <a:off x="3449880" y="1449360"/>
            <a:ext cx="253764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49" name="PlaceHolder 8"/>
          <p:cNvSpPr>
            <a:spLocks noGrp="1"/>
          </p:cNvSpPr>
          <p:nvPr>
            <p:ph type="body"/>
          </p:nvPr>
        </p:nvSpPr>
        <p:spPr>
          <a:xfrm>
            <a:off x="6203880" y="1449360"/>
            <a:ext cx="2537640" cy="2987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50" name="PlaceHolder 9"/>
          <p:cNvSpPr>
            <a:spLocks noGrp="1"/>
          </p:cNvSpPr>
          <p:nvPr>
            <p:ph type="body"/>
          </p:nvPr>
        </p:nvSpPr>
        <p:spPr>
          <a:xfrm>
            <a:off x="695160" y="4545000"/>
            <a:ext cx="253332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51" name="PlaceHolder 10"/>
          <p:cNvSpPr>
            <a:spLocks noGrp="1"/>
          </p:cNvSpPr>
          <p:nvPr>
            <p:ph type="body"/>
          </p:nvPr>
        </p:nvSpPr>
        <p:spPr>
          <a:xfrm>
            <a:off x="3449160" y="4545000"/>
            <a:ext cx="253332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52" name="PlaceHolder 11"/>
          <p:cNvSpPr>
            <a:spLocks noGrp="1"/>
          </p:cNvSpPr>
          <p:nvPr>
            <p:ph type="body"/>
          </p:nvPr>
        </p:nvSpPr>
        <p:spPr>
          <a:xfrm>
            <a:off x="6202800" y="4545000"/>
            <a:ext cx="253332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53" name="PlaceHolder 12"/>
          <p:cNvSpPr>
            <a:spLocks noGrp="1"/>
          </p:cNvSpPr>
          <p:nvPr>
            <p:ph type="body"/>
          </p:nvPr>
        </p:nvSpPr>
        <p:spPr>
          <a:xfrm>
            <a:off x="8956800" y="4545000"/>
            <a:ext cx="253332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7" r:id="rId3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dt" idx="55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ftr" idx="56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sldNum" idx="57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40A06A5-75D7-4610-A95D-233C38BF1B35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345708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8040600" y="1449360"/>
            <a:ext cx="3455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695160" y="1449360"/>
            <a:ext cx="345708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2" name="PlaceHolder 8"/>
          <p:cNvSpPr>
            <a:spLocks noGrp="1"/>
          </p:cNvSpPr>
          <p:nvPr>
            <p:ph type="body"/>
          </p:nvPr>
        </p:nvSpPr>
        <p:spPr>
          <a:xfrm>
            <a:off x="4367160" y="3852000"/>
            <a:ext cx="345708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3" name="PlaceHolder 9"/>
          <p:cNvSpPr>
            <a:spLocks noGrp="1"/>
          </p:cNvSpPr>
          <p:nvPr>
            <p:ph type="body"/>
          </p:nvPr>
        </p:nvSpPr>
        <p:spPr>
          <a:xfrm>
            <a:off x="8040600" y="3852000"/>
            <a:ext cx="3455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4" name="PlaceHolder 10"/>
          <p:cNvSpPr>
            <a:spLocks noGrp="1"/>
          </p:cNvSpPr>
          <p:nvPr>
            <p:ph type="body"/>
          </p:nvPr>
        </p:nvSpPr>
        <p:spPr>
          <a:xfrm>
            <a:off x="695160" y="3852000"/>
            <a:ext cx="345708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5" name="PlaceHolder 11"/>
          <p:cNvSpPr>
            <a:spLocks noGrp="1"/>
          </p:cNvSpPr>
          <p:nvPr>
            <p:ph type="body"/>
          </p:nvPr>
        </p:nvSpPr>
        <p:spPr>
          <a:xfrm>
            <a:off x="695160" y="568908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6" name="PlaceHolder 12"/>
          <p:cNvSpPr>
            <a:spLocks noGrp="1"/>
          </p:cNvSpPr>
          <p:nvPr>
            <p:ph type="body"/>
          </p:nvPr>
        </p:nvSpPr>
        <p:spPr>
          <a:xfrm>
            <a:off x="4367160" y="568908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7" name="PlaceHolder 13"/>
          <p:cNvSpPr>
            <a:spLocks noGrp="1"/>
          </p:cNvSpPr>
          <p:nvPr>
            <p:ph type="body"/>
          </p:nvPr>
        </p:nvSpPr>
        <p:spPr>
          <a:xfrm>
            <a:off x="8040600" y="568908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8" name="PlaceHolder 14"/>
          <p:cNvSpPr>
            <a:spLocks noGrp="1"/>
          </p:cNvSpPr>
          <p:nvPr>
            <p:ph type="body"/>
          </p:nvPr>
        </p:nvSpPr>
        <p:spPr>
          <a:xfrm>
            <a:off x="695160" y="329976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69" name="PlaceHolder 15"/>
          <p:cNvSpPr>
            <a:spLocks noGrp="1"/>
          </p:cNvSpPr>
          <p:nvPr>
            <p:ph type="body"/>
          </p:nvPr>
        </p:nvSpPr>
        <p:spPr>
          <a:xfrm>
            <a:off x="4367160" y="329976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70" name="PlaceHolder 16"/>
          <p:cNvSpPr>
            <a:spLocks noGrp="1"/>
          </p:cNvSpPr>
          <p:nvPr>
            <p:ph type="body"/>
          </p:nvPr>
        </p:nvSpPr>
        <p:spPr>
          <a:xfrm>
            <a:off x="8040600" y="3299760"/>
            <a:ext cx="34570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9" r:id="rId3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dt" idx="58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ftr" idx="59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sldNum" idx="60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D2C303CA-7E60-4433-8DDA-F97358B70A78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695160" y="144936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77" name="PlaceHolder 6"/>
          <p:cNvSpPr>
            <a:spLocks noGrp="1"/>
          </p:cNvSpPr>
          <p:nvPr>
            <p:ph type="body"/>
          </p:nvPr>
        </p:nvSpPr>
        <p:spPr>
          <a:xfrm>
            <a:off x="8958600" y="144936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78" name="PlaceHolder 7"/>
          <p:cNvSpPr>
            <a:spLocks noGrp="1"/>
          </p:cNvSpPr>
          <p:nvPr>
            <p:ph type="body"/>
          </p:nvPr>
        </p:nvSpPr>
        <p:spPr>
          <a:xfrm>
            <a:off x="3449880" y="144936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79" name="PlaceHolder 8"/>
          <p:cNvSpPr>
            <a:spLocks noGrp="1"/>
          </p:cNvSpPr>
          <p:nvPr>
            <p:ph type="body"/>
          </p:nvPr>
        </p:nvSpPr>
        <p:spPr>
          <a:xfrm>
            <a:off x="6203880" y="144936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0" name="PlaceHolder 9"/>
          <p:cNvSpPr>
            <a:spLocks noGrp="1"/>
          </p:cNvSpPr>
          <p:nvPr>
            <p:ph type="body"/>
          </p:nvPr>
        </p:nvSpPr>
        <p:spPr>
          <a:xfrm>
            <a:off x="3449160" y="568908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1" name="PlaceHolder 10"/>
          <p:cNvSpPr>
            <a:spLocks noGrp="1"/>
          </p:cNvSpPr>
          <p:nvPr>
            <p:ph type="body"/>
          </p:nvPr>
        </p:nvSpPr>
        <p:spPr>
          <a:xfrm>
            <a:off x="6208200" y="568908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2" name="PlaceHolder 11"/>
          <p:cNvSpPr>
            <a:spLocks noGrp="1"/>
          </p:cNvSpPr>
          <p:nvPr>
            <p:ph type="body"/>
          </p:nvPr>
        </p:nvSpPr>
        <p:spPr>
          <a:xfrm>
            <a:off x="8956800" y="568908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3" name="PlaceHolder 12"/>
          <p:cNvSpPr>
            <a:spLocks noGrp="1"/>
          </p:cNvSpPr>
          <p:nvPr>
            <p:ph type="body"/>
          </p:nvPr>
        </p:nvSpPr>
        <p:spPr>
          <a:xfrm>
            <a:off x="695160" y="385200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4" name="PlaceHolder 13"/>
          <p:cNvSpPr>
            <a:spLocks noGrp="1"/>
          </p:cNvSpPr>
          <p:nvPr>
            <p:ph type="body"/>
          </p:nvPr>
        </p:nvSpPr>
        <p:spPr>
          <a:xfrm>
            <a:off x="695160" y="3299760"/>
            <a:ext cx="25365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5" name="PlaceHolder 14"/>
          <p:cNvSpPr>
            <a:spLocks noGrp="1"/>
          </p:cNvSpPr>
          <p:nvPr>
            <p:ph type="body"/>
          </p:nvPr>
        </p:nvSpPr>
        <p:spPr>
          <a:xfrm>
            <a:off x="695160" y="5689080"/>
            <a:ext cx="253980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6" name="PlaceHolder 15"/>
          <p:cNvSpPr>
            <a:spLocks noGrp="1"/>
          </p:cNvSpPr>
          <p:nvPr>
            <p:ph type="body"/>
          </p:nvPr>
        </p:nvSpPr>
        <p:spPr>
          <a:xfrm>
            <a:off x="3448080" y="329976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7" name="PlaceHolder 16"/>
          <p:cNvSpPr>
            <a:spLocks noGrp="1"/>
          </p:cNvSpPr>
          <p:nvPr>
            <p:ph type="body"/>
          </p:nvPr>
        </p:nvSpPr>
        <p:spPr>
          <a:xfrm>
            <a:off x="6208200" y="329976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8" name="PlaceHolder 17"/>
          <p:cNvSpPr>
            <a:spLocks noGrp="1"/>
          </p:cNvSpPr>
          <p:nvPr>
            <p:ph type="body"/>
          </p:nvPr>
        </p:nvSpPr>
        <p:spPr>
          <a:xfrm>
            <a:off x="8955720" y="3299760"/>
            <a:ext cx="253332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"/>
              </a:spcBef>
              <a:buNone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89" name="PlaceHolder 18"/>
          <p:cNvSpPr>
            <a:spLocks noGrp="1"/>
          </p:cNvSpPr>
          <p:nvPr>
            <p:ph type="body"/>
          </p:nvPr>
        </p:nvSpPr>
        <p:spPr>
          <a:xfrm>
            <a:off x="8957520" y="385200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90" name="PlaceHolder 19"/>
          <p:cNvSpPr>
            <a:spLocks noGrp="1"/>
          </p:cNvSpPr>
          <p:nvPr>
            <p:ph type="body"/>
          </p:nvPr>
        </p:nvSpPr>
        <p:spPr>
          <a:xfrm>
            <a:off x="3448800" y="385200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91" name="PlaceHolder 20"/>
          <p:cNvSpPr>
            <a:spLocks noGrp="1"/>
          </p:cNvSpPr>
          <p:nvPr>
            <p:ph type="body"/>
          </p:nvPr>
        </p:nvSpPr>
        <p:spPr>
          <a:xfrm>
            <a:off x="6202800" y="3852000"/>
            <a:ext cx="2537640" cy="179928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1" r:id="rId3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193" name="Grafik 8" descr=""/>
          <p:cNvPicPr/>
          <p:nvPr/>
        </p:nvPicPr>
        <p:blipFill>
          <a:blip r:embed="rId3"/>
          <a:stretch/>
        </p:blipFill>
        <p:spPr>
          <a:xfrm>
            <a:off x="1440" y="1800"/>
            <a:ext cx="12190320" cy="6855480"/>
          </a:xfrm>
          <a:prstGeom prst="rect">
            <a:avLst/>
          </a:prstGeom>
          <a:ln w="0">
            <a:noFill/>
          </a:ln>
        </p:spPr>
      </p:pic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804492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lt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97" name="Grafik 12" descr=""/>
          <p:cNvPicPr/>
          <p:nvPr/>
        </p:nvPicPr>
        <p:blipFill>
          <a:blip r:embed="rId4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pic>
        <p:nvPicPr>
          <p:cNvPr id="198" name="Grafik 4" descr=""/>
          <p:cNvPicPr/>
          <p:nvPr/>
        </p:nvPicPr>
        <p:blipFill>
          <a:blip r:embed="rId5"/>
          <a:srcRect l="28493" t="0" r="0" b="0"/>
          <a:stretch/>
        </p:blipFill>
        <p:spPr>
          <a:xfrm>
            <a:off x="2532240" y="536760"/>
            <a:ext cx="2161800" cy="402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93" r:id="rId6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dt" idx="61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ftr" idx="62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sldNum" idx="63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C78C0DDE-CCBB-4FA6-84C9-DB0843A59008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body"/>
          </p:nvPr>
        </p:nvSpPr>
        <p:spPr>
          <a:xfrm>
            <a:off x="4367160" y="144936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body"/>
          </p:nvPr>
        </p:nvSpPr>
        <p:spPr>
          <a:xfrm>
            <a:off x="9874080" y="1449360"/>
            <a:ext cx="16221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 type="body"/>
          </p:nvPr>
        </p:nvSpPr>
        <p:spPr>
          <a:xfrm>
            <a:off x="695160" y="144936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7" name="PlaceHolder 8"/>
          <p:cNvSpPr>
            <a:spLocks noGrp="1"/>
          </p:cNvSpPr>
          <p:nvPr>
            <p:ph type="body"/>
          </p:nvPr>
        </p:nvSpPr>
        <p:spPr>
          <a:xfrm>
            <a:off x="4367160" y="385200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8" name="PlaceHolder 9"/>
          <p:cNvSpPr>
            <a:spLocks noGrp="1"/>
          </p:cNvSpPr>
          <p:nvPr>
            <p:ph type="body"/>
          </p:nvPr>
        </p:nvSpPr>
        <p:spPr>
          <a:xfrm>
            <a:off x="8040600" y="3852000"/>
            <a:ext cx="161892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09" name="PlaceHolder 10"/>
          <p:cNvSpPr>
            <a:spLocks noGrp="1"/>
          </p:cNvSpPr>
          <p:nvPr>
            <p:ph type="body"/>
          </p:nvPr>
        </p:nvSpPr>
        <p:spPr>
          <a:xfrm>
            <a:off x="695160" y="385200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0" name="PlaceHolder 11"/>
          <p:cNvSpPr>
            <a:spLocks noGrp="1"/>
          </p:cNvSpPr>
          <p:nvPr>
            <p:ph type="body"/>
          </p:nvPr>
        </p:nvSpPr>
        <p:spPr>
          <a:xfrm>
            <a:off x="695160" y="558936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1" name="PlaceHolder 12"/>
          <p:cNvSpPr>
            <a:spLocks noGrp="1"/>
          </p:cNvSpPr>
          <p:nvPr>
            <p:ph type="body"/>
          </p:nvPr>
        </p:nvSpPr>
        <p:spPr>
          <a:xfrm>
            <a:off x="4367160" y="558936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2" name="PlaceHolder 13"/>
          <p:cNvSpPr>
            <a:spLocks noGrp="1"/>
          </p:cNvSpPr>
          <p:nvPr>
            <p:ph type="body"/>
          </p:nvPr>
        </p:nvSpPr>
        <p:spPr>
          <a:xfrm>
            <a:off x="8040600" y="5589360"/>
            <a:ext cx="161964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3" name="PlaceHolder 14"/>
          <p:cNvSpPr>
            <a:spLocks noGrp="1"/>
          </p:cNvSpPr>
          <p:nvPr>
            <p:ph type="body"/>
          </p:nvPr>
        </p:nvSpPr>
        <p:spPr>
          <a:xfrm>
            <a:off x="695160" y="320472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4" name="PlaceHolder 15"/>
          <p:cNvSpPr>
            <a:spLocks noGrp="1"/>
          </p:cNvSpPr>
          <p:nvPr>
            <p:ph type="body"/>
          </p:nvPr>
        </p:nvSpPr>
        <p:spPr>
          <a:xfrm>
            <a:off x="4367160" y="320472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5" name="PlaceHolder 16"/>
          <p:cNvSpPr>
            <a:spLocks noGrp="1"/>
          </p:cNvSpPr>
          <p:nvPr>
            <p:ph type="body"/>
          </p:nvPr>
        </p:nvSpPr>
        <p:spPr>
          <a:xfrm>
            <a:off x="9875160" y="3204720"/>
            <a:ext cx="162288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6" name="PlaceHolder 17"/>
          <p:cNvSpPr>
            <a:spLocks noGrp="1"/>
          </p:cNvSpPr>
          <p:nvPr>
            <p:ph type="body"/>
          </p:nvPr>
        </p:nvSpPr>
        <p:spPr>
          <a:xfrm>
            <a:off x="2532240" y="144936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7" name="PlaceHolder 18"/>
          <p:cNvSpPr>
            <a:spLocks noGrp="1"/>
          </p:cNvSpPr>
          <p:nvPr>
            <p:ph type="body"/>
          </p:nvPr>
        </p:nvSpPr>
        <p:spPr>
          <a:xfrm>
            <a:off x="2532240" y="320472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8" name="PlaceHolder 19"/>
          <p:cNvSpPr>
            <a:spLocks noGrp="1"/>
          </p:cNvSpPr>
          <p:nvPr>
            <p:ph type="body"/>
          </p:nvPr>
        </p:nvSpPr>
        <p:spPr>
          <a:xfrm>
            <a:off x="6202440" y="1449360"/>
            <a:ext cx="16221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19" name="PlaceHolder 20"/>
          <p:cNvSpPr>
            <a:spLocks noGrp="1"/>
          </p:cNvSpPr>
          <p:nvPr>
            <p:ph type="body"/>
          </p:nvPr>
        </p:nvSpPr>
        <p:spPr>
          <a:xfrm>
            <a:off x="6202440" y="3204720"/>
            <a:ext cx="16221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0" name="PlaceHolder 21"/>
          <p:cNvSpPr>
            <a:spLocks noGrp="1"/>
          </p:cNvSpPr>
          <p:nvPr>
            <p:ph type="body"/>
          </p:nvPr>
        </p:nvSpPr>
        <p:spPr>
          <a:xfrm>
            <a:off x="8040600" y="1449360"/>
            <a:ext cx="161892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1" name="PlaceHolder 22"/>
          <p:cNvSpPr>
            <a:spLocks noGrp="1"/>
          </p:cNvSpPr>
          <p:nvPr>
            <p:ph type="body"/>
          </p:nvPr>
        </p:nvSpPr>
        <p:spPr>
          <a:xfrm>
            <a:off x="8040600" y="3204720"/>
            <a:ext cx="161964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2" name="PlaceHolder 23"/>
          <p:cNvSpPr>
            <a:spLocks noGrp="1"/>
          </p:cNvSpPr>
          <p:nvPr>
            <p:ph type="body"/>
          </p:nvPr>
        </p:nvSpPr>
        <p:spPr>
          <a:xfrm>
            <a:off x="2532240" y="385200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3" name="PlaceHolder 24"/>
          <p:cNvSpPr>
            <a:spLocks noGrp="1"/>
          </p:cNvSpPr>
          <p:nvPr>
            <p:ph type="body"/>
          </p:nvPr>
        </p:nvSpPr>
        <p:spPr>
          <a:xfrm>
            <a:off x="2532240" y="558936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4" name="PlaceHolder 25"/>
          <p:cNvSpPr>
            <a:spLocks noGrp="1"/>
          </p:cNvSpPr>
          <p:nvPr>
            <p:ph type="body"/>
          </p:nvPr>
        </p:nvSpPr>
        <p:spPr>
          <a:xfrm>
            <a:off x="6203880" y="3852000"/>
            <a:ext cx="162036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5" name="PlaceHolder 26"/>
          <p:cNvSpPr>
            <a:spLocks noGrp="1"/>
          </p:cNvSpPr>
          <p:nvPr>
            <p:ph type="body"/>
          </p:nvPr>
        </p:nvSpPr>
        <p:spPr>
          <a:xfrm>
            <a:off x="6203880" y="5589360"/>
            <a:ext cx="162036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6" name="PlaceHolder 27"/>
          <p:cNvSpPr>
            <a:spLocks noGrp="1"/>
          </p:cNvSpPr>
          <p:nvPr>
            <p:ph type="body"/>
          </p:nvPr>
        </p:nvSpPr>
        <p:spPr>
          <a:xfrm>
            <a:off x="9873360" y="3852000"/>
            <a:ext cx="1622880" cy="169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27" name="PlaceHolder 28"/>
          <p:cNvSpPr>
            <a:spLocks noGrp="1"/>
          </p:cNvSpPr>
          <p:nvPr>
            <p:ph type="body"/>
          </p:nvPr>
        </p:nvSpPr>
        <p:spPr>
          <a:xfrm>
            <a:off x="9874440" y="5589360"/>
            <a:ext cx="1623600" cy="33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20"/>
              </a:spcBef>
              <a:buNone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Add Text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  <a:p>
            <a:pPr lvl="1" marL="90360" indent="-90360" defTabSz="91440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5" r:id="rId3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29" name="PlaceHolder 1"/>
          <p:cNvSpPr>
            <a:spLocks noGrp="1"/>
          </p:cNvSpPr>
          <p:nvPr>
            <p:ph type="dt" idx="64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ftr" idx="65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sldNum" idx="66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46DA8DEB-792A-44E1-8351-5D2B1B81F3B7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6203880" y="0"/>
            <a:ext cx="5987520" cy="685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33" name="PlaceHolder 5"/>
          <p:cNvSpPr>
            <a:spLocks noGrp="1"/>
          </p:cNvSpPr>
          <p:nvPr>
            <p:ph type="body"/>
          </p:nvPr>
        </p:nvSpPr>
        <p:spPr>
          <a:xfrm>
            <a:off x="0" y="0"/>
            <a:ext cx="5987520" cy="685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7" r:id="rId3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35" name="PlaceHolder 1"/>
          <p:cNvSpPr>
            <a:spLocks noGrp="1"/>
          </p:cNvSpPr>
          <p:nvPr>
            <p:ph type="dt" idx="6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ftr" idx="6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sldNum" idx="6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E372EDC-85C5-42E9-91D1-4A0987D6341F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0" y="0"/>
            <a:ext cx="12191760" cy="6857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99" r:id="rId3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dt" idx="70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ftr" idx="71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sldNum" idx="72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96471BDF-F163-4009-ACEB-8121501E7056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46" name="PlaceHolder 1"/>
          <p:cNvSpPr>
            <a:spLocks noGrp="1"/>
          </p:cNvSpPr>
          <p:nvPr>
            <p:ph type="dt" idx="73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ftr" idx="74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sldNum" idx="75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1190B653-1D6F-43FA-A26D-23A992599ACA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3" r:id="rId3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50" name="Rechteck 13"/>
          <p:cNvSpPr/>
          <p:nvPr/>
        </p:nvSpPr>
        <p:spPr>
          <a:xfrm>
            <a:off x="0" y="0"/>
            <a:ext cx="12191760" cy="504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51" name="Grafik 8" descr=""/>
          <p:cNvPicPr/>
          <p:nvPr/>
        </p:nvPicPr>
        <p:blipFill>
          <a:blip r:embed="rId3"/>
          <a:srcRect l="28515" t="0" r="0" b="0"/>
          <a:stretch/>
        </p:blipFill>
        <p:spPr>
          <a:xfrm>
            <a:off x="2532240" y="534240"/>
            <a:ext cx="2163960" cy="407520"/>
          </a:xfrm>
          <a:prstGeom prst="rect">
            <a:avLst/>
          </a:prstGeom>
          <a:ln w="0">
            <a:noFill/>
          </a:ln>
        </p:spPr>
      </p:pic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529236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55" name="Grafik 12" descr=""/>
          <p:cNvPicPr/>
          <p:nvPr/>
        </p:nvPicPr>
        <p:blipFill>
          <a:blip r:embed="rId4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6203880" y="549360"/>
            <a:ext cx="5076360" cy="5435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5" r:id="rId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3" name="PlaceHolder 1"/>
          <p:cNvSpPr>
            <a:spLocks noGrp="1"/>
          </p:cNvSpPr>
          <p:nvPr>
            <p:ph type="dt" idx="4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ftr" idx="5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sldNum" idx="6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D3DC94AE-8CAE-4C45-8169-B825A2E856CD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4200" spc="-1" strike="noStrike">
                <a:solidFill>
                  <a:schemeClr val="dk1"/>
                </a:solidFill>
                <a:latin typeface="Aptos"/>
              </a:rPr>
              <a:t>Section Heading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250920" indent="-25092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58" name="Rechteck 13"/>
          <p:cNvSpPr/>
          <p:nvPr/>
        </p:nvSpPr>
        <p:spPr>
          <a:xfrm>
            <a:off x="0" y="0"/>
            <a:ext cx="12191760" cy="504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529236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62" name="Grafik 12" descr=""/>
          <p:cNvPicPr/>
          <p:nvPr/>
        </p:nvPicPr>
        <p:blipFill>
          <a:blip r:embed="rId3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6203880" y="549360"/>
            <a:ext cx="5076360" cy="5435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64" name="Grafik 3" descr=""/>
          <p:cNvPicPr/>
          <p:nvPr/>
        </p:nvPicPr>
        <p:blipFill>
          <a:blip r:embed="rId4"/>
          <a:srcRect l="28515" t="0" r="0" b="0"/>
          <a:stretch/>
        </p:blipFill>
        <p:spPr>
          <a:xfrm>
            <a:off x="2532240" y="534240"/>
            <a:ext cx="2163960" cy="4075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07" r:id="rId5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66" name="Rechteck 13"/>
          <p:cNvSpPr/>
          <p:nvPr/>
        </p:nvSpPr>
        <p:spPr>
          <a:xfrm>
            <a:off x="0" y="0"/>
            <a:ext cx="12191760" cy="504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529236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70" name="Grafik 12" descr=""/>
          <p:cNvPicPr/>
          <p:nvPr/>
        </p:nvPicPr>
        <p:blipFill>
          <a:blip r:embed="rId3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sp>
        <p:nvSpPr>
          <p:cNvPr id="271" name="PlaceHolder 4"/>
          <p:cNvSpPr>
            <a:spLocks noGrp="1"/>
          </p:cNvSpPr>
          <p:nvPr>
            <p:ph type="body"/>
          </p:nvPr>
        </p:nvSpPr>
        <p:spPr>
          <a:xfrm>
            <a:off x="6203880" y="549360"/>
            <a:ext cx="5076360" cy="5435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72" name="Grafik 3" descr=""/>
          <p:cNvPicPr/>
          <p:nvPr/>
        </p:nvPicPr>
        <p:blipFill>
          <a:blip r:embed="rId4"/>
          <a:srcRect l="28515" t="0" r="0" b="0"/>
          <a:stretch/>
        </p:blipFill>
        <p:spPr>
          <a:xfrm>
            <a:off x="2532240" y="534240"/>
            <a:ext cx="2163960" cy="4075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09" r:id="rId5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74" name="Rechteck 13"/>
          <p:cNvSpPr/>
          <p:nvPr/>
        </p:nvSpPr>
        <p:spPr>
          <a:xfrm>
            <a:off x="0" y="0"/>
            <a:ext cx="12191760" cy="504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695160" y="1449360"/>
            <a:ext cx="5292360" cy="200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Author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Location, DD Month YYYY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78" name="Grafik 12" descr=""/>
          <p:cNvPicPr/>
          <p:nvPr/>
        </p:nvPicPr>
        <p:blipFill>
          <a:blip r:embed="rId3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6203880" y="549360"/>
            <a:ext cx="5076360" cy="5435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80" name="Grafik 3" descr=""/>
          <p:cNvPicPr/>
          <p:nvPr/>
        </p:nvPicPr>
        <p:blipFill>
          <a:blip r:embed="rId4"/>
          <a:srcRect l="28515" t="0" r="0" b="0"/>
          <a:stretch/>
        </p:blipFill>
        <p:spPr>
          <a:xfrm>
            <a:off x="2532240" y="534240"/>
            <a:ext cx="2163960" cy="4075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11" r:id="rId5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2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lt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lt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AD25056-E4CF-4442-BCE8-F44354FDD232}" type="slidenum">
              <a:rPr b="0" lang="en-GB" sz="1000" spc="-1" strike="noStrike">
                <a:solidFill>
                  <a:schemeClr val="lt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4200" spc="-1" strike="noStrike">
                <a:solidFill>
                  <a:schemeClr val="lt1"/>
                </a:solidFill>
                <a:latin typeface="Aptos"/>
              </a:rPr>
              <a:t>Section Heading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lt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250920" indent="-25092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lt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86" name="Grafik 1" descr="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13" r:id="rId4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8" name="PlaceHolder 1"/>
          <p:cNvSpPr>
            <a:spLocks noGrp="1"/>
          </p:cNvSpPr>
          <p:nvPr>
            <p:ph type="dt" idx="79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lt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ftr" idx="80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lt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sldNum" idx="81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F77FF2C4-9482-42A5-A1E1-6AF95DC54B28}" type="slidenum">
              <a:rPr b="0" lang="en-GB" sz="1000" spc="-1" strike="noStrike">
                <a:solidFill>
                  <a:schemeClr val="lt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4200" spc="-1" strike="noStrike">
                <a:solidFill>
                  <a:schemeClr val="lt1"/>
                </a:solidFill>
                <a:latin typeface="Aptos"/>
              </a:rPr>
              <a:t>Section Heading</a:t>
            </a:r>
            <a:endParaRPr b="0" lang="de-DE" sz="4200" spc="-1" strike="noStrike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lt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250920" indent="-25092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lt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2" name="Grafik 1" descr="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15" r:id="rId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Calibri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Calibri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0B25A97-E53B-4F2E-8864-9F89FE995134}" type="slidenum">
              <a:rPr b="0" lang="en-GB" sz="1000" spc="-1" strike="noStrike">
                <a:solidFill>
                  <a:schemeClr val="dk1"/>
                </a:solidFill>
                <a:latin typeface="Calibri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1080108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0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1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2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1F9230CD-C446-4B48-B127-665BF0B0DE42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529128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13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ftr" idx="14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sldNum" idx="15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650B7BB9-017F-4D28-84EC-46B0FEFD3422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6205320" y="1376640"/>
            <a:ext cx="529128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1800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1" marL="179280" indent="-1792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  <a:p>
            <a:pPr lvl="2" marL="360360" indent="-18108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16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5292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1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 idx="1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 idx="1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A4D30263-EA7E-4272-B7DE-DED22A7D2344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6203880" y="1449360"/>
            <a:ext cx="529236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203880" y="1376640"/>
            <a:ext cx="5292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Add Content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1" marL="252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Second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  <a:p>
            <a:pPr lvl="2" marL="504000" indent="-252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algn="l" pos="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Aptos"/>
              </a:rPr>
              <a:t>Third Level</a:t>
            </a:r>
            <a:endParaRPr b="0" lang="de-DE" sz="20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19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20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21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C2449A1C-B067-4967-BC80-527D1AE3283C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695160" y="1449360"/>
            <a:ext cx="529236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rafik 19" descr=""/>
          <p:cNvPicPr/>
          <p:nvPr/>
        </p:nvPicPr>
        <p:blipFill>
          <a:blip r:embed="rId2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Aptos"/>
              </a:rPr>
              <a:t>Add Title</a:t>
            </a:r>
            <a:endParaRPr b="0" lang="de-DE" sz="26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95160" y="1449360"/>
            <a:ext cx="8964360" cy="4571640"/>
          </a:xfrm>
          <a:prstGeom prst="rect">
            <a:avLst/>
          </a:prstGeom>
          <a:pattFill prst="openDmnd">
            <a:fgClr>
              <a:srgbClr val="d9d9d9"/>
            </a:fgClr>
            <a:bgClr>
              <a:srgbClr val="ffffff"/>
            </a:bgClr>
          </a:pattFill>
          <a:ln w="0">
            <a:noFill/>
          </a:ln>
        </p:spPr>
        <p:txBody>
          <a:bodyPr lIns="90000" rIns="90000" tIns="72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chemeClr val="dk1"/>
                </a:solidFill>
                <a:latin typeface="Aptos"/>
              </a:rPr>
              <a:t>Add image by tapping on icon</a:t>
            </a:r>
            <a:endParaRPr b="0" lang="de-DE" sz="1200" spc="-1" strike="noStrike">
              <a:solidFill>
                <a:schemeClr val="dk1"/>
              </a:solidFill>
              <a:latin typeface="Aptos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22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de-CH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de-CH" sz="1000" spc="-1" strike="noStrike">
                <a:solidFill>
                  <a:schemeClr val="dk1"/>
                </a:solidFill>
                <a:latin typeface="Aptos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 idx="23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000" spc="-1" strike="noStrike">
                <a:solidFill>
                  <a:schemeClr val="dk1"/>
                </a:solidFill>
                <a:latin typeface="Aptos"/>
              </a:rPr>
              <a:t>&lt;footer&gt;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 idx="24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GB" sz="1000" spc="-1" strike="noStrike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A5C7B9CC-05AB-45FE-B66F-DB6BCE7D6D9E}" type="slidenum">
              <a:rPr b="0" lang="en-GB" sz="1000" spc="-1" strike="noStrike">
                <a:solidFill>
                  <a:schemeClr val="dk1"/>
                </a:solidFill>
                <a:latin typeface="Aptos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s://elog-gfa.psi.ch/SwissFEL+commissioning/32430" TargetMode="External"/><Relationship Id="rId2" Type="http://schemas.openxmlformats.org/officeDocument/2006/relationships/hyperlink" Target="https://indico.psi.ch/event/15946/" TargetMode="External"/><Relationship Id="rId3" Type="http://schemas.openxmlformats.org/officeDocument/2006/relationships/hyperlink" Target="https://elog-gfa.psi.ch/SwissFEL+commissioning/32750" TargetMode="External"/><Relationship Id="rId4" Type="http://schemas.openxmlformats.org/officeDocument/2006/relationships/hyperlink" Target="https://elog-gfa.psi.ch/SwissFEL+commissioning/33496" TargetMode="External"/><Relationship Id="rId5" Type="http://schemas.openxmlformats.org/officeDocument/2006/relationships/hyperlink" Target="https://elog-gfa.psi.ch/SwissFEL+commissioning/32866" TargetMode="External"/><Relationship Id="rId6" Type="http://schemas.openxmlformats.org/officeDocument/2006/relationships/hyperlink" Target="https://elog-gfa.psi.ch/SwissFEL+commissioning/33578" TargetMode="External"/><Relationship Id="rId7" Type="http://schemas.openxmlformats.org/officeDocument/2006/relationships/hyperlink" Target="https://elog-gfa.psi.ch/SwissFEL+commissioning/33597" TargetMode="External"/><Relationship Id="rId8" Type="http://schemas.openxmlformats.org/officeDocument/2006/relationships/hyperlink" Target="https://elog-gfa.psi.ch/SwissFEL+commissioning/34129" TargetMode="External"/><Relationship Id="rId9" Type="http://schemas.openxmlformats.org/officeDocument/2006/relationships/hyperlink" Target="https://elog-gfa.psi.ch/SwissFEL+commissioning/34182" TargetMode="External"/><Relationship Id="rId10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17.wmf"/><Relationship Id="rId3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19.wmf"/><Relationship Id="rId3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2000"/>
              </a:lnSpc>
              <a:buNone/>
            </a:pPr>
            <a:r>
              <a:rPr b="1" lang="en-GB" sz="4200" spc="-1" strike="noStrike">
                <a:solidFill>
                  <a:schemeClr val="lt1"/>
                </a:solidFill>
                <a:latin typeface="Calibri"/>
              </a:rPr>
              <a:t>High-Brightness, Mode-Coupled and Mode-Locked SASE in Athos</a:t>
            </a:r>
            <a:endParaRPr b="0" lang="de-DE" sz="4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2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en-GB" sz="2600" spc="-1" strike="noStrike">
                <a:solidFill>
                  <a:schemeClr val="lt1"/>
                </a:solidFill>
                <a:latin typeface="Calibri"/>
              </a:rPr>
              <a:t>SwissFEL Progress Meeting</a:t>
            </a:r>
            <a:endParaRPr b="0" lang="en-US" sz="26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Calibri"/>
              </a:rPr>
              <a:t>Eduard Prat and Wenxiang Hu</a:t>
            </a:r>
            <a:endParaRPr b="0" lang="de-DE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chemeClr val="lt1"/>
                </a:solidFill>
                <a:latin typeface="Calibri"/>
              </a:rPr>
              <a:t>PSI, 2 July 2024</a:t>
            </a:r>
            <a:endParaRPr b="0" lang="de-DE" sz="16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Agenda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/>
          </p:nvPr>
        </p:nvSpPr>
        <p:spPr>
          <a:xfrm>
            <a:off x="695160" y="1664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concept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modes in Athos and setup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Experimental results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Conclusion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3CFD8EA-6EDC-4E1A-9591-E64E8D6ED672}" type="slidenum">
              <a:t>10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C099ABF6-5D0A-4ADC-890E-D2834A623034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2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Measurements overview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/>
          </p:nvPr>
        </p:nvSpPr>
        <p:spPr>
          <a:xfrm>
            <a:off x="335520" y="764640"/>
            <a:ext cx="11737080" cy="518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February 18 (500 eV):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1"/>
              </a:rPr>
              <a:t>https://elog-gfa.psi.ch/SwissFEL+commissioning/32430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Demonstration of </a:t>
            </a:r>
            <a:r>
              <a:rPr b="1" lang="en-GB" sz="1500" spc="-1" strike="noStrike">
                <a:solidFill>
                  <a:srgbClr val="c00000"/>
                </a:solidFill>
                <a:latin typeface="Calibri"/>
              </a:rPr>
              <a:t>MC-SASE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: frequency combs with variable separation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Demonstration of </a:t>
            </a:r>
            <a:r>
              <a:rPr b="1" lang="en-GB" sz="1500" spc="-1" strike="noStrike">
                <a:solidFill>
                  <a:srgbClr val="ffc000"/>
                </a:solidFill>
                <a:latin typeface="Calibri"/>
              </a:rPr>
              <a:t>HB-SASE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(BW improvement by a factor ~2)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Results presented in previous SPM: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2"/>
              </a:rPr>
              <a:t>https://indico.psi.ch/event/15946/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March 10 and May 8 (attempt at 10 pC operation, not very successful due to large energy spread):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3"/>
              </a:rPr>
              <a:t>https://elog-gfa.psi.ch/SwissFEL+commissioning/32750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and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4"/>
              </a:rPr>
              <a:t>https://elog-gfa.psi.ch/SwissFEL+commissioning/33496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.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March 17 (510 eV):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5"/>
              </a:rPr>
              <a:t>https://elog-gfa.psi.ch/SwissFEL+commissioning/32866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: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</a:t>
            </a:r>
            <a:r>
              <a:rPr b="1" lang="en-GB" sz="1500" spc="-1" strike="noStrike">
                <a:solidFill>
                  <a:srgbClr val="ffc000"/>
                </a:solidFill>
                <a:latin typeface="Calibri"/>
              </a:rPr>
              <a:t>HB-SASE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: BW improvement by a factor of 2.5, much less sidebands than in Feb 18.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May 15 and 16 (500 eV):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6"/>
              </a:rPr>
              <a:t>https://elog-gfa.psi.ch/SwissFEL+commissioning/33578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&amp;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7"/>
              </a:rPr>
              <a:t>https://elog-gfa.psi.ch/SwissFEL+commissioning/33597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b0f0"/>
              </a:buClr>
              <a:buFont typeface="Arial"/>
              <a:buChar char="•"/>
              <a:tabLst>
                <a:tab algn="l" pos="536400"/>
              </a:tabLst>
            </a:pPr>
            <a:r>
              <a:rPr b="1" lang="en-GB" sz="1500" spc="-1" strike="noStrike">
                <a:solidFill>
                  <a:srgbClr val="00b0f0"/>
                </a:solidFill>
                <a:latin typeface="Calibri"/>
              </a:rPr>
              <a:t>ML-SASE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: some indications, but not a full proof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June 12 (580 and 1000 eV):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8"/>
              </a:rPr>
              <a:t>https://elog-gfa.psi.ch/SwissFEL+commissioning/34129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: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c00000"/>
              </a:buClr>
              <a:buFont typeface="Arial"/>
              <a:buChar char="•"/>
              <a:tabLst>
                <a:tab algn="l" pos="536400"/>
              </a:tabLst>
            </a:pPr>
            <a:r>
              <a:rPr b="1" lang="en-GB" sz="1500" spc="-1" strike="noStrike">
                <a:solidFill>
                  <a:srgbClr val="c00000"/>
                </a:solidFill>
                <a:latin typeface="Calibri"/>
              </a:rPr>
              <a:t>MC-SASE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for 570 and  1 keV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ffc000"/>
              </a:buClr>
              <a:buFont typeface="Arial"/>
              <a:buChar char="•"/>
              <a:tabLst>
                <a:tab algn="l" pos="536400"/>
              </a:tabLst>
            </a:pPr>
            <a:r>
              <a:rPr b="1" lang="en-GB" sz="1500" spc="-1" strike="noStrike">
                <a:solidFill>
                  <a:srgbClr val="ffc000"/>
                </a:solidFill>
                <a:latin typeface="Calibri"/>
              </a:rPr>
              <a:t>HB-SASE 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at 570 eV. BW improvement by up to a factor of 3. 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June 16 (580 eV): </a:t>
            </a:r>
            <a:r>
              <a:rPr b="0" lang="en-GB" sz="1500" spc="-1" strike="noStrike" u="sng">
                <a:solidFill>
                  <a:schemeClr val="dk1"/>
                </a:solidFill>
                <a:uFillTx/>
                <a:latin typeface="Calibri"/>
                <a:hlinkClick r:id="rId9"/>
              </a:rPr>
              <a:t>https://elog-gfa.psi.ch/SwissFEL+commissioning/34182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Repetition of </a:t>
            </a:r>
            <a:r>
              <a:rPr b="1" lang="en-GB" sz="1500" spc="-1" strike="noStrike">
                <a:solidFill>
                  <a:srgbClr val="c00000"/>
                </a:solidFill>
                <a:latin typeface="Calibri"/>
              </a:rPr>
              <a:t>MC-SASE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 and </a:t>
            </a:r>
            <a:r>
              <a:rPr b="1" lang="en-GB" sz="1500" spc="-1" strike="noStrike">
                <a:solidFill>
                  <a:srgbClr val="ffc000"/>
                </a:solidFill>
                <a:latin typeface="Calibri"/>
              </a:rPr>
              <a:t>HB-SASE</a:t>
            </a:r>
            <a:r>
              <a:rPr b="0" lang="en-GB" sz="1500" spc="-1" strike="noStrike">
                <a:solidFill>
                  <a:schemeClr val="dk1"/>
                </a:solidFill>
                <a:latin typeface="Calibri"/>
              </a:rPr>
              <a:t>, equivalent results as June 12 but better signal to noise ratio</a:t>
            </a: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15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2A5C452-62F6-401C-AFC4-4D218D40B0DA}" type="slidenum">
              <a:t>11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9F17D092-6249-480B-8C29-57A4A20EB562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5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PMOS resolution and calibration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335520" y="1186920"/>
            <a:ext cx="6128280" cy="396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Main diagnostics for these modes, a must!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Excellent PMOS resolution during most of the shifts  can resolve theoretical BW of ~ 0.2 eV.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Lesson learnt: resolution depends on source point  worse resolution when doing MC/HB-SASE with 1</a:t>
            </a:r>
            <a:r>
              <a:rPr b="0" lang="en-GB" sz="2000" spc="-1" strike="noStrike" baseline="30000">
                <a:solidFill>
                  <a:schemeClr val="dk1"/>
                </a:solidFill>
                <a:latin typeface="Calibri"/>
              </a:rPr>
              <a:t>st</a:t>
            </a: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 part of the undulator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Still, resolution may limit obtained results and it is not sufficient for EEHG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According to expectations from MC/ML-SASE, calibration could be sometimes wrong up to 20-30%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1800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1800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48" name="Picture 2" descr=""/>
          <p:cNvPicPr/>
          <p:nvPr/>
        </p:nvPicPr>
        <p:blipFill>
          <a:blip r:embed="rId1"/>
          <a:stretch/>
        </p:blipFill>
        <p:spPr>
          <a:xfrm>
            <a:off x="6653160" y="1088640"/>
            <a:ext cx="5040360" cy="37800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C87EC47-68B7-4C1D-9CD4-AAFA7E200E42}" type="slidenum">
              <a:t>12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F53A63FE-A032-44B4-8D25-2F034B28F231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9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MC-SASE and HB-SASE (June 16)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191520" y="1114920"/>
            <a:ext cx="3312000" cy="483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MC-SASE: spectrum gets broader and has combs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HB-SASE selects one of the combs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BW (rms):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SASE: 0.913± 0.161eV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HB-SASE: 0.306±0.062 eV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Factor of 3 reduction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Expect about a factor of ~5 improvement. Reasons to not get this: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Suboptimal chicane delays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Residual energy chirp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da-DK" sz="1800" spc="-1" strike="noStrike">
                <a:solidFill>
                  <a:schemeClr val="dk1"/>
                </a:solidFill>
                <a:latin typeface="Calibri"/>
              </a:rPr>
              <a:t>PMOS resolution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52" name="Picture 2" descr=""/>
          <p:cNvPicPr/>
          <p:nvPr/>
        </p:nvPicPr>
        <p:blipFill>
          <a:blip r:embed="rId1"/>
          <a:stretch/>
        </p:blipFill>
        <p:spPr>
          <a:xfrm>
            <a:off x="7392240" y="65520"/>
            <a:ext cx="3456000" cy="6171480"/>
          </a:xfrm>
          <a:prstGeom prst="rect">
            <a:avLst/>
          </a:prstGeom>
          <a:ln w="0">
            <a:noFill/>
          </a:ln>
        </p:spPr>
      </p:pic>
      <p:pic>
        <p:nvPicPr>
          <p:cNvPr id="353" name="Picture 8" descr=""/>
          <p:cNvPicPr/>
          <p:nvPr/>
        </p:nvPicPr>
        <p:blipFill>
          <a:blip r:embed="rId2"/>
          <a:stretch/>
        </p:blipFill>
        <p:spPr>
          <a:xfrm>
            <a:off x="3431880" y="620640"/>
            <a:ext cx="4032000" cy="56883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EBE1D72-E389-4DBF-8FF9-C8993F8DC52F}" type="slidenum">
              <a:t>13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7796D7F8-9B32-4627-96F9-7E92627EC67A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4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Shorter saturation length with HB-SASE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/>
          </p:nvPr>
        </p:nvSpPr>
        <p:spPr>
          <a:xfrm>
            <a:off x="1046880" y="1882440"/>
            <a:ext cx="3312000" cy="274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HB-SASE: saturation length reduced by 35-40% with respect to SASE.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Improvements larger than in standard operation thanks to reduced energy spread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57" name="Picture 10" descr=""/>
          <p:cNvPicPr/>
          <p:nvPr/>
        </p:nvPicPr>
        <p:blipFill>
          <a:blip r:embed="rId1"/>
          <a:stretch/>
        </p:blipFill>
        <p:spPr>
          <a:xfrm>
            <a:off x="5303880" y="1414440"/>
            <a:ext cx="5552640" cy="40287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8B06ABC-DE7A-4FCC-9671-E3432034FDD5}" type="slidenum">
              <a:t>14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F3B228CF-9352-493A-9813-E594D8277C4A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MC-SASE for different delays (February 18)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/>
          </p:nvPr>
        </p:nvSpPr>
        <p:spPr>
          <a:xfrm>
            <a:off x="191520" y="1403280"/>
            <a:ext cx="3312000" cy="396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Separation and number of combs can be tuned with the delay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53640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400 nm delay: 3 modes with  2.23 eV separation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"/>
              <a:tabLst>
                <a:tab algn="l" pos="53640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1400 nm delay: ~10 modes with 0.74 eV separation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Measured combs separation fits expectations within 10%.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61" name="Picture 6" descr=""/>
          <p:cNvPicPr/>
          <p:nvPr/>
        </p:nvPicPr>
        <p:blipFill>
          <a:blip r:embed="rId1"/>
          <a:srcRect l="0" t="0" r="0" b="47901"/>
          <a:stretch/>
        </p:blipFill>
        <p:spPr>
          <a:xfrm>
            <a:off x="3941640" y="790200"/>
            <a:ext cx="4164480" cy="5013000"/>
          </a:xfrm>
          <a:prstGeom prst="rect">
            <a:avLst/>
          </a:prstGeom>
          <a:ln w="0">
            <a:noFill/>
          </a:ln>
        </p:spPr>
      </p:pic>
      <p:pic>
        <p:nvPicPr>
          <p:cNvPr id="362" name="Picture 9" descr=""/>
          <p:cNvPicPr/>
          <p:nvPr/>
        </p:nvPicPr>
        <p:blipFill>
          <a:blip r:embed="rId2"/>
          <a:srcRect l="0" t="52099" r="0" b="0"/>
          <a:stretch/>
        </p:blipFill>
        <p:spPr>
          <a:xfrm>
            <a:off x="7863840" y="1054440"/>
            <a:ext cx="4164480" cy="46087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D2E4E07-5B12-400A-BF01-B30A1AF0FB04}" type="slidenum">
              <a:t>15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B476FCF3-596B-40B1-A7DE-8D4D75C0611A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ML-SASE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65" name="Picture 10" descr=""/>
          <p:cNvPicPr/>
          <p:nvPr/>
        </p:nvPicPr>
        <p:blipFill>
          <a:blip r:embed="rId1"/>
          <a:stretch/>
        </p:blipFill>
        <p:spPr>
          <a:xfrm>
            <a:off x="578160" y="4152600"/>
            <a:ext cx="6637680" cy="1436400"/>
          </a:xfrm>
          <a:prstGeom prst="rect">
            <a:avLst/>
          </a:prstGeom>
          <a:ln w="0">
            <a:noFill/>
          </a:ln>
        </p:spPr>
      </p:pic>
      <p:pic>
        <p:nvPicPr>
          <p:cNvPr id="366" name="Picture 12" descr=""/>
          <p:cNvPicPr/>
          <p:nvPr/>
        </p:nvPicPr>
        <p:blipFill>
          <a:blip r:embed="rId2"/>
          <a:srcRect l="4913" t="7212" r="51564" b="0"/>
          <a:stretch/>
        </p:blipFill>
        <p:spPr>
          <a:xfrm>
            <a:off x="7458840" y="3213000"/>
            <a:ext cx="3461400" cy="2952360"/>
          </a:xfrm>
          <a:prstGeom prst="rect">
            <a:avLst/>
          </a:prstGeom>
          <a:ln w="0">
            <a:noFill/>
          </a:ln>
        </p:spPr>
      </p:pic>
      <p:cxnSp>
        <p:nvCxnSpPr>
          <p:cNvPr id="367" name="Straight Arrow Connector 14"/>
          <p:cNvCxnSpPr/>
          <p:nvPr/>
        </p:nvCxnSpPr>
        <p:spPr>
          <a:xfrm>
            <a:off x="335160" y="5805000"/>
            <a:ext cx="1440720" cy="360"/>
          </a:xfrm>
          <a:prstGeom prst="straightConnector1">
            <a:avLst/>
          </a:prstGeom>
          <a:ln w="12700">
            <a:solidFill>
              <a:srgbClr val="0014e6"/>
            </a:solidFill>
            <a:tailEnd len="med" type="triangle" w="med"/>
          </a:ln>
        </p:spPr>
      </p:cxnSp>
      <p:cxnSp>
        <p:nvCxnSpPr>
          <p:cNvPr id="368" name="Straight Arrow Connector 16"/>
          <p:cNvCxnSpPr/>
          <p:nvPr/>
        </p:nvCxnSpPr>
        <p:spPr>
          <a:xfrm flipV="1">
            <a:off x="335160" y="4221000"/>
            <a:ext cx="360" cy="1584360"/>
          </a:xfrm>
          <a:prstGeom prst="straightConnector1">
            <a:avLst/>
          </a:prstGeom>
          <a:ln w="12700">
            <a:solidFill>
              <a:srgbClr val="0014e6"/>
            </a:solidFill>
            <a:tailEnd len="med" type="triangle" w="med"/>
          </a:ln>
        </p:spPr>
      </p:cxnSp>
      <p:sp>
        <p:nvSpPr>
          <p:cNvPr id="369" name="TextBox 18"/>
          <p:cNvSpPr/>
          <p:nvPr/>
        </p:nvSpPr>
        <p:spPr>
          <a:xfrm>
            <a:off x="810720" y="5874840"/>
            <a:ext cx="47196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time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0" name="TextBox 19"/>
          <p:cNvSpPr/>
          <p:nvPr/>
        </p:nvSpPr>
        <p:spPr>
          <a:xfrm>
            <a:off x="110880" y="4607280"/>
            <a:ext cx="12456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/>
          </p:nvPr>
        </p:nvSpPr>
        <p:spPr>
          <a:xfrm>
            <a:off x="242280" y="836640"/>
            <a:ext cx="11613960" cy="24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Seed laser: 800 nm, 4.2 mJ, 425 fs (FWHM). Induced energy spread to the electron beam: 0.4 MeV -&gt; 4 MeV.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Indications that we had ML-lasing: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Photon energy changes consistently with laser power (restricted lasing part changes energy)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With laser on, signal decreases when chic delay goes away from matching condition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With laser on, photon energy separation between combs is more robust against delay changes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But no clear evidence that we had a train of short pulses in time domain … despite we could clearly see the beautiful energy modulation in time domain!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24D9E8E-46A7-47C2-8DFE-4A8FDCAD0B55}" type="slidenum">
              <a:t>16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AF04E17F-20E7-4478-BE3F-1687CCF75446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2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ML-SASE: seed laser energy scan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74" name="Picture 7" descr=""/>
          <p:cNvPicPr/>
          <p:nvPr/>
        </p:nvPicPr>
        <p:blipFill>
          <a:blip r:embed="rId1"/>
          <a:stretch/>
        </p:blipFill>
        <p:spPr>
          <a:xfrm>
            <a:off x="6267240" y="2222280"/>
            <a:ext cx="5318280" cy="3984840"/>
          </a:xfrm>
          <a:prstGeom prst="rect">
            <a:avLst/>
          </a:prstGeom>
          <a:ln w="0">
            <a:noFill/>
          </a:ln>
        </p:spPr>
      </p:pic>
      <p:sp>
        <p:nvSpPr>
          <p:cNvPr id="375" name="TextBox 9"/>
          <p:cNvSpPr/>
          <p:nvPr/>
        </p:nvSpPr>
        <p:spPr>
          <a:xfrm>
            <a:off x="9026280" y="3275280"/>
            <a:ext cx="35460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(B)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76" name="Picture 11" descr=""/>
          <p:cNvPicPr/>
          <p:nvPr/>
        </p:nvPicPr>
        <p:blipFill>
          <a:blip r:embed="rId2"/>
          <a:stretch/>
        </p:blipFill>
        <p:spPr>
          <a:xfrm>
            <a:off x="614160" y="2192400"/>
            <a:ext cx="5318280" cy="3984840"/>
          </a:xfrm>
          <a:prstGeom prst="rect">
            <a:avLst/>
          </a:prstGeom>
          <a:ln w="0">
            <a:noFill/>
          </a:ln>
        </p:spPr>
      </p:pic>
      <p:sp>
        <p:nvSpPr>
          <p:cNvPr id="377" name="TextBox 13"/>
          <p:cNvSpPr/>
          <p:nvPr/>
        </p:nvSpPr>
        <p:spPr>
          <a:xfrm>
            <a:off x="1740600" y="2772720"/>
            <a:ext cx="35460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(A)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8" name="PlaceHolder 2"/>
          <p:cNvSpPr>
            <a:spLocks noGrp="1"/>
          </p:cNvSpPr>
          <p:nvPr>
            <p:ph/>
          </p:nvPr>
        </p:nvSpPr>
        <p:spPr>
          <a:xfrm>
            <a:off x="695160" y="809280"/>
            <a:ext cx="10801080" cy="188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Intensity reduction when increasing laser energy (A): seems to imply the lasing part gets more limited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Change in photon energy (fig. B) matched with expected variation.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2" marL="847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ourier New"/>
              <a:buChar char="o"/>
              <a:tabLst>
                <a:tab algn="l" pos="53640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Calibri"/>
              </a:rPr>
              <a:t>4.2 mJ seed laser power corresponds to 4 MeV energy spread. 4 MeV / 3 GeV = 0.13%. This corresponds to ~0.26% change in photon energy. </a:t>
            </a:r>
            <a:endParaRPr b="0" lang="de-DE" sz="1600" spc="-1" strike="noStrike">
              <a:solidFill>
                <a:schemeClr val="dk1"/>
              </a:solidFill>
              <a:latin typeface="Calibri"/>
            </a:endParaRPr>
          </a:p>
          <a:p>
            <a:pPr lvl="2" marL="847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ourier New"/>
              <a:buChar char="o"/>
              <a:tabLst>
                <a:tab algn="l" pos="536400"/>
              </a:tabLst>
            </a:pPr>
            <a:r>
              <a:rPr b="0" lang="en-GB" sz="1600" spc="-1" strike="noStrike">
                <a:solidFill>
                  <a:schemeClr val="dk1"/>
                </a:solidFill>
                <a:latin typeface="Calibri"/>
              </a:rPr>
              <a:t>We observe a reduction of photon energy by equivalent amount → Implies a limitation of lasing part, towards the bottom of the sinusoidal modulation.</a:t>
            </a:r>
            <a:endParaRPr b="0" lang="de-DE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B8626DF-95AB-4BBF-8E75-204E278D32DF}" type="slidenum">
              <a:t>17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40252C4F-2D09-4708-8419-6B0954F8D370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9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ML-SASE: chicane delay scan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81" name="Picture 6" descr=""/>
          <p:cNvPicPr/>
          <p:nvPr/>
        </p:nvPicPr>
        <p:blipFill>
          <a:blip r:embed="rId1"/>
          <a:stretch/>
        </p:blipFill>
        <p:spPr>
          <a:xfrm>
            <a:off x="191520" y="3258360"/>
            <a:ext cx="7267320" cy="2906640"/>
          </a:xfrm>
          <a:prstGeom prst="rect">
            <a:avLst/>
          </a:prstGeom>
          <a:ln w="0">
            <a:noFill/>
          </a:ln>
        </p:spPr>
      </p:pic>
      <p:sp>
        <p:nvSpPr>
          <p:cNvPr id="382" name="TextBox 10"/>
          <p:cNvSpPr/>
          <p:nvPr/>
        </p:nvSpPr>
        <p:spPr>
          <a:xfrm>
            <a:off x="1455480" y="3148920"/>
            <a:ext cx="268020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Without seed laser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3" name="TextBox 12"/>
          <p:cNvSpPr/>
          <p:nvPr/>
        </p:nvSpPr>
        <p:spPr>
          <a:xfrm>
            <a:off x="4434480" y="3154680"/>
            <a:ext cx="203508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With seed laser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84" name="Picture 16" descr=""/>
          <p:cNvPicPr/>
          <p:nvPr/>
        </p:nvPicPr>
        <p:blipFill>
          <a:blip r:embed="rId2"/>
          <a:stretch/>
        </p:blipFill>
        <p:spPr>
          <a:xfrm>
            <a:off x="7185240" y="2666520"/>
            <a:ext cx="4653720" cy="3486600"/>
          </a:xfrm>
          <a:prstGeom prst="rect">
            <a:avLst/>
          </a:prstGeom>
          <a:ln w="0">
            <a:noFill/>
          </a:ln>
        </p:spPr>
      </p:pic>
      <p:sp>
        <p:nvSpPr>
          <p:cNvPr id="385" name="PlaceHolder 2"/>
          <p:cNvSpPr>
            <a:spLocks noGrp="1"/>
          </p:cNvSpPr>
          <p:nvPr>
            <p:ph/>
          </p:nvPr>
        </p:nvSpPr>
        <p:spPr>
          <a:xfrm>
            <a:off x="537120" y="824760"/>
            <a:ext cx="10383120" cy="212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The resonant condition for mode-locked lasing should correspond to 670 nm 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algn="ctr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Chicane delay  = Seed laser wavelength (800 nm) - Slippage (52*2.48 nm)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Indications of mode-locked lasing when changing chicane delays: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Intensity is more dependent on the delay, has maximum around expected value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1800" spc="-1" strike="noStrike">
                <a:solidFill>
                  <a:schemeClr val="dk1"/>
                </a:solidFill>
                <a:latin typeface="Calibri"/>
              </a:rPr>
              <a:t>Photon energy separation between combs is more robust against delay variations</a:t>
            </a:r>
            <a:endParaRPr b="0" lang="de-DE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6" name="TextBox 1"/>
          <p:cNvSpPr/>
          <p:nvPr/>
        </p:nvSpPr>
        <p:spPr>
          <a:xfrm>
            <a:off x="8832240" y="5055480"/>
            <a:ext cx="2232000" cy="42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1400" spc="-1" strike="noStrike">
                <a:solidFill>
                  <a:schemeClr val="dk1"/>
                </a:solidFill>
                <a:latin typeface="Calibri"/>
              </a:rPr>
              <a:t>Measured pulse delay is 30% off from PMOS calibration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D884742-7525-4F62-A551-764739821330}" type="slidenum">
              <a:t>18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2C9F8A46-28FC-4C2E-A525-8C094D860AA5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Agenda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/>
          </p:nvPr>
        </p:nvSpPr>
        <p:spPr>
          <a:xfrm>
            <a:off x="695160" y="1664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concept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modes in Athos and setup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Experimental results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Conclusion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CBE13D4-95F9-4F09-BE26-E0D39A66C19B}" type="slidenum">
              <a:t>19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8E340C6A-AB1D-4EA9-8F23-8DD6E083F567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Agenda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/>
          </p:nvPr>
        </p:nvSpPr>
        <p:spPr>
          <a:xfrm>
            <a:off x="695160" y="1664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The concept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The modes in Athos and setup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Experimental results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Conclusion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848FE3D-1B06-4143-88C5-B70D1607CB7C}" type="slidenum">
              <a:t>2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8CEF6226-6443-46E7-9587-0C11C06CC8DB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Conclusion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0" name="PlaceHolder 2"/>
          <p:cNvSpPr>
            <a:spLocks noGrp="1"/>
          </p:cNvSpPr>
          <p:nvPr>
            <p:ph/>
          </p:nvPr>
        </p:nvSpPr>
        <p:spPr>
          <a:xfrm>
            <a:off x="695160" y="908640"/>
            <a:ext cx="734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en-GB" sz="2000" spc="-1" strike="noStrike">
                <a:solidFill>
                  <a:schemeClr val="dk1"/>
                </a:solidFill>
                <a:latin typeface="Calibri"/>
              </a:rPr>
              <a:t>Summary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HB/MC/ML-SASE improve the longitudinal coherence of SASE-FELs by producing </a:t>
            </a: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frequency combs and narrow BW pulses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They use intra-undulator chicanes, unique in Athos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We have demonstrated MC-SASE and HB-SASE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Observed indications of ML-SASE but not a full proof yet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en-GB" sz="2000" spc="-1" strike="noStrike">
                <a:solidFill>
                  <a:schemeClr val="dk1"/>
                </a:solidFill>
                <a:latin typeface="Calibri"/>
              </a:rPr>
              <a:t>Outlook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Improve HB/MC-SASE performance (improve energy chirp and optimization </a:t>
            </a: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procedures, have even better diagnostics)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Proof ML-SASE → phase sensitive diagnostics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Use these modes in experiments?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en-GB" sz="2000" spc="-1" strike="noStrike">
                <a:solidFill>
                  <a:schemeClr val="dk1"/>
                </a:solidFill>
                <a:latin typeface="Calibri"/>
              </a:rPr>
              <a:t>Thanks to everyone involved!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91" name="Picture 6" descr=""/>
          <p:cNvPicPr/>
          <p:nvPr/>
        </p:nvPicPr>
        <p:blipFill>
          <a:blip r:embed="rId1"/>
          <a:srcRect l="0" t="0" r="0" b="28002"/>
          <a:stretch/>
        </p:blipFill>
        <p:spPr>
          <a:xfrm>
            <a:off x="8184240" y="715680"/>
            <a:ext cx="4104000" cy="52765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43304FF-248C-4030-A539-B9F9BEA7FFE9}" type="slidenum">
              <a:t>20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33E3FD79-80E7-4DAA-8FC3-AD1C37DEDE3C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Agenda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/>
          </p:nvPr>
        </p:nvSpPr>
        <p:spPr>
          <a:xfrm>
            <a:off x="695160" y="1664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The concept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modes in Athos and setup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Experimental results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Conclusion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D0CA045-C1F8-4A4E-A34B-5E1A04CC2398}" type="slidenum">
              <a:t>3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92EF1997-859A-49C3-A4C9-BF5F31E6CA8B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1091520" y="100260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400" spc="-1" strike="noStrike">
                <a:solidFill>
                  <a:schemeClr val="dk1"/>
                </a:solidFill>
                <a:latin typeface="Aptos"/>
              </a:rPr>
              <a:t>                       </a:t>
            </a:r>
            <a:r>
              <a:rPr b="1" lang="en-GB" sz="2400" spc="-1" strike="noStrike">
                <a:solidFill>
                  <a:schemeClr val="dk1"/>
                </a:solidFill>
                <a:latin typeface="Calibri"/>
              </a:rPr>
              <a:t>Time</a:t>
            </a:r>
            <a:br>
              <a:rPr sz="2400"/>
            </a:br>
            <a:br>
              <a:rPr sz="2400"/>
            </a:br>
            <a:endParaRPr b="0" lang="de-DE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02" name="Picture 8" descr=""/>
          <p:cNvPicPr/>
          <p:nvPr/>
        </p:nvPicPr>
        <p:blipFill>
          <a:blip r:embed="rId1"/>
          <a:stretch/>
        </p:blipFill>
        <p:spPr>
          <a:xfrm>
            <a:off x="3810240" y="76680"/>
            <a:ext cx="2933280" cy="2199960"/>
          </a:xfrm>
          <a:prstGeom prst="rect">
            <a:avLst/>
          </a:prstGeom>
          <a:ln w="0">
            <a:noFill/>
          </a:ln>
        </p:spPr>
      </p:pic>
      <p:pic>
        <p:nvPicPr>
          <p:cNvPr id="303" name="Picture 10" descr=""/>
          <p:cNvPicPr/>
          <p:nvPr/>
        </p:nvPicPr>
        <p:blipFill>
          <a:blip r:embed="rId2"/>
          <a:stretch/>
        </p:blipFill>
        <p:spPr>
          <a:xfrm>
            <a:off x="7266600" y="100800"/>
            <a:ext cx="2933280" cy="2199960"/>
          </a:xfrm>
          <a:prstGeom prst="rect">
            <a:avLst/>
          </a:prstGeom>
          <a:ln w="0">
            <a:noFill/>
          </a:ln>
        </p:spPr>
      </p:pic>
      <p:pic>
        <p:nvPicPr>
          <p:cNvPr id="304" name="Picture 12" descr=""/>
          <p:cNvPicPr/>
          <p:nvPr/>
        </p:nvPicPr>
        <p:blipFill>
          <a:blip r:embed="rId3"/>
          <a:stretch/>
        </p:blipFill>
        <p:spPr>
          <a:xfrm>
            <a:off x="231480" y="2220840"/>
            <a:ext cx="2933280" cy="2199960"/>
          </a:xfrm>
          <a:prstGeom prst="rect">
            <a:avLst/>
          </a:prstGeom>
          <a:ln w="0">
            <a:noFill/>
          </a:ln>
        </p:spPr>
      </p:pic>
      <p:pic>
        <p:nvPicPr>
          <p:cNvPr id="305" name="Picture 14" descr=""/>
          <p:cNvPicPr/>
          <p:nvPr/>
        </p:nvPicPr>
        <p:blipFill>
          <a:blip r:embed="rId4"/>
          <a:stretch/>
        </p:blipFill>
        <p:spPr>
          <a:xfrm>
            <a:off x="196200" y="4325040"/>
            <a:ext cx="2933280" cy="2199960"/>
          </a:xfrm>
          <a:prstGeom prst="rect">
            <a:avLst/>
          </a:prstGeom>
          <a:ln w="0">
            <a:noFill/>
          </a:ln>
        </p:spPr>
      </p:pic>
      <p:sp>
        <p:nvSpPr>
          <p:cNvPr id="306" name="TextBox 15"/>
          <p:cNvSpPr/>
          <p:nvPr/>
        </p:nvSpPr>
        <p:spPr>
          <a:xfrm>
            <a:off x="4505040" y="3084840"/>
            <a:ext cx="18298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Standard SASE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TextBox 16"/>
          <p:cNvSpPr/>
          <p:nvPr/>
        </p:nvSpPr>
        <p:spPr>
          <a:xfrm>
            <a:off x="4017240" y="5173200"/>
            <a:ext cx="2572200" cy="73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Mode-Coupled SASE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(MC-SASE)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TextBox 17"/>
          <p:cNvSpPr/>
          <p:nvPr/>
        </p:nvSpPr>
        <p:spPr>
          <a:xfrm>
            <a:off x="7627680" y="3069000"/>
            <a:ext cx="192132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Enhanced SASE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9" name="TextBox 18"/>
          <p:cNvSpPr/>
          <p:nvPr/>
        </p:nvSpPr>
        <p:spPr>
          <a:xfrm>
            <a:off x="7602480" y="5161680"/>
            <a:ext cx="2349720" cy="73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Mode-locked SASE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(ML-SASE)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10" name="Straight Connector 20"/>
          <p:cNvCxnSpPr/>
          <p:nvPr/>
        </p:nvCxnSpPr>
        <p:spPr>
          <a:xfrm>
            <a:off x="7031880" y="116280"/>
            <a:ext cx="360" cy="636048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cxnSp>
        <p:nvCxnSpPr>
          <p:cNvPr id="311" name="Straight Connector 22"/>
          <p:cNvCxnSpPr/>
          <p:nvPr/>
        </p:nvCxnSpPr>
        <p:spPr>
          <a:xfrm>
            <a:off x="335160" y="43488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cxnSp>
        <p:nvCxnSpPr>
          <p:cNvPr id="312" name="Straight Connector 23"/>
          <p:cNvCxnSpPr/>
          <p:nvPr/>
        </p:nvCxnSpPr>
        <p:spPr>
          <a:xfrm>
            <a:off x="3503520" y="116280"/>
            <a:ext cx="360" cy="636048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cxnSp>
        <p:nvCxnSpPr>
          <p:cNvPr id="313" name="Straight Connector 24"/>
          <p:cNvCxnSpPr/>
          <p:nvPr/>
        </p:nvCxnSpPr>
        <p:spPr>
          <a:xfrm>
            <a:off x="10488240" y="116280"/>
            <a:ext cx="360" cy="636048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cxnSp>
        <p:nvCxnSpPr>
          <p:cNvPr id="314" name="Straight Connector 25"/>
          <p:cNvCxnSpPr/>
          <p:nvPr/>
        </p:nvCxnSpPr>
        <p:spPr>
          <a:xfrm>
            <a:off x="335160" y="21888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cxnSp>
        <p:nvCxnSpPr>
          <p:cNvPr id="315" name="Straight Connector 27"/>
          <p:cNvCxnSpPr/>
          <p:nvPr/>
        </p:nvCxnSpPr>
        <p:spPr>
          <a:xfrm flipH="1" flipV="1">
            <a:off x="1614240" y="1088640"/>
            <a:ext cx="1889640" cy="110052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16" name="TextBox 29"/>
          <p:cNvSpPr/>
          <p:nvPr/>
        </p:nvSpPr>
        <p:spPr>
          <a:xfrm>
            <a:off x="8325360" y="365400"/>
            <a:ext cx="120348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Needs laser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7" name="TextBox 30"/>
          <p:cNvSpPr/>
          <p:nvPr/>
        </p:nvSpPr>
        <p:spPr>
          <a:xfrm>
            <a:off x="1207440" y="4627440"/>
            <a:ext cx="120348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Needs CHIC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8" name="Titel 1"/>
          <p:cNvSpPr/>
          <p:nvPr/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The concept I</a:t>
            </a:r>
            <a:endParaRPr b="0" lang="en-US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Titel 1"/>
          <p:cNvSpPr/>
          <p:nvPr/>
        </p:nvSpPr>
        <p:spPr>
          <a:xfrm>
            <a:off x="820800" y="1747800"/>
            <a:ext cx="8964360" cy="81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r>
              <a:rPr b="1" lang="en-GB" sz="2400" spc="-1" strike="noStrike">
                <a:solidFill>
                  <a:schemeClr val="dk1"/>
                </a:solidFill>
                <a:latin typeface="Calibri"/>
              </a:rPr>
              <a:t>Frequency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C826A76-8FAC-4F1A-8087-7A8EE6898215}" type="slidenum">
              <a:t>4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B0532296-E890-4E36-B8ED-8F1A10D3C65A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Picture 14" descr=""/>
          <p:cNvPicPr/>
          <p:nvPr/>
        </p:nvPicPr>
        <p:blipFill>
          <a:blip r:embed="rId1"/>
          <a:stretch/>
        </p:blipFill>
        <p:spPr>
          <a:xfrm>
            <a:off x="2046960" y="2205000"/>
            <a:ext cx="2933280" cy="2199960"/>
          </a:xfrm>
          <a:prstGeom prst="rect">
            <a:avLst/>
          </a:prstGeom>
          <a:ln w="0">
            <a:noFill/>
          </a:ln>
        </p:spPr>
      </p:pic>
      <p:sp>
        <p:nvSpPr>
          <p:cNvPr id="321" name="TextBox 16"/>
          <p:cNvSpPr/>
          <p:nvPr/>
        </p:nvSpPr>
        <p:spPr>
          <a:xfrm>
            <a:off x="2183760" y="1575360"/>
            <a:ext cx="2824920" cy="35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MC-SASE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Calibri"/>
              </a:rPr>
              <a:t>All CHICs set at same delay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Calibri"/>
              </a:rPr>
              <a:t>(many sidebands)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22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pic>
        <p:nvPicPr>
          <p:cNvPr id="323" name="Picture 9" descr=""/>
          <p:cNvPicPr/>
          <p:nvPr/>
        </p:nvPicPr>
        <p:blipFill>
          <a:blip r:embed="rId2"/>
          <a:stretch/>
        </p:blipFill>
        <p:spPr>
          <a:xfrm>
            <a:off x="6727680" y="2178360"/>
            <a:ext cx="2933280" cy="2199960"/>
          </a:xfrm>
          <a:prstGeom prst="rect">
            <a:avLst/>
          </a:prstGeom>
          <a:ln w="0">
            <a:noFill/>
          </a:ln>
        </p:spPr>
      </p:pic>
      <p:sp>
        <p:nvSpPr>
          <p:cNvPr id="324" name="TextBox 11"/>
          <p:cNvSpPr/>
          <p:nvPr/>
        </p:nvSpPr>
        <p:spPr>
          <a:xfrm>
            <a:off x="6819120" y="1525320"/>
            <a:ext cx="2997360" cy="390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High-Brightness SASE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(HB-SASE)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Calibri"/>
              </a:rPr>
              <a:t>CHICs set at  different delays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Calibri"/>
              </a:rPr>
              <a:t>(one sideband)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The concept II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020AFEB-1D1C-453F-B32C-A54A87CB1796}" type="slidenum">
              <a:t>5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DC77572F-AD51-4F98-84E4-BD28A457D6F2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6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The concept III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/>
          </p:nvPr>
        </p:nvSpPr>
        <p:spPr>
          <a:xfrm>
            <a:off x="407520" y="1556640"/>
            <a:ext cx="6120360" cy="316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HB-SASE, MC-SASE and ML_SASE require intra-undulator chicanes 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MC and ML-SASE: frequency comb separation corresponds to chicane delay  it is tunable!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ML-SASE requires also an optical laser (with same period as chicane delays+slippage)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Because of optical klystron effect, these modes saturate earlier than standard SASE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29" name="Picture 10" descr=""/>
          <p:cNvPicPr/>
          <p:nvPr/>
        </p:nvPicPr>
        <p:blipFill>
          <a:blip r:embed="rId1"/>
          <a:stretch/>
        </p:blipFill>
        <p:spPr>
          <a:xfrm>
            <a:off x="6383880" y="1088640"/>
            <a:ext cx="5552640" cy="4161960"/>
          </a:xfrm>
          <a:prstGeom prst="rect">
            <a:avLst/>
          </a:prstGeom>
          <a:ln w="0">
            <a:noFill/>
          </a:ln>
        </p:spPr>
      </p:pic>
      <p:sp>
        <p:nvSpPr>
          <p:cNvPr id="330" name="TextBox 1"/>
          <p:cNvSpPr/>
          <p:nvPr/>
        </p:nvSpPr>
        <p:spPr>
          <a:xfrm>
            <a:off x="8636760" y="954360"/>
            <a:ext cx="1182240" cy="30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simulations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919AC4F-4257-489E-B9F6-E95304258CB4}" type="slidenum">
              <a:t>6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BAFFBD0B-C27A-42B4-97D1-28EA27658ECC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Agenda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/>
          </p:nvPr>
        </p:nvSpPr>
        <p:spPr>
          <a:xfrm>
            <a:off x="695160" y="1664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The concept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1" lang="en-GB" sz="2200" spc="-1" strike="noStrike">
                <a:solidFill>
                  <a:schemeClr val="dk1"/>
                </a:solidFill>
                <a:latin typeface="Calibri"/>
              </a:rPr>
              <a:t>The modes in Athos and setup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Experimental results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buClr>
                <a:srgbClr val="b9b9b9"/>
              </a:buClr>
              <a:buFont typeface="Aptos"/>
              <a:buAutoNum type="arabicPlain"/>
              <a:tabLst>
                <a:tab algn="l" pos="536400"/>
              </a:tabLst>
            </a:pPr>
            <a:r>
              <a:rPr b="0" lang="en-GB" sz="2200" spc="-1" strike="noStrike">
                <a:solidFill>
                  <a:schemeClr val="lt2"/>
                </a:solidFill>
                <a:latin typeface="Calibri"/>
              </a:rPr>
              <a:t>Conclusion</a:t>
            </a:r>
            <a:endParaRPr b="0" lang="de-DE" sz="2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CF292A9-76F2-4AA4-BA6B-D82F53C2A8E6}" type="slidenum">
              <a:t>7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356A73EC-D0BD-48BC-9197-AF2B06E5BDE8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3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The modes in Athos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35" name="Picture 6" descr=""/>
          <p:cNvPicPr/>
          <p:nvPr/>
        </p:nvPicPr>
        <p:blipFill>
          <a:blip r:embed="rId1"/>
          <a:stretch/>
        </p:blipFill>
        <p:spPr>
          <a:xfrm>
            <a:off x="839520" y="850320"/>
            <a:ext cx="9864720" cy="1930320"/>
          </a:xfrm>
          <a:prstGeom prst="rect">
            <a:avLst/>
          </a:prstGeom>
          <a:ln w="0">
            <a:noFill/>
          </a:ln>
        </p:spPr>
      </p:pic>
      <p:sp>
        <p:nvSpPr>
          <p:cNvPr id="336" name="PlaceHolder 2"/>
          <p:cNvSpPr>
            <a:spLocks noGrp="1"/>
          </p:cNvSpPr>
          <p:nvPr>
            <p:ph/>
          </p:nvPr>
        </p:nvSpPr>
        <p:spPr>
          <a:xfrm>
            <a:off x="983520" y="3059280"/>
            <a:ext cx="8496720" cy="238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All modes require intra-undulator chicanes  unique in Athos!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Chicanes with tunable delays up to ~6 fs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Laser period is 2.67 and 0.89 fs (800 and 266 nm)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Main diagnostic: spectrometer (PMOS)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6AA5A33-600F-4E40-BBC2-87C425B4EEF2}" type="slidenum">
              <a:t>8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60D4F808-5D31-4191-8E5F-C0DB373EA6C6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" name="Straight Connector 28"/>
          <p:cNvCxnSpPr/>
          <p:nvPr/>
        </p:nvCxnSpPr>
        <p:spPr>
          <a:xfrm>
            <a:off x="335160" y="6237000"/>
            <a:ext cx="11377800" cy="360"/>
          </a:xfrm>
          <a:prstGeom prst="straightConnector1">
            <a:avLst/>
          </a:prstGeom>
          <a:ln w="12700">
            <a:solidFill>
              <a:srgbClr val="0014e6"/>
            </a:solidFill>
          </a:ln>
        </p:spPr>
      </p:cxnSp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en-GB" sz="2600" spc="-1" strike="noStrike">
                <a:solidFill>
                  <a:schemeClr val="dk1"/>
                </a:solidFill>
                <a:latin typeface="Calibri"/>
              </a:rPr>
              <a:t>Setup</a:t>
            </a:r>
            <a:endParaRPr b="0" lang="de-DE" sz="2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/>
          </p:nvPr>
        </p:nvSpPr>
        <p:spPr>
          <a:xfrm>
            <a:off x="1046880" y="826920"/>
            <a:ext cx="9513360" cy="238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Requirements: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Gain length ≥ module length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Small slice energy spread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Minimum energy chirp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Solution for proof-of-principle experiment → single stage compression to 500 A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Energy spread reduced (from &gt;1 MeV to ~0.3 MeV)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Flexibility to compensate the chirp with linac 1 phase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lvl="1" marL="5950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Gain reduced due to reduced current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Chicane delays set from high to low values to take advantage of optical klystron and avoid overbunching. 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Tried many configurations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marL="343080" indent="-34308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536400"/>
              </a:tabLst>
            </a:pPr>
            <a:r>
              <a:rPr b="0" lang="en-GB" sz="2000" spc="-1" strike="noStrike">
                <a:solidFill>
                  <a:schemeClr val="dk1"/>
                </a:solidFill>
                <a:latin typeface="Calibri"/>
              </a:rPr>
              <a:t>Phase matcher important for best results</a:t>
            </a: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53640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de-DE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PSI Center for Accelerator Science and Engineering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575D8CB-B84D-4F34-A722-B95C080B7D86}" type="slidenum">
              <a:t>9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fld id="{C50DFBE0-E3F0-48DC-A45C-30ADB7965BB4}" type="datetime1">
              <a:rPr lang="en-US"/>
              <a:t>07/02/2024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 pitchFamily="0" charset="1"/>
        <a:ea typeface=""/>
        <a:cs typeface=""/>
      </a:majorFont>
      <a:minorFont>
        <a:latin typeface="Aptos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10</TotalTime>
  <Application>LibreOffice/24.2.3.2$Linux_X86_64 LibreOffice_project/433d9c2ded56988e8a90e6b2e771ee4e6a5ab2ba</Application>
  <AppVersion>15.0000</AppVersion>
  <Words>1355</Words>
  <Paragraphs>233</Paragraphs>
  <Company>Paul Scherrer Institut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2024-06-06T09:16:00Z</dcterms:created>
  <dc:creator>Prat Costa Eduard</dc:creator>
  <dc:description>erstellt durch Vorlagenbauer.ch</dc:description>
  <dc:language>en-US</dc:language>
  <cp:lastModifiedBy>Thomas Schietinger</cp:lastModifiedBy>
  <cp:lastPrinted>2024-07-02T10:36:55Z</cp:lastPrinted>
  <dcterms:modified xsi:type="dcterms:W3CDTF">2024-07-02T10:37:10Z</dcterms:modified>
  <cp:revision>48</cp:revision>
  <dc:subject/>
  <dc:title>Introduction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Widescreen</vt:lpwstr>
  </property>
  <property fmtid="{D5CDD505-2E9C-101B-9397-08002B2CF9AE}" pid="5" name="Slides">
    <vt:i4>20</vt:i4>
  </property>
</Properties>
</file>