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9"/>
  </p:notesMasterIdLst>
  <p:handoutMasterIdLst>
    <p:handoutMasterId r:id="rId20"/>
  </p:handoutMasterIdLst>
  <p:sldIdLst>
    <p:sldId id="268" r:id="rId3"/>
    <p:sldId id="271" r:id="rId4"/>
    <p:sldId id="269" r:id="rId5"/>
    <p:sldId id="270" r:id="rId6"/>
    <p:sldId id="272" r:id="rId7"/>
    <p:sldId id="274" r:id="rId8"/>
    <p:sldId id="275" r:id="rId9"/>
    <p:sldId id="273" r:id="rId10"/>
    <p:sldId id="276" r:id="rId11"/>
    <p:sldId id="278" r:id="rId12"/>
    <p:sldId id="279" r:id="rId13"/>
    <p:sldId id="280" r:id="rId14"/>
    <p:sldId id="282" r:id="rId15"/>
    <p:sldId id="283" r:id="rId16"/>
    <p:sldId id="277" r:id="rId17"/>
    <p:sldId id="26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F5F5B"/>
    <a:srgbClr val="417EBB"/>
    <a:srgbClr val="3399FF"/>
    <a:srgbClr val="FFD1D1"/>
    <a:srgbClr val="FF5050"/>
    <a:srgbClr val="2F4D5D"/>
    <a:srgbClr val="FFC000"/>
    <a:srgbClr val="DCE7F0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02E8C4-C247-45FC-9FD9-3A3EC3971620}" v="171" dt="2024-07-12T05:10:09.2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76730" autoAdjust="0"/>
  </p:normalViewPr>
  <p:slideViewPr>
    <p:cSldViewPr snapToGrid="0" snapToObjects="1">
      <p:cViewPr varScale="1">
        <p:scale>
          <a:sx n="121" d="100"/>
          <a:sy n="121" d="100"/>
        </p:scale>
        <p:origin x="60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12-7-2024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12-7-2024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12/07/2024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12/07/2024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12/07/2024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12/07/2024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12/07/2024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12/07/2024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12/07/2024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12/07/2024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12/07/2024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12/07/2024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12/07/2024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12/07/2024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12/07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F4B755-994B-A3F3-425F-854277A48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C2CCDC-856E-4D04-F61F-89CF25CDB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AFB1F-B5F1-AE14-352E-29DE74C34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C5E3476-3D93-1675-0ADE-3A64A11F6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other nearby detectors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095D6F-766D-F5A7-F2B3-09019CE47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00" y="1359036"/>
            <a:ext cx="7413260" cy="468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147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A0BE11-FBED-13AD-80D2-E4E7AFD20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04F7EA-697C-5B5C-2C4F-0DC9F677E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9E9E4A-A083-D64E-420D-2D5D01462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23B2E5-2F21-E0C1-0D8A-C9686694C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other nearby detectors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75A7F0-49C4-245F-024B-BDF2E0E66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01" y="1656000"/>
            <a:ext cx="6145246" cy="427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11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B6ACC7-8D82-1311-153F-F8DD795BF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25C54-7B86-F839-5F01-C8E23E553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68541C-1438-258A-72DC-C78FB703E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53EBF3-8440-8AB8-335A-E0DC564B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other nearby detectors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D44FC5-302E-D1B6-3AC3-C26948296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00" y="1566000"/>
            <a:ext cx="6981940" cy="45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611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DE71B0-9162-186D-2887-E53C0717F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630" y="1656000"/>
            <a:ext cx="3965570" cy="4464000"/>
          </a:xfrm>
        </p:spPr>
        <p:txBody>
          <a:bodyPr/>
          <a:lstStyle/>
          <a:p>
            <a:r>
              <a:rPr lang="en-US" dirty="0"/>
              <a:t>Will we ever do addback between </a:t>
            </a:r>
            <a:r>
              <a:rPr lang="en-US"/>
              <a:t>different detectors with the 511keV peak? </a:t>
            </a:r>
            <a:r>
              <a:rPr lang="en-US" dirty="0"/>
              <a:t>In that case, the change of this peak should be investigated more</a:t>
            </a:r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96DE4-DE3A-6DD7-7C80-191A7275B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819715-462C-3F20-689B-912B54967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46F5FC-4E4E-0D03-87F6-3A3032318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other nearby detectors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9CB2E0-918D-083A-DCDA-054F9EC95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00" y="1267555"/>
            <a:ext cx="7159860" cy="466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94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1144F5-E6E6-2E6A-72E7-56EC03404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am a bit puzzled on how to further optimize the positioning of the detectors:</a:t>
            </a:r>
          </a:p>
          <a:p>
            <a:pPr lvl="1"/>
            <a:r>
              <a:rPr lang="en-US" dirty="0"/>
              <a:t>Changing position and rotation of detector in the simulation I have now should not change things beyond our intuition </a:t>
            </a:r>
            <a:r>
              <a:rPr lang="en-US" dirty="0">
                <a:sym typeface="Wingdings" panose="05000000000000000000" pitchFamily="2" charset="2"/>
              </a:rPr>
              <a:t> Becomes more a geometrical problem rather than a simulation problem???</a:t>
            </a:r>
            <a:endParaRPr lang="en-US" dirty="0"/>
          </a:p>
          <a:p>
            <a:r>
              <a:rPr lang="en-US" dirty="0"/>
              <a:t>I am considering simulating the Michel electrons to see the effects of the scintillator coverage (electron-gamma coincidences) </a:t>
            </a:r>
            <a:r>
              <a:rPr lang="en-US" dirty="0">
                <a:sym typeface="Wingdings" panose="05000000000000000000" pitchFamily="2" charset="2"/>
              </a:rPr>
              <a:t> would this </a:t>
            </a:r>
            <a:r>
              <a:rPr lang="en-US">
                <a:sym typeface="Wingdings" panose="05000000000000000000" pitchFamily="2" charset="2"/>
              </a:rPr>
              <a:t>be useful?</a:t>
            </a:r>
            <a:endParaRPr lang="en-US" dirty="0"/>
          </a:p>
          <a:p>
            <a:r>
              <a:rPr lang="en-US" dirty="0"/>
              <a:t>Compton of Pb in our regions of interest (e.g. how much of the background in Ra region is due to Compton of Pb peaks)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082075-F097-00FB-2EFC-100ED7A35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765A2-6BD8-E79D-8E10-78F9694C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933D0A-8E9E-F496-7881-3EDEC10B2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of the G4 simulations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46833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333C7B-58E4-70DD-85D1-AF96339E9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264F0C-B76F-27F5-1B36-1BE0335A2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38D93-12A4-32D0-D378-7217B1738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489A97-45EF-3772-13DC-0BFADFDD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82731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9806FE-2DA0-BAB1-E887-6C09B7F09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FA20D6-DD69-98D5-D4BD-6B3DB2F5B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2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920F1A-C247-C067-BF0E-31157BBED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on my G4 simulations</a:t>
            </a:r>
            <a:endParaRPr lang="LID4096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DD1A98-AD3E-91A7-0517-60C6BAB09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8394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579D87-103E-BD8F-4FA0-56B1AB43D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E0A60-2CD8-DFB4-06B0-FEEB7B093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B07765-DA09-21B1-F268-E83DE56A1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detectors I have simulated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4A3B9E-57D3-9372-84DD-A7627AEFF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947" y="1069322"/>
            <a:ext cx="2895623" cy="50506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45AF71-5282-D724-2652-6732D1D9F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517" y="1069323"/>
            <a:ext cx="5028588" cy="505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3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B3AA39-D347-1D27-6D27-41F1EA483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3197E9-98A5-63C5-3C4B-497D83AD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CEEC1-E531-F58D-C072-CEAA864C2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40C606-0062-B6E9-754E-8E6577D1D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Multithreading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E512BF-51BF-BFBA-16F4-F5B7283C9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00" y="1656000"/>
            <a:ext cx="10978509" cy="253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42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107A1C-F6EF-2BA7-E220-4C12B5D38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Energies from </a:t>
            </a:r>
            <a:r>
              <a:rPr lang="en-US" dirty="0" err="1"/>
              <a:t>muDirac</a:t>
            </a:r>
            <a:endParaRPr lang="en-US" dirty="0"/>
          </a:p>
          <a:p>
            <a:r>
              <a:rPr lang="en-US" dirty="0"/>
              <a:t>Intensities from Stella’s cascade code</a:t>
            </a:r>
          </a:p>
          <a:p>
            <a:r>
              <a:rPr lang="en-US" dirty="0"/>
              <a:t>PROBLEM:</a:t>
            </a:r>
          </a:p>
          <a:p>
            <a:pPr lvl="1"/>
            <a:r>
              <a:rPr lang="en-US" dirty="0" err="1"/>
              <a:t>muDirac</a:t>
            </a:r>
            <a:r>
              <a:rPr lang="en-US" dirty="0"/>
              <a:t> does not calculate L3-M2 (3p1/2 to 2p3/2) and I am not sure why or if this is a big problem</a:t>
            </a:r>
          </a:p>
          <a:p>
            <a:pPr lvl="1"/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45CCB2-7FDB-A150-B301-C8A133077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932E5-13F6-2A7F-FE45-BF2F1E4DA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84AF91-4D68-F30F-CE1C-F873065F0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 preparation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059694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EABBED-F5C2-75C7-700E-3B6546BAF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69E543-2459-CE9B-CFC7-658569D98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8FFC5-5857-8776-110B-148059565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AEC9A70-0DED-E016-DCBC-3710DBED8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 preparation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B2228F-DD5A-62E0-A62F-9F4E33DFB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00" y="1449036"/>
            <a:ext cx="5074302" cy="456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35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B2F6B5-74A0-379B-AD51-3BE4A792F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57376-593B-834E-8EBA-36594050F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3077B30-B73E-7AD1-D068-1D292623C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Distance dependence</a:t>
            </a:r>
            <a:endParaRPr lang="LID4096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09EB9A2-8F53-B132-C4C8-1810291B88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6992" y="1655763"/>
            <a:ext cx="10539603" cy="446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72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078C994-25AC-3D87-4711-3603E2C303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3298" y="3631720"/>
                <a:ext cx="11323902" cy="2488279"/>
              </a:xfrm>
            </p:spPr>
            <p:txBody>
              <a:bodyPr/>
              <a:lstStyle/>
              <a:p>
                <a:r>
                  <a:rPr lang="en-US" dirty="0"/>
                  <a:t>We want to maximize 2p-1s counts </a:t>
                </a:r>
                <a:r>
                  <a:rPr lang="en-US" dirty="0">
                    <a:sym typeface="Wingdings" panose="05000000000000000000" pitchFamily="2" charset="2"/>
                  </a:rPr>
                  <a:t> freely maximize leads to all detectors at 100mm…  Instead put a limit: e.g.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grow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>
                        <m:r>
                          <m:rPr>
                            <m:brk/>
                            <m:aln/>
                          </m:r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𝑙𝑙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𝑑𝑒𝑡𝑒𝑐𝑡𝑜𝑟𝑠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𝑑𝑖𝑠𝑡𝑎𝑛𝑐𝑒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e>
                    </m:nary>
                  </m:oMath>
                </a14:m>
                <a:r>
                  <a:rPr lang="en-US" dirty="0"/>
                  <a:t> while minimizing </a:t>
                </a:r>
                <a:r>
                  <a:rPr lang="en-US" dirty="0">
                    <a:sym typeface="Wingdings" panose="05000000000000000000" pitchFamily="2" charset="2"/>
                  </a:rPr>
                  <a:t> In this way, the detectors with huge improvement will stay closer than those with minor improvement</a:t>
                </a:r>
                <a:endParaRPr lang="LID4096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078C994-25AC-3D87-4711-3603E2C303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3298" y="3631720"/>
                <a:ext cx="11323902" cy="2488279"/>
              </a:xfrm>
              <a:blipFill>
                <a:blip r:embed="rId2"/>
                <a:stretch>
                  <a:fillRect l="-700" t="-9314" r="-48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11675D-0855-9D62-2F07-C688A08B3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5B74E-5963-7812-03F8-723C719C2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708A2E-D89E-CA6D-8E65-152BEFA09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Distance dependence</a:t>
            </a:r>
            <a:endParaRPr lang="LID4096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56227503-623D-6EEE-599F-65A8A5285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45" y="993250"/>
            <a:ext cx="6229416" cy="263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578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00157C-77F4-73F2-DDB7-F67400317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CCE065-FBF2-4D7A-B58F-E0DF1679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1E9EC5-27C5-3645-E073-5C32A5902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FE86FD-F3DF-A46B-F65F-F356BBCC5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Distance dependence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29CFF-2945-4DD0-6242-84E5C0E9E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00" y="1449036"/>
            <a:ext cx="10725701" cy="458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01114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373</Words>
  <Application>Microsoft Office PowerPoint</Application>
  <PresentationFormat>Widescreen</PresentationFormat>
  <Paragraphs>54</Paragraphs>
  <Slides>16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Wingdings</vt:lpstr>
      <vt:lpstr>KU Leuven</vt:lpstr>
      <vt:lpstr>KU Leuven Sedes</vt:lpstr>
      <vt:lpstr>Update muX meeting 12/07</vt:lpstr>
      <vt:lpstr>Update on my G4 simulations</vt:lpstr>
      <vt:lpstr>Overview of detectors I have simulated</vt:lpstr>
      <vt:lpstr>Multithreading</vt:lpstr>
      <vt:lpstr>Lu preparation</vt:lpstr>
      <vt:lpstr>Lu preparation</vt:lpstr>
      <vt:lpstr>Distance dependence</vt:lpstr>
      <vt:lpstr>Distance dependence</vt:lpstr>
      <vt:lpstr>Distance dependence</vt:lpstr>
      <vt:lpstr>Effect of other nearby detectors</vt:lpstr>
      <vt:lpstr>Effect of other nearby detectors</vt:lpstr>
      <vt:lpstr>Effect of other nearby detectors</vt:lpstr>
      <vt:lpstr>Effect of other nearby detectors</vt:lpstr>
      <vt:lpstr>Future of the G4 simulations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2024-07-12T05:49:18Z</dcterms:modified>
</cp:coreProperties>
</file>