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6"/>
  </p:notesMasterIdLst>
  <p:handoutMasterIdLst>
    <p:handoutMasterId r:id="rId17"/>
  </p:handoutMasterIdLst>
  <p:sldIdLst>
    <p:sldId id="268" r:id="rId3"/>
    <p:sldId id="288" r:id="rId4"/>
    <p:sldId id="289" r:id="rId5"/>
    <p:sldId id="291" r:id="rId6"/>
    <p:sldId id="292" r:id="rId7"/>
    <p:sldId id="290" r:id="rId8"/>
    <p:sldId id="293" r:id="rId9"/>
    <p:sldId id="271" r:id="rId10"/>
    <p:sldId id="283" r:id="rId11"/>
    <p:sldId id="284" r:id="rId12"/>
    <p:sldId id="285" r:id="rId13"/>
    <p:sldId id="286" r:id="rId14"/>
    <p:sldId id="261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5F5B"/>
    <a:srgbClr val="417EBB"/>
    <a:srgbClr val="3399FF"/>
    <a:srgbClr val="FFD1D1"/>
    <a:srgbClr val="FF5050"/>
    <a:srgbClr val="2F4D5D"/>
    <a:srgbClr val="FFC000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C7A704-B2D1-4E4E-AD1B-32326373F44B}" v="10" dt="2024-07-25T14:36:12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121" d="100"/>
          <a:sy n="121" d="100"/>
        </p:scale>
        <p:origin x="605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26-7-2024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26-7-2024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26/07/2024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26/07/2024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26/07/2024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26/07/2024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26/07/2024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26/07/2024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26/07/2024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26/07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82075-F097-00FB-2EFC-100ED7A3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765A2-6BD8-E79D-8E10-78F9694C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33D0A-8E9E-F496-7881-3EDEC10B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threshold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2EDEC3-CA88-8462-416B-B522A3DEA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998" y="0"/>
            <a:ext cx="4472888" cy="60345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C30BA-1B1B-DC06-9DFA-190D1A72C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72" y="1359036"/>
            <a:ext cx="5936494" cy="395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7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82075-F097-00FB-2EFC-100ED7A3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765A2-6BD8-E79D-8E10-78F9694C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33D0A-8E9E-F496-7881-3EDEC10B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threshold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3DC83-7411-4B8C-CFC6-E223DC323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49" y="1666515"/>
            <a:ext cx="5585944" cy="3764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0DC2D6-074D-9F8F-63E2-BC7789FDD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90" y="1681756"/>
            <a:ext cx="5425910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15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82075-F097-00FB-2EFC-100ED7A3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765A2-6BD8-E79D-8E10-78F9694C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33D0A-8E9E-F496-7881-3EDEC10B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threshold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160653-9476-730E-2836-5798EB8A4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683" y="1516214"/>
            <a:ext cx="5692633" cy="38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19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84BFF6-D7E9-6DAC-43BD-E42BDBDEA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A004DE-B3E6-1A0E-79AD-349AE2BB6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407FA4-F392-2DC7-F7BB-7FD21F34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simulations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188FCC-F1EB-9A32-CE38-8FE7412CBC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90274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F10516-D935-C456-827E-82A01533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0D8A98-1D00-D430-C6A1-6EAABD6E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D12F9-993A-4456-6CFF-85F47825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79C1B2-162F-DF40-3357-E0A23A981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Electron-gamma coincidences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D0D231-7052-F2BC-A40D-EAD0B865C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43" y="1566000"/>
            <a:ext cx="7011567" cy="449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1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F10516-D935-C456-827E-82A01533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0D8A98-1D00-D430-C6A1-6EAABD6E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D12F9-993A-4456-6CFF-85F47825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79C1B2-162F-DF40-3357-E0A23A981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Electron-gamma coincidences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08A173-E313-6AAA-A16C-C0000E30F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1359036"/>
            <a:ext cx="10714649" cy="442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368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F10516-D935-C456-827E-82A01533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0D8A98-1D00-D430-C6A1-6EAABD6E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D12F9-993A-4456-6CFF-85F47825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79C1B2-162F-DF40-3357-E0A23A981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Electron-gamma coincidences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1E756A-85A5-FAA5-F43E-34CF883F5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42" y="1736672"/>
            <a:ext cx="10745131" cy="44733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1AAA6B-52B8-4341-3636-5A78D49F7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143" y="79348"/>
            <a:ext cx="2798224" cy="251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04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987590-B3B9-45BD-C2D2-253F7441B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electron-gamma coincidences in bottom vs. top </a:t>
            </a:r>
            <a:r>
              <a:rPr lang="en-US" dirty="0">
                <a:sym typeface="Wingdings" panose="05000000000000000000" pitchFamily="2" charset="2"/>
              </a:rPr>
              <a:t> most likely because more </a:t>
            </a:r>
            <a:r>
              <a:rPr lang="en-US" dirty="0" err="1">
                <a:sym typeface="Wingdings" panose="05000000000000000000" pitchFamily="2" charset="2"/>
              </a:rPr>
              <a:t>brehmstrahlung</a:t>
            </a:r>
            <a:r>
              <a:rPr lang="en-US" dirty="0">
                <a:sym typeface="Wingdings" panose="05000000000000000000" pitchFamily="2" charset="2"/>
              </a:rPr>
              <a:t> is generated for bottom electrons due to the aluminum support structure</a:t>
            </a:r>
          </a:p>
          <a:p>
            <a:r>
              <a:rPr lang="en-US" dirty="0">
                <a:sym typeface="Wingdings" panose="05000000000000000000" pitchFamily="2" charset="2"/>
              </a:rPr>
              <a:t>Last year, the scintillator with the hole was the bottom one  Should we switch this such that the scintillator with the hole is now on top? (because there will be less </a:t>
            </a:r>
            <a:r>
              <a:rPr lang="en-US" dirty="0" err="1">
                <a:sym typeface="Wingdings" panose="05000000000000000000" pitchFamily="2" charset="2"/>
              </a:rPr>
              <a:t>Brehmstrahlung</a:t>
            </a:r>
            <a:r>
              <a:rPr lang="en-US" dirty="0">
                <a:sym typeface="Wingdings" panose="05000000000000000000" pitchFamily="2" charset="2"/>
              </a:rPr>
              <a:t> generated from electrons going up)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BC5591-0D99-2240-693A-F6CF1763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01E23-021A-8F15-5B33-0755DDB6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7CD891-FC5B-FA96-558A-8C0C52D57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Electron-gamma coincidences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88779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987590-B3B9-45BD-C2D2-253F7441B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3571846"/>
          </a:xfrm>
        </p:spPr>
        <p:txBody>
          <a:bodyPr/>
          <a:lstStyle/>
          <a:p>
            <a:r>
              <a:rPr lang="en-US" dirty="0"/>
              <a:t>What are the ranges of the detector arms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is minimal angle between 2 arms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BC5591-0D99-2240-693A-F6CF1763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01E23-021A-8F15-5B33-0755DDB69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7CD891-FC5B-FA96-558A-8C0C52D57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</a:t>
            </a:r>
            <a:endParaRPr lang="LID4096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2718C4C-30FE-80A0-A673-B7AD0D245E6E}"/>
              </a:ext>
            </a:extLst>
          </p:cNvPr>
          <p:cNvSpPr/>
          <p:nvPr/>
        </p:nvSpPr>
        <p:spPr>
          <a:xfrm>
            <a:off x="7876450" y="2319104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5F605B-4C81-A770-9F82-F2FB9B9C1CDD}"/>
              </a:ext>
            </a:extLst>
          </p:cNvPr>
          <p:cNvSpPr/>
          <p:nvPr/>
        </p:nvSpPr>
        <p:spPr>
          <a:xfrm>
            <a:off x="8655266" y="1679024"/>
            <a:ext cx="933319" cy="14630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DAQ</a:t>
            </a:r>
            <a:endParaRPr lang="LID4096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30B704-D949-E337-C1CB-A1C6B02E440E}"/>
              </a:ext>
            </a:extLst>
          </p:cNvPr>
          <p:cNvSpPr/>
          <p:nvPr/>
        </p:nvSpPr>
        <p:spPr>
          <a:xfrm rot="18387940">
            <a:off x="7712488" y="1403976"/>
            <a:ext cx="1885556" cy="153893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07892-14CE-9BDA-65D1-229AF407859C}"/>
              </a:ext>
            </a:extLst>
          </p:cNvPr>
          <p:cNvCxnSpPr>
            <a:cxnSpLocks/>
          </p:cNvCxnSpPr>
          <p:nvPr/>
        </p:nvCxnSpPr>
        <p:spPr>
          <a:xfrm flipH="1">
            <a:off x="8409324" y="2402666"/>
            <a:ext cx="225131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371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9806FE-2DA0-BAB1-E887-6C09B7F09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FA20D6-DD69-98D5-D4BD-6B3DB2F5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8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920F1A-C247-C067-BF0E-31157BBED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Au-Pb data analysis</a:t>
            </a:r>
            <a:endParaRPr lang="LID4096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DD1A98-AD3E-91A7-0517-60C6BAB09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83949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082075-F097-00FB-2EFC-100ED7A3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765A2-6BD8-E79D-8E10-78F9694C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933D0A-8E9E-F496-7881-3EDEC10B2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 threshold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B71A45-69F5-CE91-0C98-8EFC87148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2" y="1566000"/>
            <a:ext cx="5410669" cy="38865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260785-463D-0F04-9D0B-C9D0D4FDB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066" y="101229"/>
            <a:ext cx="4357397" cy="599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33904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200</Words>
  <Application>Microsoft Office PowerPoint</Application>
  <PresentationFormat>Widescreen</PresentationFormat>
  <Paragraphs>44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KU Leuven</vt:lpstr>
      <vt:lpstr>KU Leuven Sedes</vt:lpstr>
      <vt:lpstr>Update muX meeting 26/07</vt:lpstr>
      <vt:lpstr>Geant4 simulations</vt:lpstr>
      <vt:lpstr>Electron-gamma coincidences</vt:lpstr>
      <vt:lpstr>Electron-gamma coincidences</vt:lpstr>
      <vt:lpstr>Electron-gamma coincidences</vt:lpstr>
      <vt:lpstr>Electron-gamma coincidences</vt:lpstr>
      <vt:lpstr>Geant4</vt:lpstr>
      <vt:lpstr>Au-Pb data analysis</vt:lpstr>
      <vt:lpstr>Scintillator threshold</vt:lpstr>
      <vt:lpstr>Scintillator threshold</vt:lpstr>
      <vt:lpstr>Scintillator threshold</vt:lpstr>
      <vt:lpstr>Scintillator threshold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2024-07-26T05:28:54Z</dcterms:modified>
</cp:coreProperties>
</file>