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9"/>
  </p:notesMasterIdLst>
  <p:handoutMasterIdLst>
    <p:handoutMasterId r:id="rId10"/>
  </p:handoutMasterIdLst>
  <p:sldIdLst>
    <p:sldId id="268" r:id="rId3"/>
    <p:sldId id="556" r:id="rId4"/>
    <p:sldId id="558" r:id="rId5"/>
    <p:sldId id="555" r:id="rId6"/>
    <p:sldId id="557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FFC000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5ADED1-5E25-49FE-A4D7-D268CDDCDDD0}" v="73" dt="2024-08-08T17:00:36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59" autoAdjust="0"/>
    <p:restoredTop sz="76730" autoAdjust="0"/>
  </p:normalViewPr>
  <p:slideViewPr>
    <p:cSldViewPr snapToGrid="0" snapToObjects="1">
      <p:cViewPr varScale="1">
        <p:scale>
          <a:sx n="122" d="100"/>
          <a:sy n="122" d="100"/>
        </p:scale>
        <p:origin x="571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8/08/2024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8/08/2024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8/08/2024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8/08/2024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8/08/2024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8/08/2024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8/08/2024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8/08/2024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8/08/2024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8/08/2024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8/08/2024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8/08/2024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</a:t>
            </a:r>
            <a:r>
              <a:rPr lang="en-US" dirty="0" err="1"/>
              <a:t>muX</a:t>
            </a:r>
            <a:r>
              <a:rPr lang="en-US" dirty="0"/>
              <a:t> meeting 09/08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Heines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F326376-F938-0BC9-C800-00AB5E113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ABB14A-7A7B-0906-9DBE-A528691D2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07449BF-9B19-B7AD-C9DB-96C6B787499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our extraction: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𝑒𝑥𝑝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⁡(3)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en-US" dirty="0"/>
                  <a:t>With t = 2.3 </a:t>
                </a:r>
                <a:r>
                  <a:rPr lang="en-US" dirty="0" err="1"/>
                  <a:t>fm</a:t>
                </a: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In reality:</a:t>
                </a:r>
              </a:p>
              <a:p>
                <a:pPr lvl="1"/>
                <a:r>
                  <a:rPr lang="en-US" dirty="0"/>
                  <a:t>Arbitrary charge distribution</a:t>
                </a:r>
              </a:p>
              <a:p>
                <a:pPr lvl="1"/>
                <a:r>
                  <a:rPr lang="en-US" dirty="0"/>
                  <a:t>Affects precision of output radius</a:t>
                </a:r>
                <a:endParaRPr lang="en-BE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07449BF-9B19-B7AD-C9DB-96C6B78749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67" t="-95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A graph with a line&#10;&#10;Description automatically generated">
            <a:extLst>
              <a:ext uri="{FF2B5EF4-FFF2-40B4-BE49-F238E27FC236}">
                <a16:creationId xmlns:a16="http://schemas.microsoft.com/office/drawing/2014/main" id="{FBACB0F3-4FB2-50D0-DEBB-A421BB248F1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2200077"/>
            <a:ext cx="5400675" cy="3375421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B587992-8579-051F-7E14-5B9319A90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nuclear shape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461678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C4A9B87-76E0-28C2-44F6-C7F04DCCB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Institute for Nuclear and Radiation Physics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63F28B-D875-3F15-EEE1-FEBFD2CBD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DB89154-E9B5-A75D-30C1-25FA0834F1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Barret moment: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 =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p>
                          <m:r>
                            <a:rPr lang="en-US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𝑑𝑟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Barret radius: 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𝑑𝑟</m:t>
                      </m:r>
                    </m:oMath>
                  </m:oMathPara>
                </a14:m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No nuclear shape sensitivity while keeping nuclear size sensitivity</a:t>
                </a:r>
              </a:p>
              <a:p>
                <a:endParaRPr lang="en-US" dirty="0"/>
              </a:p>
              <a:p>
                <a:r>
                  <a:rPr lang="en-US" dirty="0"/>
                  <a:t>From theory input calculate transition energy as function of Barrett radius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DB89154-E9B5-A75D-30C1-25FA0834F1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42" t="-2322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181F319-8572-6122-EE40-00E0051E33B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2085216"/>
            <a:ext cx="5400675" cy="3605144"/>
          </a:xfr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C8E1C69E-6D04-0307-515E-1ECE80F76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Extracting Barrett radii</a:t>
            </a:r>
            <a:endParaRPr lang="en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878D82-96F8-B4D9-FCB9-BEB5786CBBF0}"/>
              </a:ext>
            </a:extLst>
          </p:cNvPr>
          <p:cNvSpPr txBox="1"/>
          <p:nvPr/>
        </p:nvSpPr>
        <p:spPr>
          <a:xfrm>
            <a:off x="773929" y="6333945"/>
            <a:ext cx="7445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Fricke, G., et al. "Nuclear ground state charge radii from electromagnetic interactions."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Atomic Data and Nuclear Data Tables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60.2 (1995): 177-285.</a:t>
            </a:r>
          </a:p>
        </p:txBody>
      </p:sp>
    </p:spTree>
    <p:extLst>
      <p:ext uri="{BB962C8B-B14F-4D97-AF65-F5344CB8AC3E}">
        <p14:creationId xmlns:p14="http://schemas.microsoft.com/office/powerpoint/2010/main" val="120749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line and a line&#10;&#10;Description automatically generated">
            <a:extLst>
              <a:ext uri="{FF2B5EF4-FFF2-40B4-BE49-F238E27FC236}">
                <a16:creationId xmlns:a16="http://schemas.microsoft.com/office/drawing/2014/main" id="{7E0C4136-E184-734E-3117-54FE1BA2C1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5469" y="1466634"/>
            <a:ext cx="11041062" cy="4416424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2690E4-36A1-9CD6-5199-47DBE7E16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36AB25-2900-66C2-E11F-25D681886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B3E4C69-AEE8-4C57-508C-02136C8F8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 versus Barrett radius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795717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close-up of a graph&#10;&#10;Description automatically generated">
            <a:extLst>
              <a:ext uri="{FF2B5EF4-FFF2-40B4-BE49-F238E27FC236}">
                <a16:creationId xmlns:a16="http://schemas.microsoft.com/office/drawing/2014/main" id="{B948D19B-F023-EA63-3A46-07A7E193F0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3" y="1679576"/>
            <a:ext cx="11041062" cy="4416424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D543BF-551C-11FB-C5E9-28FC2BC9D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5AB949-7F13-65C4-82DE-464857970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C8050C-C52C-B038-30CA-D85768DCA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40642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141</Words>
  <Application>Microsoft Office PowerPoint</Application>
  <PresentationFormat>Widescreen</PresentationFormat>
  <Paragraphs>30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Cambria Math</vt:lpstr>
      <vt:lpstr>KU Leuven</vt:lpstr>
      <vt:lpstr>KU Leuven Sedes</vt:lpstr>
      <vt:lpstr>Update muX meeting 09/08</vt:lpstr>
      <vt:lpstr>Effects of nuclear shape</vt:lpstr>
      <vt:lpstr>Extracting Barrett radii</vt:lpstr>
      <vt:lpstr>RMS versus Barrett radius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2024-08-08T17:00:55Z</dcterms:modified>
</cp:coreProperties>
</file>