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7"/>
  </p:notesMasterIdLst>
  <p:handoutMasterIdLst>
    <p:handoutMasterId r:id="rId8"/>
  </p:handoutMasterIdLst>
  <p:sldIdLst>
    <p:sldId id="268" r:id="rId3"/>
    <p:sldId id="554" r:id="rId4"/>
    <p:sldId id="555" r:id="rId5"/>
    <p:sldId id="261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67BC93-E4AA-48B9-BBAF-516057DF7C43}" v="1" dt="2024-08-22T15:43:57.4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76730" autoAdjust="0"/>
  </p:normalViewPr>
  <p:slideViewPr>
    <p:cSldViewPr snapToGrid="0" snapToObjects="1">
      <p:cViewPr varScale="1">
        <p:scale>
          <a:sx n="122" d="100"/>
          <a:sy n="122" d="100"/>
        </p:scale>
        <p:origin x="571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22-8-2024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22-8-2024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22/08/2024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22/08/2024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22/08/2024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22/08/2024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22/08/2024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22/08/2024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22/08/2024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22/08/2024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22/08/2024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22/08/2024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22/08/2024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22/08/2024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meeting 23/08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96EC16-2D65-FB6D-BFE5-AADE818AB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160E8A-498B-F275-C01F-D8BAB876A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A9C82C2-D060-33B0-8C18-0E9CD0565B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2088053"/>
            <a:ext cx="5399087" cy="3024172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C6219F-EC61-1499-CF8C-7E5C5DA20E4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to give path to config file</a:t>
            </a:r>
          </a:p>
          <a:p>
            <a:endParaRPr lang="en-US" dirty="0"/>
          </a:p>
          <a:p>
            <a:r>
              <a:rPr lang="en-US" dirty="0"/>
              <a:t>If nothing changed </a:t>
            </a:r>
            <a:r>
              <a:rPr lang="en-US" dirty="0">
                <a:sym typeface="Wingdings" panose="05000000000000000000" pitchFamily="2" charset="2"/>
              </a:rPr>
              <a:t> Works the same as before</a:t>
            </a:r>
          </a:p>
          <a:p>
            <a:endParaRPr lang="en-US" dirty="0"/>
          </a:p>
          <a:p>
            <a:r>
              <a:rPr lang="en-US" dirty="0"/>
              <a:t>Solves the “two user” issue</a:t>
            </a:r>
          </a:p>
          <a:p>
            <a:endParaRPr lang="en-US" dirty="0"/>
          </a:p>
          <a:p>
            <a:r>
              <a:rPr lang="en-US" dirty="0"/>
              <a:t>Pushed to master branch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6CAE1EE-7051-C7EE-7E4E-4A15B549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Analyzer update – input config file</a:t>
            </a:r>
            <a:endParaRPr lang="en-B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1C4933-E94F-D0C5-0EB6-8428F4EDD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95" y="5585866"/>
            <a:ext cx="11509513" cy="25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679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C1AC61A-6F93-15AB-D78E-D40346A620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2198431"/>
            <a:ext cx="11041062" cy="3378714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176874-D823-4787-E37B-BECB0107D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40201-FCB4-FB29-C550-9C94FC128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7BC382-9FB3-EA66-7815-CAF3BDE95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display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C7FAE5-B8F6-DFEA-5829-A3F9580761FC}"/>
              </a:ext>
            </a:extLst>
          </p:cNvPr>
          <p:cNvSpPr txBox="1"/>
          <p:nvPr/>
        </p:nvSpPr>
        <p:spPr>
          <a:xfrm>
            <a:off x="1647237" y="1697338"/>
            <a:ext cx="8379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Still seems to work quite alright </a:t>
            </a:r>
            <a:r>
              <a:rPr lang="en-US" dirty="0">
                <a:sym typeface="Wingdings" panose="05000000000000000000" pitchFamily="2" charset="2"/>
              </a:rPr>
              <a:t> Maybe minor adjustments to what is shown?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25071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73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KU Leuven</vt:lpstr>
      <vt:lpstr>KU Leuven Sedes</vt:lpstr>
      <vt:lpstr>Update muX meeting 23/08</vt:lpstr>
      <vt:lpstr>Analyzer update – input config file</vt:lpstr>
      <vt:lpstr>Online display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2024-08-22T15:44:31Z</dcterms:modified>
</cp:coreProperties>
</file>