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  <p:sldMasterId id="2147483669" r:id="rId5"/>
  </p:sldMasterIdLst>
  <p:notesMasterIdLst>
    <p:notesMasterId r:id="rId79"/>
  </p:notesMasterIdLst>
  <p:sldIdLst>
    <p:sldId id="939" r:id="rId6"/>
    <p:sldId id="1756" r:id="rId7"/>
    <p:sldId id="1694" r:id="rId8"/>
    <p:sldId id="1757" r:id="rId9"/>
    <p:sldId id="1015" r:id="rId10"/>
    <p:sldId id="1758" r:id="rId11"/>
    <p:sldId id="1759" r:id="rId12"/>
    <p:sldId id="1819" r:id="rId13"/>
    <p:sldId id="1702" r:id="rId14"/>
    <p:sldId id="1682" r:id="rId15"/>
    <p:sldId id="1728" r:id="rId16"/>
    <p:sldId id="1729" r:id="rId17"/>
    <p:sldId id="1730" r:id="rId18"/>
    <p:sldId id="1731" r:id="rId19"/>
    <p:sldId id="1789" r:id="rId20"/>
    <p:sldId id="1790" r:id="rId21"/>
    <p:sldId id="1794" r:id="rId22"/>
    <p:sldId id="1769" r:id="rId23"/>
    <p:sldId id="1779" r:id="rId24"/>
    <p:sldId id="1780" r:id="rId25"/>
    <p:sldId id="1772" r:id="rId26"/>
    <p:sldId id="1781" r:id="rId27"/>
    <p:sldId id="1782" r:id="rId28"/>
    <p:sldId id="1783" r:id="rId29"/>
    <p:sldId id="1784" r:id="rId30"/>
    <p:sldId id="1785" r:id="rId31"/>
    <p:sldId id="1714" r:id="rId32"/>
    <p:sldId id="1795" r:id="rId33"/>
    <p:sldId id="1796" r:id="rId34"/>
    <p:sldId id="1797" r:id="rId35"/>
    <p:sldId id="1798" r:id="rId36"/>
    <p:sldId id="1799" r:id="rId37"/>
    <p:sldId id="1805" r:id="rId38"/>
    <p:sldId id="1807" r:id="rId39"/>
    <p:sldId id="1808" r:id="rId40"/>
    <p:sldId id="1825" r:id="rId41"/>
    <p:sldId id="1821" r:id="rId42"/>
    <p:sldId id="1809" r:id="rId43"/>
    <p:sldId id="1810" r:id="rId44"/>
    <p:sldId id="1812" r:id="rId45"/>
    <p:sldId id="1822" r:id="rId46"/>
    <p:sldId id="1814" r:id="rId47"/>
    <p:sldId id="1816" r:id="rId48"/>
    <p:sldId id="1815" r:id="rId49"/>
    <p:sldId id="1811" r:id="rId50"/>
    <p:sldId id="1817" r:id="rId51"/>
    <p:sldId id="1824" r:id="rId52"/>
    <p:sldId id="1747" r:id="rId53"/>
    <p:sldId id="1753" r:id="rId54"/>
    <p:sldId id="1732" r:id="rId55"/>
    <p:sldId id="1762" r:id="rId56"/>
    <p:sldId id="1823" r:id="rId57"/>
    <p:sldId id="1022" r:id="rId58"/>
    <p:sldId id="1025" r:id="rId59"/>
    <p:sldId id="1023" r:id="rId60"/>
    <p:sldId id="1024" r:id="rId61"/>
    <p:sldId id="1026" r:id="rId62"/>
    <p:sldId id="1027" r:id="rId63"/>
    <p:sldId id="1514" r:id="rId64"/>
    <p:sldId id="1515" r:id="rId65"/>
    <p:sldId id="1516" r:id="rId66"/>
    <p:sldId id="834" r:id="rId67"/>
    <p:sldId id="882" r:id="rId68"/>
    <p:sldId id="888" r:id="rId69"/>
    <p:sldId id="831" r:id="rId70"/>
    <p:sldId id="1734" r:id="rId71"/>
    <p:sldId id="1535" r:id="rId72"/>
    <p:sldId id="1755" r:id="rId73"/>
    <p:sldId id="1715" r:id="rId74"/>
    <p:sldId id="1802" r:id="rId75"/>
    <p:sldId id="1801" r:id="rId76"/>
    <p:sldId id="1803" r:id="rId77"/>
    <p:sldId id="895" r:id="rId7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D3D2"/>
    <a:srgbClr val="000000"/>
    <a:srgbClr val="0055A0"/>
    <a:srgbClr val="DDDED9"/>
    <a:srgbClr val="D5D1CD"/>
    <a:srgbClr val="FFFF99"/>
    <a:srgbClr val="FFFFC5"/>
    <a:srgbClr val="FF9F9F"/>
    <a:srgbClr val="FFD5D5"/>
    <a:srgbClr val="C7F8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67" autoAdjust="0"/>
    <p:restoredTop sz="91412" autoAdjust="0"/>
  </p:normalViewPr>
  <p:slideViewPr>
    <p:cSldViewPr snapToGrid="0" snapToObjects="1">
      <p:cViewPr>
        <p:scale>
          <a:sx n="100" d="100"/>
          <a:sy n="100" d="100"/>
        </p:scale>
        <p:origin x="46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-24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84" Type="http://schemas.openxmlformats.org/officeDocument/2006/relationships/tableStyles" Target="tableStyles.xml"/><Relationship Id="rId16" Type="http://schemas.openxmlformats.org/officeDocument/2006/relationships/slide" Target="slides/slide11.xml"/><Relationship Id="rId11" Type="http://schemas.openxmlformats.org/officeDocument/2006/relationships/slide" Target="slides/slide6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74" Type="http://schemas.openxmlformats.org/officeDocument/2006/relationships/slide" Target="slides/slide69.xml"/><Relationship Id="rId79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6.xml"/><Relationship Id="rId82" Type="http://schemas.openxmlformats.org/officeDocument/2006/relationships/viewProps" Target="viewProps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slide" Target="slides/slide72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2" Type="http://schemas.openxmlformats.org/officeDocument/2006/relationships/customXml" Target="../customXml/item2.xml"/><Relationship Id="rId29" Type="http://schemas.openxmlformats.org/officeDocument/2006/relationships/slide" Target="slides/slide24.xml"/><Relationship Id="rId24" Type="http://schemas.openxmlformats.org/officeDocument/2006/relationships/slide" Target="slides/slide19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66" Type="http://schemas.openxmlformats.org/officeDocument/2006/relationships/slide" Target="slides/slide6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svg"/><Relationship Id="rId1" Type="http://schemas.openxmlformats.org/officeDocument/2006/relationships/image" Target="../media/image70.png"/><Relationship Id="rId6" Type="http://schemas.openxmlformats.org/officeDocument/2006/relationships/image" Target="../media/image75.sv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30.pn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31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19.svg"/><Relationship Id="rId9" Type="http://schemas.openxmlformats.org/officeDocument/2006/relationships/image" Target="../media/image32.png"/><Relationship Id="rId14" Type="http://schemas.openxmlformats.org/officeDocument/2006/relationships/image" Target="../media/image29.sv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33.jpe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34.jpe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35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ata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40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39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38.jpeg"/><Relationship Id="rId5" Type="http://schemas.openxmlformats.org/officeDocument/2006/relationships/image" Target="../media/image20.png"/><Relationship Id="rId10" Type="http://schemas.openxmlformats.org/officeDocument/2006/relationships/image" Target="../media/image37.jpeg"/><Relationship Id="rId4" Type="http://schemas.openxmlformats.org/officeDocument/2006/relationships/image" Target="../media/image19.svg"/><Relationship Id="rId9" Type="http://schemas.openxmlformats.org/officeDocument/2006/relationships/image" Target="../media/image36.png"/><Relationship Id="rId14" Type="http://schemas.openxmlformats.org/officeDocument/2006/relationships/image" Target="../media/image4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svg"/><Relationship Id="rId1" Type="http://schemas.openxmlformats.org/officeDocument/2006/relationships/image" Target="../media/image70.png"/><Relationship Id="rId6" Type="http://schemas.openxmlformats.org/officeDocument/2006/relationships/image" Target="../media/image75.sv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30.pn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31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19.svg"/><Relationship Id="rId9" Type="http://schemas.openxmlformats.org/officeDocument/2006/relationships/image" Target="../media/image32.png"/><Relationship Id="rId14" Type="http://schemas.openxmlformats.org/officeDocument/2006/relationships/image" Target="../media/image29.sv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33.jpe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34.jpe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35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0" Type="http://schemas.openxmlformats.org/officeDocument/2006/relationships/image" Target="../media/image25.jpe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svg"/></Relationships>
</file>

<file path=ppt/diagrams/_rels/drawing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13" Type="http://schemas.openxmlformats.org/officeDocument/2006/relationships/image" Target="../media/image40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39.jpe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11" Type="http://schemas.openxmlformats.org/officeDocument/2006/relationships/image" Target="../media/image38.jpeg"/><Relationship Id="rId5" Type="http://schemas.openxmlformats.org/officeDocument/2006/relationships/image" Target="../media/image20.png"/><Relationship Id="rId10" Type="http://schemas.openxmlformats.org/officeDocument/2006/relationships/image" Target="../media/image37.jpeg"/><Relationship Id="rId4" Type="http://schemas.openxmlformats.org/officeDocument/2006/relationships/image" Target="../media/image19.svg"/><Relationship Id="rId9" Type="http://schemas.openxmlformats.org/officeDocument/2006/relationships/image" Target="../media/image36.png"/><Relationship Id="rId14" Type="http://schemas.openxmlformats.org/officeDocument/2006/relationships/image" Target="../media/image4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DB2469-5A6E-46F0-BA5C-5AA7398C61B0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</dgm:pt>
    <dgm:pt modelId="{B3A43AF2-3345-4E66-ACFF-2A5B9D87D4C7}">
      <dgm:prSet phldrT="[Text]" custT="1"/>
      <dgm:spPr>
        <a:solidFill>
          <a:srgbClr val="0055A0"/>
        </a:solidFill>
      </dgm:spPr>
      <dgm:t>
        <a:bodyPr lIns="0" tIns="36000" rIns="0" bIns="3600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3200" b="1" i="0" u="none" strike="noStrike" dirty="0">
              <a:solidFill>
                <a:schemeClr val="bg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3200" b="1" i="0" u="none" strike="noStrike" dirty="0">
              <a:solidFill>
                <a:schemeClr val="bg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3200" b="1" dirty="0">
            <a:solidFill>
              <a:schemeClr val="bg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66EF24-E2E0-483C-8BDA-E2A289F0B322}" type="parTrans" cxnId="{708E42A9-0679-4D32-B8C9-78F2E647A6CB}">
      <dgm:prSet/>
      <dgm:spPr/>
      <dgm:t>
        <a:bodyPr/>
        <a:lstStyle/>
        <a:p>
          <a:endParaRPr lang="en-US"/>
        </a:p>
      </dgm:t>
    </dgm:pt>
    <dgm:pt modelId="{E9B2FC8E-43C5-4910-84B1-FD22DB89B1B8}" type="sibTrans" cxnId="{708E42A9-0679-4D32-B8C9-78F2E647A6CB}">
      <dgm:prSet/>
      <dgm:spPr/>
      <dgm:t>
        <a:bodyPr/>
        <a:lstStyle/>
        <a:p>
          <a:endParaRPr lang="en-US"/>
        </a:p>
      </dgm:t>
    </dgm:pt>
    <dgm:pt modelId="{CE344968-B93F-4B50-997B-0CA76ED156C8}">
      <dgm:prSet phldrT="[Text]" custT="1"/>
      <dgm:spPr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gm:t>
    </dgm:pt>
    <dgm:pt modelId="{E5D9360E-66A4-403B-9F49-7DCF78798BDD}" type="parTrans" cxnId="{684B59F7-70D8-4DAB-A47F-3C5FA4946CEC}">
      <dgm:prSet/>
      <dgm:spPr/>
      <dgm:t>
        <a:bodyPr/>
        <a:lstStyle/>
        <a:p>
          <a:endParaRPr lang="en-US"/>
        </a:p>
      </dgm:t>
    </dgm:pt>
    <dgm:pt modelId="{2A9364D9-11F6-4748-AB03-19268E98414D}" type="sibTrans" cxnId="{684B59F7-70D8-4DAB-A47F-3C5FA4946CEC}">
      <dgm:prSet/>
      <dgm:spPr/>
      <dgm:t>
        <a:bodyPr/>
        <a:lstStyle/>
        <a:p>
          <a:endParaRPr lang="en-US"/>
        </a:p>
      </dgm:t>
    </dgm:pt>
    <dgm:pt modelId="{FFC201FA-FCC6-4F98-95C5-A7DF7C314852}">
      <dgm:prSet phldrT="[Text]" custT="1"/>
      <dgm:spPr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gm:t>
    </dgm:pt>
    <dgm:pt modelId="{C950E3CF-70C8-401A-80AD-B28907F08AA8}" type="sibTrans" cxnId="{4D4EDBFD-B7AE-4A39-9E76-68EB96229EBC}">
      <dgm:prSet/>
      <dgm:spPr/>
      <dgm:t>
        <a:bodyPr/>
        <a:lstStyle/>
        <a:p>
          <a:endParaRPr lang="en-US"/>
        </a:p>
      </dgm:t>
    </dgm:pt>
    <dgm:pt modelId="{4BB1CF4D-97AF-4BDB-B8E7-907897AEA386}" type="parTrans" cxnId="{4D4EDBFD-B7AE-4A39-9E76-68EB96229EBC}">
      <dgm:prSet/>
      <dgm:spPr/>
      <dgm:t>
        <a:bodyPr/>
        <a:lstStyle/>
        <a:p>
          <a:endParaRPr lang="en-US"/>
        </a:p>
      </dgm:t>
    </dgm:pt>
    <dgm:pt modelId="{3DD6F0C7-2CB3-4BEA-AA24-DFAAE1764960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gm:t>
    </dgm:pt>
    <dgm:pt modelId="{B2014385-EFD8-447B-9131-CF4FAD60C4F7}" type="parTrans" cxnId="{7FD4019C-F765-459C-A3BB-E192B14F6B7D}">
      <dgm:prSet/>
      <dgm:spPr/>
      <dgm:t>
        <a:bodyPr/>
        <a:lstStyle/>
        <a:p>
          <a:endParaRPr lang="en-US"/>
        </a:p>
      </dgm:t>
    </dgm:pt>
    <dgm:pt modelId="{F329FC5C-1169-4C53-B488-FF4CA9358CB5}" type="sibTrans" cxnId="{7FD4019C-F765-459C-A3BB-E192B14F6B7D}">
      <dgm:prSet/>
      <dgm:spPr/>
      <dgm:t>
        <a:bodyPr/>
        <a:lstStyle/>
        <a:p>
          <a:endParaRPr lang="en-US"/>
        </a:p>
      </dgm:t>
    </dgm:pt>
    <dgm:pt modelId="{C156BA5C-A934-4386-AD81-47D4EA161496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gm:t>
    </dgm:pt>
    <dgm:pt modelId="{B8C08606-B8F3-4623-A97E-05BE11D1F21C}" type="parTrans" cxnId="{10B53F7E-2E2E-455B-A621-F31F53D6E2EE}">
      <dgm:prSet/>
      <dgm:spPr/>
      <dgm:t>
        <a:bodyPr/>
        <a:lstStyle/>
        <a:p>
          <a:endParaRPr lang="en-US"/>
        </a:p>
      </dgm:t>
    </dgm:pt>
    <dgm:pt modelId="{E212024F-E93D-48C9-AAE1-46BA3FAC12B5}" type="sibTrans" cxnId="{10B53F7E-2E2E-455B-A621-F31F53D6E2EE}">
      <dgm:prSet/>
      <dgm:spPr/>
      <dgm:t>
        <a:bodyPr/>
        <a:lstStyle/>
        <a:p>
          <a:endParaRPr lang="en-US"/>
        </a:p>
      </dgm:t>
    </dgm:pt>
    <dgm:pt modelId="{9F599AC9-335F-408B-822F-FC7D1EB0A36E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gm:t>
    </dgm:pt>
    <dgm:pt modelId="{E2042F0D-1065-4F4E-9F88-602223A66ED0}" type="parTrans" cxnId="{F03609BB-20C0-4904-A922-60F3CEEB7E64}">
      <dgm:prSet/>
      <dgm:spPr/>
      <dgm:t>
        <a:bodyPr/>
        <a:lstStyle/>
        <a:p>
          <a:endParaRPr lang="en-US"/>
        </a:p>
      </dgm:t>
    </dgm:pt>
    <dgm:pt modelId="{4080D15F-819B-489B-81FA-AE0CC405C512}" type="sibTrans" cxnId="{F03609BB-20C0-4904-A922-60F3CEEB7E64}">
      <dgm:prSet/>
      <dgm:spPr/>
      <dgm:t>
        <a:bodyPr/>
        <a:lstStyle/>
        <a:p>
          <a:endParaRPr lang="en-US"/>
        </a:p>
      </dgm:t>
    </dgm:pt>
    <dgm:pt modelId="{A63D20F5-B149-4336-9AE2-8EC0BAC88950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gm:t>
    </dgm:pt>
    <dgm:pt modelId="{43C0183F-3EE1-4117-B4CE-D58538FB7838}" type="parTrans" cxnId="{C068DB23-C20D-4EC6-957C-63CEC5F95EE4}">
      <dgm:prSet/>
      <dgm:spPr/>
      <dgm:t>
        <a:bodyPr/>
        <a:lstStyle/>
        <a:p>
          <a:endParaRPr lang="en-US"/>
        </a:p>
      </dgm:t>
    </dgm:pt>
    <dgm:pt modelId="{8C3128BF-CABB-4325-BEC4-0D25382C0B44}" type="sibTrans" cxnId="{C068DB23-C20D-4EC6-957C-63CEC5F95EE4}">
      <dgm:prSet/>
      <dgm:spPr/>
      <dgm:t>
        <a:bodyPr/>
        <a:lstStyle/>
        <a:p>
          <a:endParaRPr lang="en-US"/>
        </a:p>
      </dgm:t>
    </dgm:pt>
    <dgm:pt modelId="{734EC440-C652-4053-9F1B-352D57B253B2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gm:t>
    </dgm:pt>
    <dgm:pt modelId="{1F9728F2-B0C9-4DC8-AD83-FBB48901D633}" type="parTrans" cxnId="{9E018E4E-7E26-4C64-B306-D75865E08453}">
      <dgm:prSet/>
      <dgm:spPr/>
      <dgm:t>
        <a:bodyPr/>
        <a:lstStyle/>
        <a:p>
          <a:endParaRPr lang="en-US"/>
        </a:p>
      </dgm:t>
    </dgm:pt>
    <dgm:pt modelId="{DA024E93-3B51-4038-9727-648971E3868C}" type="sibTrans" cxnId="{9E018E4E-7E26-4C64-B306-D75865E08453}">
      <dgm:prSet/>
      <dgm:spPr/>
      <dgm:t>
        <a:bodyPr/>
        <a:lstStyle/>
        <a:p>
          <a:endParaRPr lang="en-US"/>
        </a:p>
      </dgm:t>
    </dgm:pt>
    <dgm:pt modelId="{8856CAA0-5B82-4BF7-A7E7-EBE3D7E0A0A3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gm:t>
    </dgm:pt>
    <dgm:pt modelId="{D13ABC06-DBFD-4DDD-94AC-8EFE1026A860}" type="parTrans" cxnId="{EE216342-9571-4A7C-AE04-DF71EB0BC022}">
      <dgm:prSet/>
      <dgm:spPr/>
      <dgm:t>
        <a:bodyPr/>
        <a:lstStyle/>
        <a:p>
          <a:endParaRPr lang="en-US"/>
        </a:p>
      </dgm:t>
    </dgm:pt>
    <dgm:pt modelId="{88B1340D-6FCA-4AF7-A2CA-5217C49EE49C}" type="sibTrans" cxnId="{EE216342-9571-4A7C-AE04-DF71EB0BC022}">
      <dgm:prSet/>
      <dgm:spPr/>
      <dgm:t>
        <a:bodyPr/>
        <a:lstStyle/>
        <a:p>
          <a:endParaRPr lang="en-US"/>
        </a:p>
      </dgm:t>
    </dgm:pt>
    <dgm:pt modelId="{AD50A07F-8EBE-4E78-9D27-C2331D985312}" type="pres">
      <dgm:prSet presAssocID="{C9DB2469-5A6E-46F0-BA5C-5AA7398C61B0}" presName="Name0" presStyleCnt="0">
        <dgm:presLayoutVars>
          <dgm:dir/>
          <dgm:resizeHandles val="exact"/>
        </dgm:presLayoutVars>
      </dgm:prSet>
      <dgm:spPr/>
    </dgm:pt>
    <dgm:pt modelId="{88C7B703-D9B9-4B54-B66F-43A7315B3FDA}" type="pres">
      <dgm:prSet presAssocID="{C9DB2469-5A6E-46F0-BA5C-5AA7398C61B0}" presName="fgShape" presStyleLbl="fgShp" presStyleIdx="0" presStyleCnt="1" custScaleX="104470"/>
      <dgm:spPr>
        <a:prstGeom prst="rightArrow">
          <a:avLst/>
        </a:prstGeom>
        <a:solidFill>
          <a:schemeClr val="bg1"/>
        </a:solidFill>
      </dgm:spPr>
    </dgm:pt>
    <dgm:pt modelId="{2E040A38-E7C5-4FFA-BDE5-8914C5447EB2}" type="pres">
      <dgm:prSet presAssocID="{C9DB2469-5A6E-46F0-BA5C-5AA7398C61B0}" presName="linComp" presStyleCnt="0"/>
      <dgm:spPr/>
    </dgm:pt>
    <dgm:pt modelId="{9A672F00-9FFB-485F-88A7-21B8DF620903}" type="pres">
      <dgm:prSet presAssocID="{B3A43AF2-3345-4E66-ACFF-2A5B9D87D4C7}" presName="compNode" presStyleCnt="0"/>
      <dgm:spPr/>
    </dgm:pt>
    <dgm:pt modelId="{C9AFDCAD-E7F4-4ABD-8F7A-64CAC9B1B427}" type="pres">
      <dgm:prSet presAssocID="{B3A43AF2-3345-4E66-ACFF-2A5B9D87D4C7}" presName="bkgdShape" presStyleLbl="node1" presStyleIdx="0" presStyleCnt="9" custScaleX="478364"/>
      <dgm:spPr>
        <a:prstGeom prst="rect">
          <a:avLst/>
        </a:prstGeom>
      </dgm:spPr>
    </dgm:pt>
    <dgm:pt modelId="{9756DD7C-AF62-4B29-89F3-C3E243E64BFB}" type="pres">
      <dgm:prSet presAssocID="{B3A43AF2-3345-4E66-ACFF-2A5B9D87D4C7}" presName="nodeTx" presStyleLbl="node1" presStyleIdx="0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175E7907-A72A-435E-9A38-AE6D3C7DC980}" type="pres">
      <dgm:prSet presAssocID="{B3A43AF2-3345-4E66-ACFF-2A5B9D87D4C7}" presName="invisiNode" presStyleLbl="node1" presStyleIdx="0" presStyleCnt="9"/>
      <dgm:spPr/>
    </dgm:pt>
    <dgm:pt modelId="{4EFC7334-50E2-49DC-8033-0FFF3BE09926}" type="pres">
      <dgm:prSet presAssocID="{B3A43AF2-3345-4E66-ACFF-2A5B9D87D4C7}" presName="imagNode" presStyleLbl="fgImgPlace1" presStyleIdx="0" presStyleCnt="9" custScaleX="508898"/>
      <dgm:spPr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BCB04256-7574-40E9-BF50-A2D4FD4F902A}" type="pres">
      <dgm:prSet presAssocID="{E9B2FC8E-43C5-4910-84B1-FD22DB89B1B8}" presName="sibTrans" presStyleLbl="sibTrans2D1" presStyleIdx="0" presStyleCnt="0"/>
      <dgm:spPr/>
    </dgm:pt>
    <dgm:pt modelId="{AF6E99EA-C8CD-4F76-9E73-C004B4AD6E4F}" type="pres">
      <dgm:prSet presAssocID="{CE344968-B93F-4B50-997B-0CA76ED156C8}" presName="compNode" presStyleCnt="0"/>
      <dgm:spPr/>
    </dgm:pt>
    <dgm:pt modelId="{6A27D576-024D-4AB4-A6AF-F138570B7B1F}" type="pres">
      <dgm:prSet presAssocID="{CE344968-B93F-4B50-997B-0CA76ED156C8}" presName="bkgdShape" presStyleLbl="node1" presStyleIdx="1" presStyleCnt="9"/>
      <dgm:spPr>
        <a:xfrm>
          <a:off x="1314072" y="0"/>
          <a:ext cx="1272063" cy="5194944"/>
        </a:xfrm>
        <a:prstGeom prst="rect">
          <a:avLst/>
        </a:prstGeom>
      </dgm:spPr>
    </dgm:pt>
    <dgm:pt modelId="{2DC2070A-C859-490E-8748-D1F85F25181D}" type="pres">
      <dgm:prSet presAssocID="{CE344968-B93F-4B50-997B-0CA76ED156C8}" presName="nodeTx" presStyleLbl="node1" presStyleIdx="1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81B5EAA7-373F-4615-A40B-0BA53A2493EA}" type="pres">
      <dgm:prSet presAssocID="{CE344968-B93F-4B50-997B-0CA76ED156C8}" presName="invisiNode" presStyleLbl="node1" presStyleIdx="1" presStyleCnt="9"/>
      <dgm:spPr/>
    </dgm:pt>
    <dgm:pt modelId="{F19B0874-9636-45EF-87D3-092C2A269C1A}" type="pres">
      <dgm:prSet presAssocID="{CE344968-B93F-4B50-997B-0CA76ED156C8}" presName="imagNode" presStyleLbl="fgImgPlace1" presStyleIdx="1" presStyleCnt="9"/>
      <dgm:spPr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1000" t="20000" b="20000"/>
          </a:stretch>
        </a:blipFill>
        <a:ln>
          <a:noFill/>
        </a:ln>
      </dgm:spPr>
    </dgm:pt>
    <dgm:pt modelId="{A352358B-E03D-4ABD-BAFA-8C24CE461AE5}" type="pres">
      <dgm:prSet presAssocID="{2A9364D9-11F6-4748-AB03-19268E98414D}" presName="sibTrans" presStyleLbl="sibTrans2D1" presStyleIdx="0" presStyleCnt="0"/>
      <dgm:spPr/>
    </dgm:pt>
    <dgm:pt modelId="{04E96FA1-C444-4E4E-95EF-488724D13D8A}" type="pres">
      <dgm:prSet presAssocID="{FFC201FA-FCC6-4F98-95C5-A7DF7C314852}" presName="compNode" presStyleCnt="0"/>
      <dgm:spPr/>
    </dgm:pt>
    <dgm:pt modelId="{6FC6834A-D384-4667-81D2-A01130E993FE}" type="pres">
      <dgm:prSet presAssocID="{FFC201FA-FCC6-4F98-95C5-A7DF7C314852}" presName="bkgdShape" presStyleLbl="node1" presStyleIdx="2" presStyleCnt="9"/>
      <dgm:spPr>
        <a:xfrm>
          <a:off x="2624297" y="0"/>
          <a:ext cx="1272063" cy="5194944"/>
        </a:xfrm>
        <a:prstGeom prst="rect">
          <a:avLst/>
        </a:prstGeom>
      </dgm:spPr>
    </dgm:pt>
    <dgm:pt modelId="{F5B5519E-22D4-4F33-A841-BCC1E6AD3504}" type="pres">
      <dgm:prSet presAssocID="{FFC201FA-FCC6-4F98-95C5-A7DF7C314852}" presName="nodeTx" presStyleLbl="node1" presStyleIdx="2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495F2570-B16D-4919-9FAD-8AE4B3301E0F}" type="pres">
      <dgm:prSet presAssocID="{FFC201FA-FCC6-4F98-95C5-A7DF7C314852}" presName="invisiNode" presStyleLbl="node1" presStyleIdx="2" presStyleCnt="9"/>
      <dgm:spPr/>
    </dgm:pt>
    <dgm:pt modelId="{73A9045C-B103-4CB1-97B4-5C3B1519628C}" type="pres">
      <dgm:prSet presAssocID="{FFC201FA-FCC6-4F98-95C5-A7DF7C314852}" presName="imagNode" presStyleLbl="fgImgPlace1" presStyleIdx="2" presStyleCnt="9"/>
      <dgm:spPr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FD152FB8-8A44-45E0-B0D6-B8B4A606CA08}" type="pres">
      <dgm:prSet presAssocID="{C950E3CF-70C8-401A-80AD-B28907F08AA8}" presName="sibTrans" presStyleLbl="sibTrans2D1" presStyleIdx="0" presStyleCnt="0"/>
      <dgm:spPr/>
    </dgm:pt>
    <dgm:pt modelId="{0119D2C9-1D6F-43CF-8299-575806B5F033}" type="pres">
      <dgm:prSet presAssocID="{9F599AC9-335F-408B-822F-FC7D1EB0A36E}" presName="compNode" presStyleCnt="0"/>
      <dgm:spPr/>
    </dgm:pt>
    <dgm:pt modelId="{FF3D6CE1-1F79-40C7-BE59-D2F183BE78AE}" type="pres">
      <dgm:prSet presAssocID="{9F599AC9-335F-408B-822F-FC7D1EB0A36E}" presName="bkgdShape" presStyleLbl="node1" presStyleIdx="3" presStyleCnt="9"/>
      <dgm:spPr>
        <a:prstGeom prst="rect">
          <a:avLst/>
        </a:prstGeom>
      </dgm:spPr>
    </dgm:pt>
    <dgm:pt modelId="{ABC4DDA8-674F-44D3-AAAD-CEC4BDF44644}" type="pres">
      <dgm:prSet presAssocID="{9F599AC9-335F-408B-822F-FC7D1EB0A36E}" presName="nodeTx" presStyleLbl="node1" presStyleIdx="3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5814C071-884C-4FB0-A629-C58C36C29E3A}" type="pres">
      <dgm:prSet presAssocID="{9F599AC9-335F-408B-822F-FC7D1EB0A36E}" presName="invisiNode" presStyleLbl="node1" presStyleIdx="3" presStyleCnt="9"/>
      <dgm:spPr/>
    </dgm:pt>
    <dgm:pt modelId="{FEBE9BFB-C8B0-42BC-8441-38F413805D4A}" type="pres">
      <dgm:prSet presAssocID="{9F599AC9-335F-408B-822F-FC7D1EB0A36E}" presName="imagNode" presStyleLbl="fgImgPlace1" presStyleIdx="3" presStyleCnt="9"/>
      <dgm:spPr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30000" b="30000"/>
          </a:stretch>
        </a:blipFill>
        <a:ln>
          <a:noFill/>
        </a:ln>
      </dgm:spPr>
    </dgm:pt>
    <dgm:pt modelId="{4EADBA45-6BFC-4C82-A7B8-CB7E7B0D1A84}" type="pres">
      <dgm:prSet presAssocID="{4080D15F-819B-489B-81FA-AE0CC405C512}" presName="sibTrans" presStyleLbl="sibTrans2D1" presStyleIdx="0" presStyleCnt="0"/>
      <dgm:spPr/>
    </dgm:pt>
    <dgm:pt modelId="{12DF08C7-0921-4EB1-8B14-180F087A3835}" type="pres">
      <dgm:prSet presAssocID="{3DD6F0C7-2CB3-4BEA-AA24-DFAAE1764960}" presName="compNode" presStyleCnt="0"/>
      <dgm:spPr/>
    </dgm:pt>
    <dgm:pt modelId="{862BF532-1668-4508-A0D3-754B625085A3}" type="pres">
      <dgm:prSet presAssocID="{3DD6F0C7-2CB3-4BEA-AA24-DFAAE1764960}" presName="bkgdShape" presStyleLbl="node1" presStyleIdx="4" presStyleCnt="9"/>
      <dgm:spPr>
        <a:prstGeom prst="rect">
          <a:avLst/>
        </a:prstGeom>
      </dgm:spPr>
    </dgm:pt>
    <dgm:pt modelId="{A5CF9F92-5AC0-4FF3-B1AA-666CD2BBD57B}" type="pres">
      <dgm:prSet presAssocID="{3DD6F0C7-2CB3-4BEA-AA24-DFAAE1764960}" presName="nodeTx" presStyleLbl="node1" presStyleIdx="4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0E321F54-166D-41E3-9762-50936CE84A67}" type="pres">
      <dgm:prSet presAssocID="{3DD6F0C7-2CB3-4BEA-AA24-DFAAE1764960}" presName="invisiNode" presStyleLbl="node1" presStyleIdx="4" presStyleCnt="9"/>
      <dgm:spPr/>
    </dgm:pt>
    <dgm:pt modelId="{0FA179F6-CBF8-4611-B009-5CBFDB206B5B}" type="pres">
      <dgm:prSet presAssocID="{3DD6F0C7-2CB3-4BEA-AA24-DFAAE1764960}" presName="imagNode" presStyleLbl="fgImgPlace1" presStyleIdx="4" presStyleCnt="9"/>
      <dgm:spPr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0000" b="10000"/>
          </a:stretch>
        </a:blipFill>
        <a:ln>
          <a:noFill/>
        </a:ln>
      </dgm:spPr>
    </dgm:pt>
    <dgm:pt modelId="{49401F63-12BF-47D7-A4E6-3DD53FFE7F89}" type="pres">
      <dgm:prSet presAssocID="{F329FC5C-1169-4C53-B488-FF4CA9358CB5}" presName="sibTrans" presStyleLbl="sibTrans2D1" presStyleIdx="0" presStyleCnt="0"/>
      <dgm:spPr/>
    </dgm:pt>
    <dgm:pt modelId="{96A886B6-8231-4557-9742-F5DC816F50E4}" type="pres">
      <dgm:prSet presAssocID="{A63D20F5-B149-4336-9AE2-8EC0BAC88950}" presName="compNode" presStyleCnt="0"/>
      <dgm:spPr/>
    </dgm:pt>
    <dgm:pt modelId="{EE64478E-5033-4EE8-9D16-0A46CC405526}" type="pres">
      <dgm:prSet presAssocID="{A63D20F5-B149-4336-9AE2-8EC0BAC88950}" presName="bkgdShape" presStyleLbl="node1" presStyleIdx="5" presStyleCnt="9"/>
      <dgm:spPr>
        <a:prstGeom prst="rect">
          <a:avLst/>
        </a:prstGeom>
      </dgm:spPr>
    </dgm:pt>
    <dgm:pt modelId="{0F709C4C-7989-410C-8B6C-7A31243DB46B}" type="pres">
      <dgm:prSet presAssocID="{A63D20F5-B149-4336-9AE2-8EC0BAC88950}" presName="nodeTx" presStyleLbl="node1" presStyleIdx="5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9A19A509-4CD9-4D50-817D-CF64BE192048}" type="pres">
      <dgm:prSet presAssocID="{A63D20F5-B149-4336-9AE2-8EC0BAC88950}" presName="invisiNode" presStyleLbl="node1" presStyleIdx="5" presStyleCnt="9"/>
      <dgm:spPr/>
    </dgm:pt>
    <dgm:pt modelId="{1464F3F4-7BE1-482D-A6A2-195BFFDA963F}" type="pres">
      <dgm:prSet presAssocID="{A63D20F5-B149-4336-9AE2-8EC0BAC88950}" presName="imagNode" presStyleLbl="fgImgPlace1" presStyleIdx="5" presStyleCnt="9"/>
      <dgm:spPr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</dgm:spPr>
    </dgm:pt>
    <dgm:pt modelId="{30ECB90C-9023-47FE-ACF4-0C37DF21CF78}" type="pres">
      <dgm:prSet presAssocID="{8C3128BF-CABB-4325-BEC4-0D25382C0B44}" presName="sibTrans" presStyleLbl="sibTrans2D1" presStyleIdx="0" presStyleCnt="0"/>
      <dgm:spPr/>
    </dgm:pt>
    <dgm:pt modelId="{AB535713-A611-49E0-BE35-97B4A2A5F62E}" type="pres">
      <dgm:prSet presAssocID="{734EC440-C652-4053-9F1B-352D57B253B2}" presName="compNode" presStyleCnt="0"/>
      <dgm:spPr/>
    </dgm:pt>
    <dgm:pt modelId="{9CE206C5-5559-431F-BC4B-A4407652F288}" type="pres">
      <dgm:prSet presAssocID="{734EC440-C652-4053-9F1B-352D57B253B2}" presName="bkgdShape" presStyleLbl="node1" presStyleIdx="6" presStyleCnt="9"/>
      <dgm:spPr>
        <a:prstGeom prst="rect">
          <a:avLst/>
        </a:prstGeom>
      </dgm:spPr>
    </dgm:pt>
    <dgm:pt modelId="{73F323CE-0F1E-4AFD-A93F-F6C7D38CF53A}" type="pres">
      <dgm:prSet presAssocID="{734EC440-C652-4053-9F1B-352D57B253B2}" presName="nodeTx" presStyleLbl="node1" presStyleIdx="6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D23D2033-6FE1-4BCC-9C75-01B8D5B26C89}" type="pres">
      <dgm:prSet presAssocID="{734EC440-C652-4053-9F1B-352D57B253B2}" presName="invisiNode" presStyleLbl="node1" presStyleIdx="6" presStyleCnt="9"/>
      <dgm:spPr/>
    </dgm:pt>
    <dgm:pt modelId="{85AD8E34-29F0-4E98-A6FD-4C6E97E4BD58}" type="pres">
      <dgm:prSet presAssocID="{734EC440-C652-4053-9F1B-352D57B253B2}" presName="imagNode" presStyleLbl="fgImgPlace1" presStyleIdx="6" presStyleCnt="9"/>
      <dgm:spPr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E79D242C-0877-4D9A-AA6A-D044748416C5}" type="pres">
      <dgm:prSet presAssocID="{DA024E93-3B51-4038-9727-648971E3868C}" presName="sibTrans" presStyleLbl="sibTrans2D1" presStyleIdx="0" presStyleCnt="0"/>
      <dgm:spPr/>
    </dgm:pt>
    <dgm:pt modelId="{90DE1B4A-7DE6-420C-95C1-DFBC40470DBB}" type="pres">
      <dgm:prSet presAssocID="{8856CAA0-5B82-4BF7-A7E7-EBE3D7E0A0A3}" presName="compNode" presStyleCnt="0"/>
      <dgm:spPr/>
    </dgm:pt>
    <dgm:pt modelId="{33D60E89-3DDD-46B8-A931-478EEA9E4266}" type="pres">
      <dgm:prSet presAssocID="{8856CAA0-5B82-4BF7-A7E7-EBE3D7E0A0A3}" presName="bkgdShape" presStyleLbl="node1" presStyleIdx="7" presStyleCnt="9"/>
      <dgm:spPr>
        <a:prstGeom prst="rect">
          <a:avLst/>
        </a:prstGeom>
      </dgm:spPr>
    </dgm:pt>
    <dgm:pt modelId="{5A65FB33-82F9-4AB8-8080-B42F742E23A1}" type="pres">
      <dgm:prSet presAssocID="{8856CAA0-5B82-4BF7-A7E7-EBE3D7E0A0A3}" presName="nodeTx" presStyleLbl="node1" presStyleIdx="7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364CAB25-C15B-446E-BE94-190D6C417621}" type="pres">
      <dgm:prSet presAssocID="{8856CAA0-5B82-4BF7-A7E7-EBE3D7E0A0A3}" presName="invisiNode" presStyleLbl="node1" presStyleIdx="7" presStyleCnt="9"/>
      <dgm:spPr/>
    </dgm:pt>
    <dgm:pt modelId="{E95A64A3-6BDC-4DA7-822D-A49D5B948F48}" type="pres">
      <dgm:prSet presAssocID="{8856CAA0-5B82-4BF7-A7E7-EBE3D7E0A0A3}" presName="imagNode" presStyleLbl="fgImgPlace1" presStyleIdx="7" presStyleCnt="9"/>
      <dgm:spPr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27330613-F151-42A8-A2B6-69FB49FA646A}" type="pres">
      <dgm:prSet presAssocID="{88B1340D-6FCA-4AF7-A2CA-5217C49EE49C}" presName="sibTrans" presStyleLbl="sibTrans2D1" presStyleIdx="0" presStyleCnt="0"/>
      <dgm:spPr/>
    </dgm:pt>
    <dgm:pt modelId="{22C87D5C-8A1B-480F-848D-9BFEFDD72DBE}" type="pres">
      <dgm:prSet presAssocID="{C156BA5C-A934-4386-AD81-47D4EA161496}" presName="compNode" presStyleCnt="0"/>
      <dgm:spPr/>
    </dgm:pt>
    <dgm:pt modelId="{BDF8AD0D-2817-4AE9-A325-960C0366EC6F}" type="pres">
      <dgm:prSet presAssocID="{C156BA5C-A934-4386-AD81-47D4EA161496}" presName="bkgdShape" presStyleLbl="node1" presStyleIdx="8" presStyleCnt="9"/>
      <dgm:spPr>
        <a:prstGeom prst="rect">
          <a:avLst/>
        </a:prstGeom>
      </dgm:spPr>
    </dgm:pt>
    <dgm:pt modelId="{78BC02AF-4B40-499B-B233-DB9F8E60ACAE}" type="pres">
      <dgm:prSet presAssocID="{C156BA5C-A934-4386-AD81-47D4EA161496}" presName="nodeTx" presStyleLbl="node1" presStyleIdx="8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E39A38A7-766C-40C4-B452-2ACF6BE0A211}" type="pres">
      <dgm:prSet presAssocID="{C156BA5C-A934-4386-AD81-47D4EA161496}" presName="invisiNode" presStyleLbl="node1" presStyleIdx="8" presStyleCnt="9"/>
      <dgm:spPr/>
    </dgm:pt>
    <dgm:pt modelId="{C08C6D02-C52A-456D-B09E-6F98672DEF73}" type="pres">
      <dgm:prSet presAssocID="{C156BA5C-A934-4386-AD81-47D4EA161496}" presName="imagNode" presStyleLbl="fgImgPlace1" presStyleIdx="8" presStyleCnt="9"/>
      <dgm:spPr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 l="-50000" r="-50000"/>
          </a:stretch>
        </a:blipFill>
        <a:ln>
          <a:noFill/>
        </a:ln>
      </dgm:spPr>
    </dgm:pt>
  </dgm:ptLst>
  <dgm:cxnLst>
    <dgm:cxn modelId="{A65EFF0A-27BA-4B06-96C5-0D7A53AD9B13}" type="presOf" srcId="{3DD6F0C7-2CB3-4BEA-AA24-DFAAE1764960}" destId="{A5CF9F92-5AC0-4FF3-B1AA-666CD2BBD57B}" srcOrd="1" destOrd="0" presId="urn:microsoft.com/office/officeart/2005/8/layout/hList7"/>
    <dgm:cxn modelId="{25E8F916-2A65-4322-A690-EEFF98AF32F7}" type="presOf" srcId="{FFC201FA-FCC6-4F98-95C5-A7DF7C314852}" destId="{F5B5519E-22D4-4F33-A841-BCC1E6AD3504}" srcOrd="1" destOrd="0" presId="urn:microsoft.com/office/officeart/2005/8/layout/hList7"/>
    <dgm:cxn modelId="{C068DB23-C20D-4EC6-957C-63CEC5F95EE4}" srcId="{C9DB2469-5A6E-46F0-BA5C-5AA7398C61B0}" destId="{A63D20F5-B149-4336-9AE2-8EC0BAC88950}" srcOrd="5" destOrd="0" parTransId="{43C0183F-3EE1-4117-B4CE-D58538FB7838}" sibTransId="{8C3128BF-CABB-4325-BEC4-0D25382C0B44}"/>
    <dgm:cxn modelId="{808B2229-9F27-468F-9A66-7A0EF0375DA4}" type="presOf" srcId="{FFC201FA-FCC6-4F98-95C5-A7DF7C314852}" destId="{6FC6834A-D384-4667-81D2-A01130E993FE}" srcOrd="0" destOrd="0" presId="urn:microsoft.com/office/officeart/2005/8/layout/hList7"/>
    <dgm:cxn modelId="{CC4F8136-5C2D-435C-883E-DD4D003F60F4}" type="presOf" srcId="{C156BA5C-A934-4386-AD81-47D4EA161496}" destId="{78BC02AF-4B40-499B-B233-DB9F8E60ACAE}" srcOrd="1" destOrd="0" presId="urn:microsoft.com/office/officeart/2005/8/layout/hList7"/>
    <dgm:cxn modelId="{139DB836-FE33-4658-8B5F-FBC1A853F9C8}" type="presOf" srcId="{8C3128BF-CABB-4325-BEC4-0D25382C0B44}" destId="{30ECB90C-9023-47FE-ACF4-0C37DF21CF78}" srcOrd="0" destOrd="0" presId="urn:microsoft.com/office/officeart/2005/8/layout/hList7"/>
    <dgm:cxn modelId="{222DDD36-0F8C-4553-8587-870ADA207D3D}" type="presOf" srcId="{CE344968-B93F-4B50-997B-0CA76ED156C8}" destId="{6A27D576-024D-4AB4-A6AF-F138570B7B1F}" srcOrd="0" destOrd="0" presId="urn:microsoft.com/office/officeart/2005/8/layout/hList7"/>
    <dgm:cxn modelId="{EE216342-9571-4A7C-AE04-DF71EB0BC022}" srcId="{C9DB2469-5A6E-46F0-BA5C-5AA7398C61B0}" destId="{8856CAA0-5B82-4BF7-A7E7-EBE3D7E0A0A3}" srcOrd="7" destOrd="0" parTransId="{D13ABC06-DBFD-4DDD-94AC-8EFE1026A860}" sibTransId="{88B1340D-6FCA-4AF7-A2CA-5217C49EE49C}"/>
    <dgm:cxn modelId="{BE1B5B6C-0D06-4A0A-844D-D965B57D2F66}" type="presOf" srcId="{C156BA5C-A934-4386-AD81-47D4EA161496}" destId="{BDF8AD0D-2817-4AE9-A325-960C0366EC6F}" srcOrd="0" destOrd="0" presId="urn:microsoft.com/office/officeart/2005/8/layout/hList7"/>
    <dgm:cxn modelId="{9E018E4E-7E26-4C64-B306-D75865E08453}" srcId="{C9DB2469-5A6E-46F0-BA5C-5AA7398C61B0}" destId="{734EC440-C652-4053-9F1B-352D57B253B2}" srcOrd="6" destOrd="0" parTransId="{1F9728F2-B0C9-4DC8-AD83-FBB48901D633}" sibTransId="{DA024E93-3B51-4038-9727-648971E3868C}"/>
    <dgm:cxn modelId="{B5F74C6F-3C5A-4BF8-9464-B87DA4CAA7BA}" type="presOf" srcId="{88B1340D-6FCA-4AF7-A2CA-5217C49EE49C}" destId="{27330613-F151-42A8-A2B6-69FB49FA646A}" srcOrd="0" destOrd="0" presId="urn:microsoft.com/office/officeart/2005/8/layout/hList7"/>
    <dgm:cxn modelId="{B907796F-C884-4719-8031-60A55F4A8F25}" type="presOf" srcId="{8856CAA0-5B82-4BF7-A7E7-EBE3D7E0A0A3}" destId="{5A65FB33-82F9-4AB8-8080-B42F742E23A1}" srcOrd="1" destOrd="0" presId="urn:microsoft.com/office/officeart/2005/8/layout/hList7"/>
    <dgm:cxn modelId="{1E698C50-44E5-4F12-AE7F-33B4E7636CE1}" type="presOf" srcId="{9F599AC9-335F-408B-822F-FC7D1EB0A36E}" destId="{ABC4DDA8-674F-44D3-AAAD-CEC4BDF44644}" srcOrd="1" destOrd="0" presId="urn:microsoft.com/office/officeart/2005/8/layout/hList7"/>
    <dgm:cxn modelId="{8FEE9C72-0CF6-4441-BB64-63AA152D8E29}" type="presOf" srcId="{B3A43AF2-3345-4E66-ACFF-2A5B9D87D4C7}" destId="{C9AFDCAD-E7F4-4ABD-8F7A-64CAC9B1B427}" srcOrd="0" destOrd="0" presId="urn:microsoft.com/office/officeart/2005/8/layout/hList7"/>
    <dgm:cxn modelId="{40A90059-1E0C-4656-8DC8-60196EB63F32}" type="presOf" srcId="{C9DB2469-5A6E-46F0-BA5C-5AA7398C61B0}" destId="{AD50A07F-8EBE-4E78-9D27-C2331D985312}" srcOrd="0" destOrd="0" presId="urn:microsoft.com/office/officeart/2005/8/layout/hList7"/>
    <dgm:cxn modelId="{10B53F7E-2E2E-455B-A621-F31F53D6E2EE}" srcId="{C9DB2469-5A6E-46F0-BA5C-5AA7398C61B0}" destId="{C156BA5C-A934-4386-AD81-47D4EA161496}" srcOrd="8" destOrd="0" parTransId="{B8C08606-B8F3-4623-A97E-05BE11D1F21C}" sibTransId="{E212024F-E93D-48C9-AAE1-46BA3FAC12B5}"/>
    <dgm:cxn modelId="{FDE91D86-1425-4E5B-A3D7-8CF467E4296E}" type="presOf" srcId="{734EC440-C652-4053-9F1B-352D57B253B2}" destId="{9CE206C5-5559-431F-BC4B-A4407652F288}" srcOrd="0" destOrd="0" presId="urn:microsoft.com/office/officeart/2005/8/layout/hList7"/>
    <dgm:cxn modelId="{583DA491-7AC6-4642-A36F-262AA4D151AC}" type="presOf" srcId="{3DD6F0C7-2CB3-4BEA-AA24-DFAAE1764960}" destId="{862BF532-1668-4508-A0D3-754B625085A3}" srcOrd="0" destOrd="0" presId="urn:microsoft.com/office/officeart/2005/8/layout/hList7"/>
    <dgm:cxn modelId="{C1A62693-2262-460A-B357-4C848CC74FFB}" type="presOf" srcId="{A63D20F5-B149-4336-9AE2-8EC0BAC88950}" destId="{0F709C4C-7989-410C-8B6C-7A31243DB46B}" srcOrd="1" destOrd="0" presId="urn:microsoft.com/office/officeart/2005/8/layout/hList7"/>
    <dgm:cxn modelId="{B85CC897-9641-4193-A074-75A3FA626164}" type="presOf" srcId="{4080D15F-819B-489B-81FA-AE0CC405C512}" destId="{4EADBA45-6BFC-4C82-A7B8-CB7E7B0D1A84}" srcOrd="0" destOrd="0" presId="urn:microsoft.com/office/officeart/2005/8/layout/hList7"/>
    <dgm:cxn modelId="{7FD4019C-F765-459C-A3BB-E192B14F6B7D}" srcId="{C9DB2469-5A6E-46F0-BA5C-5AA7398C61B0}" destId="{3DD6F0C7-2CB3-4BEA-AA24-DFAAE1764960}" srcOrd="4" destOrd="0" parTransId="{B2014385-EFD8-447B-9131-CF4FAD60C4F7}" sibTransId="{F329FC5C-1169-4C53-B488-FF4CA9358CB5}"/>
    <dgm:cxn modelId="{4E47F4A5-5558-481F-9D46-2F631610CA87}" type="presOf" srcId="{734EC440-C652-4053-9F1B-352D57B253B2}" destId="{73F323CE-0F1E-4AFD-A93F-F6C7D38CF53A}" srcOrd="1" destOrd="0" presId="urn:microsoft.com/office/officeart/2005/8/layout/hList7"/>
    <dgm:cxn modelId="{7C11BCA8-33B1-46DF-9658-333E99046216}" type="presOf" srcId="{9F599AC9-335F-408B-822F-FC7D1EB0A36E}" destId="{FF3D6CE1-1F79-40C7-BE59-D2F183BE78AE}" srcOrd="0" destOrd="0" presId="urn:microsoft.com/office/officeart/2005/8/layout/hList7"/>
    <dgm:cxn modelId="{708E42A9-0679-4D32-B8C9-78F2E647A6CB}" srcId="{C9DB2469-5A6E-46F0-BA5C-5AA7398C61B0}" destId="{B3A43AF2-3345-4E66-ACFF-2A5B9D87D4C7}" srcOrd="0" destOrd="0" parTransId="{E566EF24-E2E0-483C-8BDA-E2A289F0B322}" sibTransId="{E9B2FC8E-43C5-4910-84B1-FD22DB89B1B8}"/>
    <dgm:cxn modelId="{5B1F6BAB-5C29-445C-B9BB-977E049AE21B}" type="presOf" srcId="{F329FC5C-1169-4C53-B488-FF4CA9358CB5}" destId="{49401F63-12BF-47D7-A4E6-3DD53FFE7F89}" srcOrd="0" destOrd="0" presId="urn:microsoft.com/office/officeart/2005/8/layout/hList7"/>
    <dgm:cxn modelId="{3E407CB6-A269-42BD-ABFA-942E602B21A4}" type="presOf" srcId="{CE344968-B93F-4B50-997B-0CA76ED156C8}" destId="{2DC2070A-C859-490E-8748-D1F85F25181D}" srcOrd="1" destOrd="0" presId="urn:microsoft.com/office/officeart/2005/8/layout/hList7"/>
    <dgm:cxn modelId="{F03609BB-20C0-4904-A922-60F3CEEB7E64}" srcId="{C9DB2469-5A6E-46F0-BA5C-5AA7398C61B0}" destId="{9F599AC9-335F-408B-822F-FC7D1EB0A36E}" srcOrd="3" destOrd="0" parTransId="{E2042F0D-1065-4F4E-9F88-602223A66ED0}" sibTransId="{4080D15F-819B-489B-81FA-AE0CC405C512}"/>
    <dgm:cxn modelId="{3B1244CF-1863-4D37-BB0F-697C27BEDE4E}" type="presOf" srcId="{DA024E93-3B51-4038-9727-648971E3868C}" destId="{E79D242C-0877-4D9A-AA6A-D044748416C5}" srcOrd="0" destOrd="0" presId="urn:microsoft.com/office/officeart/2005/8/layout/hList7"/>
    <dgm:cxn modelId="{D4DFE6CF-3ED2-4EAD-BAAE-E9E974D5DC66}" type="presOf" srcId="{B3A43AF2-3345-4E66-ACFF-2A5B9D87D4C7}" destId="{9756DD7C-AF62-4B29-89F3-C3E243E64BFB}" srcOrd="1" destOrd="0" presId="urn:microsoft.com/office/officeart/2005/8/layout/hList7"/>
    <dgm:cxn modelId="{5DA6DADF-825C-41DC-9066-8DDE80F7271E}" type="presOf" srcId="{C950E3CF-70C8-401A-80AD-B28907F08AA8}" destId="{FD152FB8-8A44-45E0-B0D6-B8B4A606CA08}" srcOrd="0" destOrd="0" presId="urn:microsoft.com/office/officeart/2005/8/layout/hList7"/>
    <dgm:cxn modelId="{2ACD8EEA-D01D-47C3-A67E-717F5B0913C6}" type="presOf" srcId="{E9B2FC8E-43C5-4910-84B1-FD22DB89B1B8}" destId="{BCB04256-7574-40E9-BF50-A2D4FD4F902A}" srcOrd="0" destOrd="0" presId="urn:microsoft.com/office/officeart/2005/8/layout/hList7"/>
    <dgm:cxn modelId="{5A46ECEE-A669-415B-9D9D-CCFB48E515D7}" type="presOf" srcId="{A63D20F5-B149-4336-9AE2-8EC0BAC88950}" destId="{EE64478E-5033-4EE8-9D16-0A46CC405526}" srcOrd="0" destOrd="0" presId="urn:microsoft.com/office/officeart/2005/8/layout/hList7"/>
    <dgm:cxn modelId="{AA6599F6-8C1B-4F4A-B5DB-BE61E23F95EB}" type="presOf" srcId="{2A9364D9-11F6-4748-AB03-19268E98414D}" destId="{A352358B-E03D-4ABD-BAFA-8C24CE461AE5}" srcOrd="0" destOrd="0" presId="urn:microsoft.com/office/officeart/2005/8/layout/hList7"/>
    <dgm:cxn modelId="{46E401F7-E887-4FDB-8A98-A29521CDFDF7}" type="presOf" srcId="{8856CAA0-5B82-4BF7-A7E7-EBE3D7E0A0A3}" destId="{33D60E89-3DDD-46B8-A931-478EEA9E4266}" srcOrd="0" destOrd="0" presId="urn:microsoft.com/office/officeart/2005/8/layout/hList7"/>
    <dgm:cxn modelId="{684B59F7-70D8-4DAB-A47F-3C5FA4946CEC}" srcId="{C9DB2469-5A6E-46F0-BA5C-5AA7398C61B0}" destId="{CE344968-B93F-4B50-997B-0CA76ED156C8}" srcOrd="1" destOrd="0" parTransId="{E5D9360E-66A4-403B-9F49-7DCF78798BDD}" sibTransId="{2A9364D9-11F6-4748-AB03-19268E98414D}"/>
    <dgm:cxn modelId="{4D4EDBFD-B7AE-4A39-9E76-68EB96229EBC}" srcId="{C9DB2469-5A6E-46F0-BA5C-5AA7398C61B0}" destId="{FFC201FA-FCC6-4F98-95C5-A7DF7C314852}" srcOrd="2" destOrd="0" parTransId="{4BB1CF4D-97AF-4BDB-B8E7-907897AEA386}" sibTransId="{C950E3CF-70C8-401A-80AD-B28907F08AA8}"/>
    <dgm:cxn modelId="{41B41118-8C8E-41E2-822B-B17B8D5DC770}" type="presParOf" srcId="{AD50A07F-8EBE-4E78-9D27-C2331D985312}" destId="{88C7B703-D9B9-4B54-B66F-43A7315B3FDA}" srcOrd="0" destOrd="0" presId="urn:microsoft.com/office/officeart/2005/8/layout/hList7"/>
    <dgm:cxn modelId="{8B513180-141D-4075-8A73-08CADF6669E0}" type="presParOf" srcId="{AD50A07F-8EBE-4E78-9D27-C2331D985312}" destId="{2E040A38-E7C5-4FFA-BDE5-8914C5447EB2}" srcOrd="1" destOrd="0" presId="urn:microsoft.com/office/officeart/2005/8/layout/hList7"/>
    <dgm:cxn modelId="{48BA6CD2-D2B6-4D4F-86D7-481EB7E2DBFA}" type="presParOf" srcId="{2E040A38-E7C5-4FFA-BDE5-8914C5447EB2}" destId="{9A672F00-9FFB-485F-88A7-21B8DF620903}" srcOrd="0" destOrd="0" presId="urn:microsoft.com/office/officeart/2005/8/layout/hList7"/>
    <dgm:cxn modelId="{DD1DB854-201D-4A74-88FB-EDAA122B59B1}" type="presParOf" srcId="{9A672F00-9FFB-485F-88A7-21B8DF620903}" destId="{C9AFDCAD-E7F4-4ABD-8F7A-64CAC9B1B427}" srcOrd="0" destOrd="0" presId="urn:microsoft.com/office/officeart/2005/8/layout/hList7"/>
    <dgm:cxn modelId="{60380D8C-1E63-4EE1-B45C-7700648C20C4}" type="presParOf" srcId="{9A672F00-9FFB-485F-88A7-21B8DF620903}" destId="{9756DD7C-AF62-4B29-89F3-C3E243E64BFB}" srcOrd="1" destOrd="0" presId="urn:microsoft.com/office/officeart/2005/8/layout/hList7"/>
    <dgm:cxn modelId="{44E438BC-13A9-4D68-818D-79D2AA5DAEBE}" type="presParOf" srcId="{9A672F00-9FFB-485F-88A7-21B8DF620903}" destId="{175E7907-A72A-435E-9A38-AE6D3C7DC980}" srcOrd="2" destOrd="0" presId="urn:microsoft.com/office/officeart/2005/8/layout/hList7"/>
    <dgm:cxn modelId="{C81737A5-467C-4AF4-98B3-BF0FD98DDB41}" type="presParOf" srcId="{9A672F00-9FFB-485F-88A7-21B8DF620903}" destId="{4EFC7334-50E2-49DC-8033-0FFF3BE09926}" srcOrd="3" destOrd="0" presId="urn:microsoft.com/office/officeart/2005/8/layout/hList7"/>
    <dgm:cxn modelId="{9A06BA7E-91FC-4C3D-B3F7-82C7C37C1049}" type="presParOf" srcId="{2E040A38-E7C5-4FFA-BDE5-8914C5447EB2}" destId="{BCB04256-7574-40E9-BF50-A2D4FD4F902A}" srcOrd="1" destOrd="0" presId="urn:microsoft.com/office/officeart/2005/8/layout/hList7"/>
    <dgm:cxn modelId="{46819C9B-CA44-4FD2-80C0-F763EAF2FCCA}" type="presParOf" srcId="{2E040A38-E7C5-4FFA-BDE5-8914C5447EB2}" destId="{AF6E99EA-C8CD-4F76-9E73-C004B4AD6E4F}" srcOrd="2" destOrd="0" presId="urn:microsoft.com/office/officeart/2005/8/layout/hList7"/>
    <dgm:cxn modelId="{95D08D18-49AF-4381-8215-29DB4039DB99}" type="presParOf" srcId="{AF6E99EA-C8CD-4F76-9E73-C004B4AD6E4F}" destId="{6A27D576-024D-4AB4-A6AF-F138570B7B1F}" srcOrd="0" destOrd="0" presId="urn:microsoft.com/office/officeart/2005/8/layout/hList7"/>
    <dgm:cxn modelId="{BDF9F4F8-49A0-4027-B31D-A601F0B95454}" type="presParOf" srcId="{AF6E99EA-C8CD-4F76-9E73-C004B4AD6E4F}" destId="{2DC2070A-C859-490E-8748-D1F85F25181D}" srcOrd="1" destOrd="0" presId="urn:microsoft.com/office/officeart/2005/8/layout/hList7"/>
    <dgm:cxn modelId="{8B82CBDB-FA5B-4291-83B3-C94B7E70F01A}" type="presParOf" srcId="{AF6E99EA-C8CD-4F76-9E73-C004B4AD6E4F}" destId="{81B5EAA7-373F-4615-A40B-0BA53A2493EA}" srcOrd="2" destOrd="0" presId="urn:microsoft.com/office/officeart/2005/8/layout/hList7"/>
    <dgm:cxn modelId="{186AF7B4-E2B0-4CB3-B921-C69D355B7EAC}" type="presParOf" srcId="{AF6E99EA-C8CD-4F76-9E73-C004B4AD6E4F}" destId="{F19B0874-9636-45EF-87D3-092C2A269C1A}" srcOrd="3" destOrd="0" presId="urn:microsoft.com/office/officeart/2005/8/layout/hList7"/>
    <dgm:cxn modelId="{40EEAEF6-2AF3-4B1B-A16F-6405AF107231}" type="presParOf" srcId="{2E040A38-E7C5-4FFA-BDE5-8914C5447EB2}" destId="{A352358B-E03D-4ABD-BAFA-8C24CE461AE5}" srcOrd="3" destOrd="0" presId="urn:microsoft.com/office/officeart/2005/8/layout/hList7"/>
    <dgm:cxn modelId="{54808169-1D7C-4B76-9493-B2AC4D0D6A07}" type="presParOf" srcId="{2E040A38-E7C5-4FFA-BDE5-8914C5447EB2}" destId="{04E96FA1-C444-4E4E-95EF-488724D13D8A}" srcOrd="4" destOrd="0" presId="urn:microsoft.com/office/officeart/2005/8/layout/hList7"/>
    <dgm:cxn modelId="{F0ECDA7B-F3D6-4CC6-9E73-CE92477C47E9}" type="presParOf" srcId="{04E96FA1-C444-4E4E-95EF-488724D13D8A}" destId="{6FC6834A-D384-4667-81D2-A01130E993FE}" srcOrd="0" destOrd="0" presId="urn:microsoft.com/office/officeart/2005/8/layout/hList7"/>
    <dgm:cxn modelId="{CF29F5B5-1B4E-43D1-9A11-F126C1A2A81F}" type="presParOf" srcId="{04E96FA1-C444-4E4E-95EF-488724D13D8A}" destId="{F5B5519E-22D4-4F33-A841-BCC1E6AD3504}" srcOrd="1" destOrd="0" presId="urn:microsoft.com/office/officeart/2005/8/layout/hList7"/>
    <dgm:cxn modelId="{7934903A-41BC-47A7-84B1-1BD863A815BC}" type="presParOf" srcId="{04E96FA1-C444-4E4E-95EF-488724D13D8A}" destId="{495F2570-B16D-4919-9FAD-8AE4B3301E0F}" srcOrd="2" destOrd="0" presId="urn:microsoft.com/office/officeart/2005/8/layout/hList7"/>
    <dgm:cxn modelId="{316374DF-600E-4881-BEC2-497257F78A58}" type="presParOf" srcId="{04E96FA1-C444-4E4E-95EF-488724D13D8A}" destId="{73A9045C-B103-4CB1-97B4-5C3B1519628C}" srcOrd="3" destOrd="0" presId="urn:microsoft.com/office/officeart/2005/8/layout/hList7"/>
    <dgm:cxn modelId="{5CD18E5A-941C-4FFA-939F-BAC6B62D1BC8}" type="presParOf" srcId="{2E040A38-E7C5-4FFA-BDE5-8914C5447EB2}" destId="{FD152FB8-8A44-45E0-B0D6-B8B4A606CA08}" srcOrd="5" destOrd="0" presId="urn:microsoft.com/office/officeart/2005/8/layout/hList7"/>
    <dgm:cxn modelId="{38A7190A-699C-452C-9E90-7AF6C57B3D74}" type="presParOf" srcId="{2E040A38-E7C5-4FFA-BDE5-8914C5447EB2}" destId="{0119D2C9-1D6F-43CF-8299-575806B5F033}" srcOrd="6" destOrd="0" presId="urn:microsoft.com/office/officeart/2005/8/layout/hList7"/>
    <dgm:cxn modelId="{CF2BF916-F46B-48F6-91BA-491F1F119E95}" type="presParOf" srcId="{0119D2C9-1D6F-43CF-8299-575806B5F033}" destId="{FF3D6CE1-1F79-40C7-BE59-D2F183BE78AE}" srcOrd="0" destOrd="0" presId="urn:microsoft.com/office/officeart/2005/8/layout/hList7"/>
    <dgm:cxn modelId="{1F8E32C4-E7D6-49B7-8681-4B227EE7EA7E}" type="presParOf" srcId="{0119D2C9-1D6F-43CF-8299-575806B5F033}" destId="{ABC4DDA8-674F-44D3-AAAD-CEC4BDF44644}" srcOrd="1" destOrd="0" presId="urn:microsoft.com/office/officeart/2005/8/layout/hList7"/>
    <dgm:cxn modelId="{0D3F1D0E-2A8C-4264-91CB-3FB43593C8DB}" type="presParOf" srcId="{0119D2C9-1D6F-43CF-8299-575806B5F033}" destId="{5814C071-884C-4FB0-A629-C58C36C29E3A}" srcOrd="2" destOrd="0" presId="urn:microsoft.com/office/officeart/2005/8/layout/hList7"/>
    <dgm:cxn modelId="{7C3A7278-D7D5-4183-BA49-60702F93FE1D}" type="presParOf" srcId="{0119D2C9-1D6F-43CF-8299-575806B5F033}" destId="{FEBE9BFB-C8B0-42BC-8441-38F413805D4A}" srcOrd="3" destOrd="0" presId="urn:microsoft.com/office/officeart/2005/8/layout/hList7"/>
    <dgm:cxn modelId="{02CB43D8-82EA-438F-B3A3-A73B8F917021}" type="presParOf" srcId="{2E040A38-E7C5-4FFA-BDE5-8914C5447EB2}" destId="{4EADBA45-6BFC-4C82-A7B8-CB7E7B0D1A84}" srcOrd="7" destOrd="0" presId="urn:microsoft.com/office/officeart/2005/8/layout/hList7"/>
    <dgm:cxn modelId="{2BC6CCA7-035B-4BB3-946E-DA46E6C49EC1}" type="presParOf" srcId="{2E040A38-E7C5-4FFA-BDE5-8914C5447EB2}" destId="{12DF08C7-0921-4EB1-8B14-180F087A3835}" srcOrd="8" destOrd="0" presId="urn:microsoft.com/office/officeart/2005/8/layout/hList7"/>
    <dgm:cxn modelId="{514719D0-37B5-4CA3-AA1E-170A5DADBC50}" type="presParOf" srcId="{12DF08C7-0921-4EB1-8B14-180F087A3835}" destId="{862BF532-1668-4508-A0D3-754B625085A3}" srcOrd="0" destOrd="0" presId="urn:microsoft.com/office/officeart/2005/8/layout/hList7"/>
    <dgm:cxn modelId="{00FE6B04-9E72-4239-86E2-AAD3E5CB2FE3}" type="presParOf" srcId="{12DF08C7-0921-4EB1-8B14-180F087A3835}" destId="{A5CF9F92-5AC0-4FF3-B1AA-666CD2BBD57B}" srcOrd="1" destOrd="0" presId="urn:microsoft.com/office/officeart/2005/8/layout/hList7"/>
    <dgm:cxn modelId="{16690028-7695-450E-A4F6-72972BA4608A}" type="presParOf" srcId="{12DF08C7-0921-4EB1-8B14-180F087A3835}" destId="{0E321F54-166D-41E3-9762-50936CE84A67}" srcOrd="2" destOrd="0" presId="urn:microsoft.com/office/officeart/2005/8/layout/hList7"/>
    <dgm:cxn modelId="{618A7730-126C-4987-97F7-C2DDDF75A5B2}" type="presParOf" srcId="{12DF08C7-0921-4EB1-8B14-180F087A3835}" destId="{0FA179F6-CBF8-4611-B009-5CBFDB206B5B}" srcOrd="3" destOrd="0" presId="urn:microsoft.com/office/officeart/2005/8/layout/hList7"/>
    <dgm:cxn modelId="{1352D743-24D2-4065-80ED-D615FF5F0D1E}" type="presParOf" srcId="{2E040A38-E7C5-4FFA-BDE5-8914C5447EB2}" destId="{49401F63-12BF-47D7-A4E6-3DD53FFE7F89}" srcOrd="9" destOrd="0" presId="urn:microsoft.com/office/officeart/2005/8/layout/hList7"/>
    <dgm:cxn modelId="{17A2BE61-03A2-45FB-9EAC-A3C29DA594F5}" type="presParOf" srcId="{2E040A38-E7C5-4FFA-BDE5-8914C5447EB2}" destId="{96A886B6-8231-4557-9742-F5DC816F50E4}" srcOrd="10" destOrd="0" presId="urn:microsoft.com/office/officeart/2005/8/layout/hList7"/>
    <dgm:cxn modelId="{26B09C29-3F61-46B2-8C6E-DC0D8AA9589A}" type="presParOf" srcId="{96A886B6-8231-4557-9742-F5DC816F50E4}" destId="{EE64478E-5033-4EE8-9D16-0A46CC405526}" srcOrd="0" destOrd="0" presId="urn:microsoft.com/office/officeart/2005/8/layout/hList7"/>
    <dgm:cxn modelId="{6268E4D7-2312-4131-85EE-A45CE16BBBA5}" type="presParOf" srcId="{96A886B6-8231-4557-9742-F5DC816F50E4}" destId="{0F709C4C-7989-410C-8B6C-7A31243DB46B}" srcOrd="1" destOrd="0" presId="urn:microsoft.com/office/officeart/2005/8/layout/hList7"/>
    <dgm:cxn modelId="{EC2A1F81-8D17-43DC-8862-BC765BA4A53A}" type="presParOf" srcId="{96A886B6-8231-4557-9742-F5DC816F50E4}" destId="{9A19A509-4CD9-4D50-817D-CF64BE192048}" srcOrd="2" destOrd="0" presId="urn:microsoft.com/office/officeart/2005/8/layout/hList7"/>
    <dgm:cxn modelId="{306CA396-50E5-4A51-818C-6BCFD59E25AA}" type="presParOf" srcId="{96A886B6-8231-4557-9742-F5DC816F50E4}" destId="{1464F3F4-7BE1-482D-A6A2-195BFFDA963F}" srcOrd="3" destOrd="0" presId="urn:microsoft.com/office/officeart/2005/8/layout/hList7"/>
    <dgm:cxn modelId="{EE9FC44C-A24D-4F50-B1AA-BF6E80328702}" type="presParOf" srcId="{2E040A38-E7C5-4FFA-BDE5-8914C5447EB2}" destId="{30ECB90C-9023-47FE-ACF4-0C37DF21CF78}" srcOrd="11" destOrd="0" presId="urn:microsoft.com/office/officeart/2005/8/layout/hList7"/>
    <dgm:cxn modelId="{604E165D-7532-450F-99E6-11A7B530FF3B}" type="presParOf" srcId="{2E040A38-E7C5-4FFA-BDE5-8914C5447EB2}" destId="{AB535713-A611-49E0-BE35-97B4A2A5F62E}" srcOrd="12" destOrd="0" presId="urn:microsoft.com/office/officeart/2005/8/layout/hList7"/>
    <dgm:cxn modelId="{E8D0A330-2B0B-4166-8474-38D6C3FE98B3}" type="presParOf" srcId="{AB535713-A611-49E0-BE35-97B4A2A5F62E}" destId="{9CE206C5-5559-431F-BC4B-A4407652F288}" srcOrd="0" destOrd="0" presId="urn:microsoft.com/office/officeart/2005/8/layout/hList7"/>
    <dgm:cxn modelId="{DFDB31EB-BCDB-4C6E-9D64-F5F5C782FE71}" type="presParOf" srcId="{AB535713-A611-49E0-BE35-97B4A2A5F62E}" destId="{73F323CE-0F1E-4AFD-A93F-F6C7D38CF53A}" srcOrd="1" destOrd="0" presId="urn:microsoft.com/office/officeart/2005/8/layout/hList7"/>
    <dgm:cxn modelId="{DC45A8C4-F3A9-44C5-8DE7-79AF3B57BB03}" type="presParOf" srcId="{AB535713-A611-49E0-BE35-97B4A2A5F62E}" destId="{D23D2033-6FE1-4BCC-9C75-01B8D5B26C89}" srcOrd="2" destOrd="0" presId="urn:microsoft.com/office/officeart/2005/8/layout/hList7"/>
    <dgm:cxn modelId="{0948F638-1B08-4C66-B794-199914A241E6}" type="presParOf" srcId="{AB535713-A611-49E0-BE35-97B4A2A5F62E}" destId="{85AD8E34-29F0-4E98-A6FD-4C6E97E4BD58}" srcOrd="3" destOrd="0" presId="urn:microsoft.com/office/officeart/2005/8/layout/hList7"/>
    <dgm:cxn modelId="{B4A6A3CF-3AD0-4785-B5E3-B6D145219583}" type="presParOf" srcId="{2E040A38-E7C5-4FFA-BDE5-8914C5447EB2}" destId="{E79D242C-0877-4D9A-AA6A-D044748416C5}" srcOrd="13" destOrd="0" presId="urn:microsoft.com/office/officeart/2005/8/layout/hList7"/>
    <dgm:cxn modelId="{D61E317B-E3AB-4D16-BFB8-9E60F2331F66}" type="presParOf" srcId="{2E040A38-E7C5-4FFA-BDE5-8914C5447EB2}" destId="{90DE1B4A-7DE6-420C-95C1-DFBC40470DBB}" srcOrd="14" destOrd="0" presId="urn:microsoft.com/office/officeart/2005/8/layout/hList7"/>
    <dgm:cxn modelId="{E02DAF91-72E5-48B6-822C-638FB4DF6977}" type="presParOf" srcId="{90DE1B4A-7DE6-420C-95C1-DFBC40470DBB}" destId="{33D60E89-3DDD-46B8-A931-478EEA9E4266}" srcOrd="0" destOrd="0" presId="urn:microsoft.com/office/officeart/2005/8/layout/hList7"/>
    <dgm:cxn modelId="{7F9ACED2-E41A-4D50-ADAA-1BCCEF045752}" type="presParOf" srcId="{90DE1B4A-7DE6-420C-95C1-DFBC40470DBB}" destId="{5A65FB33-82F9-4AB8-8080-B42F742E23A1}" srcOrd="1" destOrd="0" presId="urn:microsoft.com/office/officeart/2005/8/layout/hList7"/>
    <dgm:cxn modelId="{303EE9D3-3DA8-4E25-8A80-B9E85F9ACFCA}" type="presParOf" srcId="{90DE1B4A-7DE6-420C-95C1-DFBC40470DBB}" destId="{364CAB25-C15B-446E-BE94-190D6C417621}" srcOrd="2" destOrd="0" presId="urn:microsoft.com/office/officeart/2005/8/layout/hList7"/>
    <dgm:cxn modelId="{6186CC4E-7190-47CF-AECE-96B02D223555}" type="presParOf" srcId="{90DE1B4A-7DE6-420C-95C1-DFBC40470DBB}" destId="{E95A64A3-6BDC-4DA7-822D-A49D5B948F48}" srcOrd="3" destOrd="0" presId="urn:microsoft.com/office/officeart/2005/8/layout/hList7"/>
    <dgm:cxn modelId="{951E4139-7CBD-445A-A286-4F19E03702A1}" type="presParOf" srcId="{2E040A38-E7C5-4FFA-BDE5-8914C5447EB2}" destId="{27330613-F151-42A8-A2B6-69FB49FA646A}" srcOrd="15" destOrd="0" presId="urn:microsoft.com/office/officeart/2005/8/layout/hList7"/>
    <dgm:cxn modelId="{9AC098E6-7A21-42AC-A675-95915D422040}" type="presParOf" srcId="{2E040A38-E7C5-4FFA-BDE5-8914C5447EB2}" destId="{22C87D5C-8A1B-480F-848D-9BFEFDD72DBE}" srcOrd="16" destOrd="0" presId="urn:microsoft.com/office/officeart/2005/8/layout/hList7"/>
    <dgm:cxn modelId="{69917550-A2DD-44FF-8BF8-7C32C8E70CA8}" type="presParOf" srcId="{22C87D5C-8A1B-480F-848D-9BFEFDD72DBE}" destId="{BDF8AD0D-2817-4AE9-A325-960C0366EC6F}" srcOrd="0" destOrd="0" presId="urn:microsoft.com/office/officeart/2005/8/layout/hList7"/>
    <dgm:cxn modelId="{0FDB2B57-E1EF-4B91-A2FA-3934B346AB9B}" type="presParOf" srcId="{22C87D5C-8A1B-480F-848D-9BFEFDD72DBE}" destId="{78BC02AF-4B40-499B-B233-DB9F8E60ACAE}" srcOrd="1" destOrd="0" presId="urn:microsoft.com/office/officeart/2005/8/layout/hList7"/>
    <dgm:cxn modelId="{7B724C68-142D-4808-942B-DCDAC25C2CAF}" type="presParOf" srcId="{22C87D5C-8A1B-480F-848D-9BFEFDD72DBE}" destId="{E39A38A7-766C-40C4-B452-2ACF6BE0A211}" srcOrd="2" destOrd="0" presId="urn:microsoft.com/office/officeart/2005/8/layout/hList7"/>
    <dgm:cxn modelId="{114BEB5D-8848-4368-BD87-9FF3DFDB801E}" type="presParOf" srcId="{22C87D5C-8A1B-480F-848D-9BFEFDD72DBE}" destId="{C08C6D02-C52A-456D-B09E-6F98672DEF7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6DF7382-300F-4DCF-B26D-F2D8EB3BAF59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5F13E59-5AB9-4FF3-BE8D-B9C26924D98E}">
      <dgm:prSet phldrT="[Text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Magnet quench protection</a:t>
          </a:r>
        </a:p>
      </dgm:t>
    </dgm:pt>
    <dgm:pt modelId="{7A883905-63AD-4397-9A95-37B8FCBE2AD5}" type="parTrans" cxnId="{3DBF68F2-3F28-49C7-9948-73EE5D58325B}">
      <dgm:prSet/>
      <dgm:spPr/>
      <dgm:t>
        <a:bodyPr/>
        <a:lstStyle/>
        <a:p>
          <a:endParaRPr lang="en-US"/>
        </a:p>
      </dgm:t>
    </dgm:pt>
    <dgm:pt modelId="{3E16F995-AE89-4F39-9FC6-1B63774853A5}" type="sibTrans" cxnId="{3DBF68F2-3F28-49C7-9948-73EE5D58325B}">
      <dgm:prSet/>
      <dgm:spPr>
        <a:ln w="127000"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25000">
                <a:schemeClr val="accent4">
                  <a:lumMod val="60000"/>
                  <a:lumOff val="40000"/>
                </a:schemeClr>
              </a:gs>
              <a:gs pos="50000">
                <a:schemeClr val="accent2">
                  <a:lumMod val="60000"/>
                  <a:lumOff val="40000"/>
                </a:schemeClr>
              </a:gs>
              <a:gs pos="100000">
                <a:schemeClr val="tx1"/>
              </a:gs>
              <a:gs pos="75000">
                <a:srgbClr val="C00000"/>
              </a:gs>
            </a:gsLst>
            <a:lin ang="5400000" scaled="1"/>
          </a:gradFill>
        </a:ln>
      </dgm:spPr>
      <dgm:t>
        <a:bodyPr/>
        <a:lstStyle/>
        <a:p>
          <a:endParaRPr lang="en-US"/>
        </a:p>
      </dgm:t>
    </dgm:pt>
    <dgm:pt modelId="{6825DB06-DD5E-4174-BE65-F00FFE6FDDB5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ESC (Energy Shift with Coupling)</a:t>
          </a:r>
          <a:endParaRPr lang="en-US" dirty="0">
            <a:solidFill>
              <a:schemeClr val="tx1"/>
            </a:solidFill>
          </a:endParaRPr>
        </a:p>
      </dgm:t>
    </dgm:pt>
    <dgm:pt modelId="{F4C3CCDE-D958-4065-9637-B8BCD43F98F5}" type="parTrans" cxnId="{BBF02638-DC7A-4EBE-9DBC-FF4148D1F9BE}">
      <dgm:prSet/>
      <dgm:spPr/>
      <dgm:t>
        <a:bodyPr/>
        <a:lstStyle/>
        <a:p>
          <a:endParaRPr lang="en-US"/>
        </a:p>
      </dgm:t>
    </dgm:pt>
    <dgm:pt modelId="{3BA51D28-621C-4B52-9414-D2B530CEEEC0}" type="sibTrans" cxnId="{BBF02638-DC7A-4EBE-9DBC-FF4148D1F9BE}">
      <dgm:prSet/>
      <dgm:spPr/>
      <dgm:t>
        <a:bodyPr/>
        <a:lstStyle/>
        <a:p>
          <a:endParaRPr lang="en-US"/>
        </a:p>
      </dgm:t>
    </dgm:pt>
    <dgm:pt modelId="{9C422F6F-7A78-499D-9C56-00D0647FE7C3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/>
            <a:t>10 new ideas for quench protection</a:t>
          </a:r>
        </a:p>
      </dgm:t>
    </dgm:pt>
    <dgm:pt modelId="{40D56930-8230-4458-AB01-DB1F2F3BEEB8}" type="parTrans" cxnId="{37761C76-74EC-453D-B04E-DBC04D7C951D}">
      <dgm:prSet/>
      <dgm:spPr/>
      <dgm:t>
        <a:bodyPr/>
        <a:lstStyle/>
        <a:p>
          <a:endParaRPr lang="en-US"/>
        </a:p>
      </dgm:t>
    </dgm:pt>
    <dgm:pt modelId="{5E2C69AB-FAC0-4BA9-BCEF-2C7B3FB999BF}" type="sibTrans" cxnId="{37761C76-74EC-453D-B04E-DBC04D7C951D}">
      <dgm:prSet/>
      <dgm:spPr/>
      <dgm:t>
        <a:bodyPr/>
        <a:lstStyle/>
        <a:p>
          <a:endParaRPr lang="en-US"/>
        </a:p>
      </dgm:t>
    </dgm:pt>
    <dgm:pt modelId="{9F9C2A4D-8D62-49FC-ABDF-00488EDA5A11}">
      <dgm:prSet phldrT="[Text]"/>
      <dgm:spPr>
        <a:solidFill>
          <a:schemeClr val="tx1"/>
        </a:solidFill>
      </dgm:spPr>
      <dgm:t>
        <a:bodyPr/>
        <a:lstStyle/>
        <a:p>
          <a:r>
            <a:rPr lang="en-GB" dirty="0"/>
            <a:t>What next?</a:t>
          </a:r>
          <a:endParaRPr lang="en-US" dirty="0"/>
        </a:p>
      </dgm:t>
    </dgm:pt>
    <dgm:pt modelId="{30CE4904-9810-4770-B076-D90D926CEE8F}" type="parTrans" cxnId="{288D84E7-E090-4D68-8623-80B899D3012C}">
      <dgm:prSet/>
      <dgm:spPr/>
      <dgm:t>
        <a:bodyPr/>
        <a:lstStyle/>
        <a:p>
          <a:endParaRPr lang="en-US"/>
        </a:p>
      </dgm:t>
    </dgm:pt>
    <dgm:pt modelId="{76F7A13C-57E2-4EFE-8F4F-668A6D658B4B}" type="sibTrans" cxnId="{288D84E7-E090-4D68-8623-80B899D3012C}">
      <dgm:prSet/>
      <dgm:spPr/>
      <dgm:t>
        <a:bodyPr/>
        <a:lstStyle/>
        <a:p>
          <a:endParaRPr lang="en-US"/>
        </a:p>
      </dgm:t>
    </dgm:pt>
    <dgm:pt modelId="{5C928479-D498-498A-84A8-B895E8120CD7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rgbClr val="000000"/>
              </a:solidFill>
            </a:rPr>
            <a:t>ESC first demonstration</a:t>
          </a:r>
        </a:p>
      </dgm:t>
    </dgm:pt>
    <dgm:pt modelId="{8D4A2D00-6AE5-4A2A-88A5-518A50AFB190}" type="parTrans" cxnId="{F292F221-B756-4ACC-BF3E-252F5F79AAA6}">
      <dgm:prSet/>
      <dgm:spPr/>
      <dgm:t>
        <a:bodyPr/>
        <a:lstStyle/>
        <a:p>
          <a:endParaRPr lang="en-US"/>
        </a:p>
      </dgm:t>
    </dgm:pt>
    <dgm:pt modelId="{6E3A70CC-37B1-432C-A991-A6FF1620BC62}" type="sibTrans" cxnId="{F292F221-B756-4ACC-BF3E-252F5F79AAA6}">
      <dgm:prSet/>
      <dgm:spPr/>
      <dgm:t>
        <a:bodyPr/>
        <a:lstStyle/>
        <a:p>
          <a:endParaRPr lang="en-US"/>
        </a:p>
      </dgm:t>
    </dgm:pt>
    <dgm:pt modelId="{8969A921-0626-43F2-B02C-D2D41AD6E797}" type="pres">
      <dgm:prSet presAssocID="{96DF7382-300F-4DCF-B26D-F2D8EB3BAF59}" presName="Name0" presStyleCnt="0">
        <dgm:presLayoutVars>
          <dgm:chMax val="7"/>
          <dgm:chPref val="7"/>
          <dgm:dir/>
        </dgm:presLayoutVars>
      </dgm:prSet>
      <dgm:spPr/>
    </dgm:pt>
    <dgm:pt modelId="{62061C8A-9772-41F7-80B2-04F2D152E352}" type="pres">
      <dgm:prSet presAssocID="{96DF7382-300F-4DCF-B26D-F2D8EB3BAF59}" presName="Name1" presStyleCnt="0"/>
      <dgm:spPr/>
    </dgm:pt>
    <dgm:pt modelId="{791627C3-A340-4271-BC69-4A035C70B8A0}" type="pres">
      <dgm:prSet presAssocID="{96DF7382-300F-4DCF-B26D-F2D8EB3BAF59}" presName="cycle" presStyleCnt="0"/>
      <dgm:spPr/>
    </dgm:pt>
    <dgm:pt modelId="{CDCC1986-1DB9-4304-8E01-B70ABFA94D1E}" type="pres">
      <dgm:prSet presAssocID="{96DF7382-300F-4DCF-B26D-F2D8EB3BAF59}" presName="srcNode" presStyleLbl="node1" presStyleIdx="0" presStyleCnt="5"/>
      <dgm:spPr/>
    </dgm:pt>
    <dgm:pt modelId="{7CE6649B-2712-46DF-9920-649EA8BB9897}" type="pres">
      <dgm:prSet presAssocID="{96DF7382-300F-4DCF-B26D-F2D8EB3BAF59}" presName="conn" presStyleLbl="parChTrans1D2" presStyleIdx="0" presStyleCnt="1"/>
      <dgm:spPr/>
    </dgm:pt>
    <dgm:pt modelId="{EE83D608-8A2C-4FC3-BAF0-7887CD8FB234}" type="pres">
      <dgm:prSet presAssocID="{96DF7382-300F-4DCF-B26D-F2D8EB3BAF59}" presName="extraNode" presStyleLbl="node1" presStyleIdx="0" presStyleCnt="5"/>
      <dgm:spPr/>
    </dgm:pt>
    <dgm:pt modelId="{EB1FBF12-2CFB-4FF9-B4BE-85A1E2357E1F}" type="pres">
      <dgm:prSet presAssocID="{96DF7382-300F-4DCF-B26D-F2D8EB3BAF59}" presName="dstNode" presStyleLbl="node1" presStyleIdx="0" presStyleCnt="5"/>
      <dgm:spPr/>
    </dgm:pt>
    <dgm:pt modelId="{8BB67BCC-F9FC-40CD-9CC4-94A7309A3C29}" type="pres">
      <dgm:prSet presAssocID="{D5F13E59-5AB9-4FF3-BE8D-B9C26924D98E}" presName="text_1" presStyleLbl="node1" presStyleIdx="0" presStyleCnt="5">
        <dgm:presLayoutVars>
          <dgm:bulletEnabled val="1"/>
        </dgm:presLayoutVars>
      </dgm:prSet>
      <dgm:spPr/>
    </dgm:pt>
    <dgm:pt modelId="{5F48E339-7EA0-4A1E-B0ED-BE1CCE9B3C27}" type="pres">
      <dgm:prSet presAssocID="{D5F13E59-5AB9-4FF3-BE8D-B9C26924D98E}" presName="accent_1" presStyleCnt="0"/>
      <dgm:spPr/>
    </dgm:pt>
    <dgm:pt modelId="{DABE2560-77AA-4CCF-BE6F-6654A6EABCF9}" type="pres">
      <dgm:prSet presAssocID="{D5F13E59-5AB9-4FF3-BE8D-B9C26924D98E}" presName="accentRepeatNode" presStyleLbl="solidFgAcc1" presStyleIdx="0" presStyleCnt="5" custScaleX="110831" custScaleY="110831"/>
      <dgm:spPr>
        <a:blipFill dpi="0" rotWithShape="0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11000" r="-17000"/>
          </a:stretch>
        </a:blipFill>
        <a:ln>
          <a:solidFill>
            <a:schemeClr val="accent4">
              <a:lumMod val="20000"/>
              <a:lumOff val="80000"/>
            </a:schemeClr>
          </a:solidFill>
        </a:ln>
      </dgm:spPr>
    </dgm:pt>
    <dgm:pt modelId="{2562C2D8-B90A-4C96-9EA1-855957EC8D10}" type="pres">
      <dgm:prSet presAssocID="{6825DB06-DD5E-4174-BE65-F00FFE6FDDB5}" presName="text_2" presStyleLbl="node1" presStyleIdx="1" presStyleCnt="5">
        <dgm:presLayoutVars>
          <dgm:bulletEnabled val="1"/>
        </dgm:presLayoutVars>
      </dgm:prSet>
      <dgm:spPr/>
    </dgm:pt>
    <dgm:pt modelId="{0FF6BA88-1A4A-4711-A0A8-F0A393867307}" type="pres">
      <dgm:prSet presAssocID="{6825DB06-DD5E-4174-BE65-F00FFE6FDDB5}" presName="accent_2" presStyleCnt="0"/>
      <dgm:spPr/>
    </dgm:pt>
    <dgm:pt modelId="{E8F723C6-7435-420E-82F0-521C07A75ADD}" type="pres">
      <dgm:prSet presAssocID="{6825DB06-DD5E-4174-BE65-F00FFE6FDDB5}" presName="accentRepeatNode" presStyleLbl="solidFgAcc1" presStyleIdx="1" presStyleCnt="5" custScaleX="110831" custScaleY="110831"/>
      <dgm:spPr>
        <a:blipFill dpi="0" rotWithShape="0">
          <a:blip xmlns:r="http://schemas.openxmlformats.org/officeDocument/2006/relationships" r:embed="rId3"/>
          <a:srcRect/>
          <a:stretch>
            <a:fillRect/>
          </a:stretch>
        </a:blipFill>
        <a:ln>
          <a:solidFill>
            <a:schemeClr val="accent4">
              <a:lumMod val="60000"/>
              <a:lumOff val="40000"/>
            </a:schemeClr>
          </a:solidFill>
        </a:ln>
      </dgm:spPr>
    </dgm:pt>
    <dgm:pt modelId="{781D6F91-5B6F-4AFB-B6B5-B85D29B595D2}" type="pres">
      <dgm:prSet presAssocID="{5C928479-D498-498A-84A8-B895E8120CD7}" presName="text_3" presStyleLbl="node1" presStyleIdx="2" presStyleCnt="5">
        <dgm:presLayoutVars>
          <dgm:bulletEnabled val="1"/>
        </dgm:presLayoutVars>
      </dgm:prSet>
      <dgm:spPr/>
    </dgm:pt>
    <dgm:pt modelId="{A43DD6CC-C1A7-41C7-9CC7-2046BE06363F}" type="pres">
      <dgm:prSet presAssocID="{5C928479-D498-498A-84A8-B895E8120CD7}" presName="accent_3" presStyleCnt="0"/>
      <dgm:spPr/>
    </dgm:pt>
    <dgm:pt modelId="{0F350091-8A84-4824-BE16-2AC8F7A098B0}" type="pres">
      <dgm:prSet presAssocID="{5C928479-D498-498A-84A8-B895E8120CD7}" presName="accentRepeatNode" presStyleLbl="solidFgAcc1" presStyleIdx="2" presStyleCnt="5" custScaleX="110831" custScaleY="110831"/>
      <dgm:spPr>
        <a:blipFill dpi="0" rotWithShape="0">
          <a:blip xmlns:r="http://schemas.openxmlformats.org/officeDocument/2006/relationships" r:embed="rId4"/>
          <a:srcRect/>
          <a:stretch>
            <a:fillRect l="1000" r="-10000"/>
          </a:stretch>
        </a:blipFill>
        <a:ln>
          <a:solidFill>
            <a:schemeClr val="accent2">
              <a:lumMod val="60000"/>
              <a:lumOff val="40000"/>
            </a:schemeClr>
          </a:solidFill>
        </a:ln>
      </dgm:spPr>
    </dgm:pt>
    <dgm:pt modelId="{06F82E04-F61B-45A3-B08F-78931BAD42B3}" type="pres">
      <dgm:prSet presAssocID="{9C422F6F-7A78-499D-9C56-00D0647FE7C3}" presName="text_4" presStyleLbl="node1" presStyleIdx="3" presStyleCnt="5">
        <dgm:presLayoutVars>
          <dgm:bulletEnabled val="1"/>
        </dgm:presLayoutVars>
      </dgm:prSet>
      <dgm:spPr/>
    </dgm:pt>
    <dgm:pt modelId="{ED2E9995-F925-47CE-BBAE-CFCB56F1A66D}" type="pres">
      <dgm:prSet presAssocID="{9C422F6F-7A78-499D-9C56-00D0647FE7C3}" presName="accent_4" presStyleCnt="0"/>
      <dgm:spPr/>
    </dgm:pt>
    <dgm:pt modelId="{E1905630-25E1-4A97-8288-87C2E6A20BF2}" type="pres">
      <dgm:prSet presAssocID="{9C422F6F-7A78-499D-9C56-00D0647FE7C3}" presName="accentRepeatNode" presStyleLbl="solidFgAcc1" presStyleIdx="3" presStyleCnt="5" custScaleX="110831" custScaleY="110831"/>
      <dgm:spPr>
        <a:blipFill dpi="0" rotWithShape="0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3000" r="-12000" b="-17000"/>
          </a:stretch>
        </a:blipFill>
        <a:ln>
          <a:solidFill>
            <a:srgbClr val="C00000"/>
          </a:solidFill>
        </a:ln>
      </dgm:spPr>
    </dgm:pt>
    <dgm:pt modelId="{40E4EC60-0E08-441C-B790-FEE3F3AD8C3A}" type="pres">
      <dgm:prSet presAssocID="{9F9C2A4D-8D62-49FC-ABDF-00488EDA5A11}" presName="text_5" presStyleLbl="node1" presStyleIdx="4" presStyleCnt="5">
        <dgm:presLayoutVars>
          <dgm:bulletEnabled val="1"/>
        </dgm:presLayoutVars>
      </dgm:prSet>
      <dgm:spPr/>
    </dgm:pt>
    <dgm:pt modelId="{396B92D1-B512-45DF-9BAC-2783BDD087E9}" type="pres">
      <dgm:prSet presAssocID="{9F9C2A4D-8D62-49FC-ABDF-00488EDA5A11}" presName="accent_5" presStyleCnt="0"/>
      <dgm:spPr/>
    </dgm:pt>
    <dgm:pt modelId="{75E2D6C8-F9F2-4171-A0C5-A125EA527D37}" type="pres">
      <dgm:prSet presAssocID="{9F9C2A4D-8D62-49FC-ABDF-00488EDA5A11}" presName="accentRepeatNode" presStyleLbl="solidFgAcc1" presStyleIdx="4" presStyleCnt="5" custScaleX="110831" custScaleY="110831"/>
      <dgm:spPr>
        <a:blipFill dpi="0" rotWithShape="0">
          <a:blip xmlns:r="http://schemas.openxmlformats.org/officeDocument/2006/relationships" r:embed="rId7"/>
          <a:srcRect/>
          <a:stretch>
            <a:fillRect l="-10000" t="-5000" r="-20000" b="-5000"/>
          </a:stretch>
        </a:blipFill>
        <a:ln>
          <a:solidFill>
            <a:schemeClr val="tx1"/>
          </a:solidFill>
        </a:ln>
      </dgm:spPr>
    </dgm:pt>
  </dgm:ptLst>
  <dgm:cxnLst>
    <dgm:cxn modelId="{B3551A0C-1563-45B3-A8DA-02AA5A058C6F}" type="presOf" srcId="{6825DB06-DD5E-4174-BE65-F00FFE6FDDB5}" destId="{2562C2D8-B90A-4C96-9EA1-855957EC8D10}" srcOrd="0" destOrd="0" presId="urn:microsoft.com/office/officeart/2008/layout/VerticalCurvedList"/>
    <dgm:cxn modelId="{F292F221-B756-4ACC-BF3E-252F5F79AAA6}" srcId="{96DF7382-300F-4DCF-B26D-F2D8EB3BAF59}" destId="{5C928479-D498-498A-84A8-B895E8120CD7}" srcOrd="2" destOrd="0" parTransId="{8D4A2D00-6AE5-4A2A-88A5-518A50AFB190}" sibTransId="{6E3A70CC-37B1-432C-A991-A6FF1620BC62}"/>
    <dgm:cxn modelId="{BBF02638-DC7A-4EBE-9DBC-FF4148D1F9BE}" srcId="{96DF7382-300F-4DCF-B26D-F2D8EB3BAF59}" destId="{6825DB06-DD5E-4174-BE65-F00FFE6FDDB5}" srcOrd="1" destOrd="0" parTransId="{F4C3CCDE-D958-4065-9637-B8BCD43F98F5}" sibTransId="{3BA51D28-621C-4B52-9414-D2B530CEEEC0}"/>
    <dgm:cxn modelId="{5F098255-CCFA-4D45-BD41-446372814927}" type="presOf" srcId="{5C928479-D498-498A-84A8-B895E8120CD7}" destId="{781D6F91-5B6F-4AFB-B6B5-B85D29B595D2}" srcOrd="0" destOrd="0" presId="urn:microsoft.com/office/officeart/2008/layout/VerticalCurvedList"/>
    <dgm:cxn modelId="{37761C76-74EC-453D-B04E-DBC04D7C951D}" srcId="{96DF7382-300F-4DCF-B26D-F2D8EB3BAF59}" destId="{9C422F6F-7A78-499D-9C56-00D0647FE7C3}" srcOrd="3" destOrd="0" parTransId="{40D56930-8230-4458-AB01-DB1F2F3BEEB8}" sibTransId="{5E2C69AB-FAC0-4BA9-BCEF-2C7B3FB999BF}"/>
    <dgm:cxn modelId="{F1277786-88C1-4D0E-A56E-7C577293A6B5}" type="presOf" srcId="{9F9C2A4D-8D62-49FC-ABDF-00488EDA5A11}" destId="{40E4EC60-0E08-441C-B790-FEE3F3AD8C3A}" srcOrd="0" destOrd="0" presId="urn:microsoft.com/office/officeart/2008/layout/VerticalCurvedList"/>
    <dgm:cxn modelId="{16157B8D-393D-4054-AD03-88D0740AA72C}" type="presOf" srcId="{3E16F995-AE89-4F39-9FC6-1B63774853A5}" destId="{7CE6649B-2712-46DF-9920-649EA8BB9897}" srcOrd="0" destOrd="0" presId="urn:microsoft.com/office/officeart/2008/layout/VerticalCurvedList"/>
    <dgm:cxn modelId="{4B8378B6-E3B7-4255-9600-960904F70A64}" type="presOf" srcId="{96DF7382-300F-4DCF-B26D-F2D8EB3BAF59}" destId="{8969A921-0626-43F2-B02C-D2D41AD6E797}" srcOrd="0" destOrd="0" presId="urn:microsoft.com/office/officeart/2008/layout/VerticalCurvedList"/>
    <dgm:cxn modelId="{7FAF0FD4-A27D-47F1-9226-A511CEC3F740}" type="presOf" srcId="{9C422F6F-7A78-499D-9C56-00D0647FE7C3}" destId="{06F82E04-F61B-45A3-B08F-78931BAD42B3}" srcOrd="0" destOrd="0" presId="urn:microsoft.com/office/officeart/2008/layout/VerticalCurvedList"/>
    <dgm:cxn modelId="{288D84E7-E090-4D68-8623-80B899D3012C}" srcId="{96DF7382-300F-4DCF-B26D-F2D8EB3BAF59}" destId="{9F9C2A4D-8D62-49FC-ABDF-00488EDA5A11}" srcOrd="4" destOrd="0" parTransId="{30CE4904-9810-4770-B076-D90D926CEE8F}" sibTransId="{76F7A13C-57E2-4EFE-8F4F-668A6D658B4B}"/>
    <dgm:cxn modelId="{76BF6FEC-2643-4569-AF77-BBC6004A47D5}" type="presOf" srcId="{D5F13E59-5AB9-4FF3-BE8D-B9C26924D98E}" destId="{8BB67BCC-F9FC-40CD-9CC4-94A7309A3C29}" srcOrd="0" destOrd="0" presId="urn:microsoft.com/office/officeart/2008/layout/VerticalCurvedList"/>
    <dgm:cxn modelId="{3DBF68F2-3F28-49C7-9948-73EE5D58325B}" srcId="{96DF7382-300F-4DCF-B26D-F2D8EB3BAF59}" destId="{D5F13E59-5AB9-4FF3-BE8D-B9C26924D98E}" srcOrd="0" destOrd="0" parTransId="{7A883905-63AD-4397-9A95-37B8FCBE2AD5}" sibTransId="{3E16F995-AE89-4F39-9FC6-1B63774853A5}"/>
    <dgm:cxn modelId="{198CCDFD-38E4-49BE-AA88-38061354A069}" type="presParOf" srcId="{8969A921-0626-43F2-B02C-D2D41AD6E797}" destId="{62061C8A-9772-41F7-80B2-04F2D152E352}" srcOrd="0" destOrd="0" presId="urn:microsoft.com/office/officeart/2008/layout/VerticalCurvedList"/>
    <dgm:cxn modelId="{5D9F8FDB-A039-4EB6-A587-2C999CE62E30}" type="presParOf" srcId="{62061C8A-9772-41F7-80B2-04F2D152E352}" destId="{791627C3-A340-4271-BC69-4A035C70B8A0}" srcOrd="0" destOrd="0" presId="urn:microsoft.com/office/officeart/2008/layout/VerticalCurvedList"/>
    <dgm:cxn modelId="{BC93CA96-07DD-4234-B5CA-3DFC8151A4CA}" type="presParOf" srcId="{791627C3-A340-4271-BC69-4A035C70B8A0}" destId="{CDCC1986-1DB9-4304-8E01-B70ABFA94D1E}" srcOrd="0" destOrd="0" presId="urn:microsoft.com/office/officeart/2008/layout/VerticalCurvedList"/>
    <dgm:cxn modelId="{57F38F4E-06CB-4AC1-88DF-B4BF56DC4351}" type="presParOf" srcId="{791627C3-A340-4271-BC69-4A035C70B8A0}" destId="{7CE6649B-2712-46DF-9920-649EA8BB9897}" srcOrd="1" destOrd="0" presId="urn:microsoft.com/office/officeart/2008/layout/VerticalCurvedList"/>
    <dgm:cxn modelId="{96826726-8BD7-41C6-B26C-D44DD7F721DB}" type="presParOf" srcId="{791627C3-A340-4271-BC69-4A035C70B8A0}" destId="{EE83D608-8A2C-4FC3-BAF0-7887CD8FB234}" srcOrd="2" destOrd="0" presId="urn:microsoft.com/office/officeart/2008/layout/VerticalCurvedList"/>
    <dgm:cxn modelId="{190B8718-4C06-438E-BB25-8C344E1F7D18}" type="presParOf" srcId="{791627C3-A340-4271-BC69-4A035C70B8A0}" destId="{EB1FBF12-2CFB-4FF9-B4BE-85A1E2357E1F}" srcOrd="3" destOrd="0" presId="urn:microsoft.com/office/officeart/2008/layout/VerticalCurvedList"/>
    <dgm:cxn modelId="{2C8BFC4D-4E69-4E8A-A15A-658179BD7CAB}" type="presParOf" srcId="{62061C8A-9772-41F7-80B2-04F2D152E352}" destId="{8BB67BCC-F9FC-40CD-9CC4-94A7309A3C29}" srcOrd="1" destOrd="0" presId="urn:microsoft.com/office/officeart/2008/layout/VerticalCurvedList"/>
    <dgm:cxn modelId="{B2A70FE2-2BA3-4C2A-B555-BA30ED168440}" type="presParOf" srcId="{62061C8A-9772-41F7-80B2-04F2D152E352}" destId="{5F48E339-7EA0-4A1E-B0ED-BE1CCE9B3C27}" srcOrd="2" destOrd="0" presId="urn:microsoft.com/office/officeart/2008/layout/VerticalCurvedList"/>
    <dgm:cxn modelId="{B74ABCE1-746D-4D0D-8F4C-E2691CF17F18}" type="presParOf" srcId="{5F48E339-7EA0-4A1E-B0ED-BE1CCE9B3C27}" destId="{DABE2560-77AA-4CCF-BE6F-6654A6EABCF9}" srcOrd="0" destOrd="0" presId="urn:microsoft.com/office/officeart/2008/layout/VerticalCurvedList"/>
    <dgm:cxn modelId="{44C9B38E-8747-4B20-B56E-4470E538CB95}" type="presParOf" srcId="{62061C8A-9772-41F7-80B2-04F2D152E352}" destId="{2562C2D8-B90A-4C96-9EA1-855957EC8D10}" srcOrd="3" destOrd="0" presId="urn:microsoft.com/office/officeart/2008/layout/VerticalCurvedList"/>
    <dgm:cxn modelId="{1A2F7561-A1C8-4E67-A3E5-A17E78258743}" type="presParOf" srcId="{62061C8A-9772-41F7-80B2-04F2D152E352}" destId="{0FF6BA88-1A4A-4711-A0A8-F0A393867307}" srcOrd="4" destOrd="0" presId="urn:microsoft.com/office/officeart/2008/layout/VerticalCurvedList"/>
    <dgm:cxn modelId="{E5607BE2-56E9-41D5-BCAE-4CB73EEBD3D2}" type="presParOf" srcId="{0FF6BA88-1A4A-4711-A0A8-F0A393867307}" destId="{E8F723C6-7435-420E-82F0-521C07A75ADD}" srcOrd="0" destOrd="0" presId="urn:microsoft.com/office/officeart/2008/layout/VerticalCurvedList"/>
    <dgm:cxn modelId="{483067EC-D7DA-4DC4-BD39-D2ADCB7D6E48}" type="presParOf" srcId="{62061C8A-9772-41F7-80B2-04F2D152E352}" destId="{781D6F91-5B6F-4AFB-B6B5-B85D29B595D2}" srcOrd="5" destOrd="0" presId="urn:microsoft.com/office/officeart/2008/layout/VerticalCurvedList"/>
    <dgm:cxn modelId="{34BDD8E3-94B9-498E-8B38-7DC52C5563D9}" type="presParOf" srcId="{62061C8A-9772-41F7-80B2-04F2D152E352}" destId="{A43DD6CC-C1A7-41C7-9CC7-2046BE06363F}" srcOrd="6" destOrd="0" presId="urn:microsoft.com/office/officeart/2008/layout/VerticalCurvedList"/>
    <dgm:cxn modelId="{158519B0-0515-4726-A951-518A5A2B52CB}" type="presParOf" srcId="{A43DD6CC-C1A7-41C7-9CC7-2046BE06363F}" destId="{0F350091-8A84-4824-BE16-2AC8F7A098B0}" srcOrd="0" destOrd="0" presId="urn:microsoft.com/office/officeart/2008/layout/VerticalCurvedList"/>
    <dgm:cxn modelId="{9DD5C21B-A918-484B-8430-168DA222C6BE}" type="presParOf" srcId="{62061C8A-9772-41F7-80B2-04F2D152E352}" destId="{06F82E04-F61B-45A3-B08F-78931BAD42B3}" srcOrd="7" destOrd="0" presId="urn:microsoft.com/office/officeart/2008/layout/VerticalCurvedList"/>
    <dgm:cxn modelId="{4A23E1A0-1CAC-445D-8B8B-AD3949D8E22B}" type="presParOf" srcId="{62061C8A-9772-41F7-80B2-04F2D152E352}" destId="{ED2E9995-F925-47CE-BBAE-CFCB56F1A66D}" srcOrd="8" destOrd="0" presId="urn:microsoft.com/office/officeart/2008/layout/VerticalCurvedList"/>
    <dgm:cxn modelId="{7E3EBCB0-3EFD-4F93-B719-8AB8908F9AEE}" type="presParOf" srcId="{ED2E9995-F925-47CE-BBAE-CFCB56F1A66D}" destId="{E1905630-25E1-4A97-8288-87C2E6A20BF2}" srcOrd="0" destOrd="0" presId="urn:microsoft.com/office/officeart/2008/layout/VerticalCurvedList"/>
    <dgm:cxn modelId="{220A750A-F250-4F8D-BFD9-F31E57DE55E8}" type="presParOf" srcId="{62061C8A-9772-41F7-80B2-04F2D152E352}" destId="{40E4EC60-0E08-441C-B790-FEE3F3AD8C3A}" srcOrd="9" destOrd="0" presId="urn:microsoft.com/office/officeart/2008/layout/VerticalCurvedList"/>
    <dgm:cxn modelId="{651F1E23-1E85-4054-8F1B-C0B97181F5CC}" type="presParOf" srcId="{62061C8A-9772-41F7-80B2-04F2D152E352}" destId="{396B92D1-B512-45DF-9BAC-2783BDD087E9}" srcOrd="10" destOrd="0" presId="urn:microsoft.com/office/officeart/2008/layout/VerticalCurvedList"/>
    <dgm:cxn modelId="{D8C27733-4AF7-4633-BF40-5F2C1B6C11EF}" type="presParOf" srcId="{396B92D1-B512-45DF-9BAC-2783BDD087E9}" destId="{75E2D6C8-F9F2-4171-A0C5-A125EA527D3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DB2469-5A6E-46F0-BA5C-5AA7398C61B0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</dgm:pt>
    <dgm:pt modelId="{B3A43AF2-3345-4E66-ACFF-2A5B9D87D4C7}">
      <dgm:prSet phldrT="[Text]"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3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3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1300" b="0" dirty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66EF24-E2E0-483C-8BDA-E2A289F0B322}" type="parTrans" cxnId="{708E42A9-0679-4D32-B8C9-78F2E647A6CB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E9B2FC8E-43C5-4910-84B1-FD22DB89B1B8}" type="sibTrans" cxnId="{708E42A9-0679-4D32-B8C9-78F2E647A6CB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CE344968-B93F-4B50-997B-0CA76ED156C8}">
      <dgm:prSet phldrT="[Text]" custT="1"/>
      <dgm:spPr>
        <a:solidFill>
          <a:srgbClr val="0055A0"/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3200" b="1" i="0" u="none" strike="noStrike" kern="1200" dirty="0">
              <a:solidFill>
                <a:schemeClr val="bg1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3200" b="1" i="0" u="none" strike="noStrike" kern="1200" dirty="0">
              <a:solidFill>
                <a:schemeClr val="bg1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gm:t>
    </dgm:pt>
    <dgm:pt modelId="{E5D9360E-66A4-403B-9F49-7DCF78798BDD}" type="parTrans" cxnId="{684B59F7-70D8-4DAB-A47F-3C5FA4946CEC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2A9364D9-11F6-4748-AB03-19268E98414D}" type="sibTrans" cxnId="{684B59F7-70D8-4DAB-A47F-3C5FA4946CEC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FFC201FA-FCC6-4F98-95C5-A7DF7C314852}">
      <dgm:prSet phldrT="[Text]" custT="1"/>
      <dgm:spPr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gm:t>
    </dgm:pt>
    <dgm:pt modelId="{C950E3CF-70C8-401A-80AD-B28907F08AA8}" type="sibTrans" cxnId="{4D4EDBFD-B7AE-4A39-9E76-68EB96229EBC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4BB1CF4D-97AF-4BDB-B8E7-907897AEA386}" type="parTrans" cxnId="{4D4EDBFD-B7AE-4A39-9E76-68EB96229EBC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3DD6F0C7-2CB3-4BEA-AA24-DFAAE1764960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gm:t>
    </dgm:pt>
    <dgm:pt modelId="{B2014385-EFD8-447B-9131-CF4FAD60C4F7}" type="parTrans" cxnId="{7FD4019C-F765-459C-A3BB-E192B14F6B7D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F329FC5C-1169-4C53-B488-FF4CA9358CB5}" type="sibTrans" cxnId="{7FD4019C-F765-459C-A3BB-E192B14F6B7D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C156BA5C-A934-4386-AD81-47D4EA161496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gm:t>
    </dgm:pt>
    <dgm:pt modelId="{B8C08606-B8F3-4623-A97E-05BE11D1F21C}" type="parTrans" cxnId="{10B53F7E-2E2E-455B-A621-F31F53D6E2EE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E212024F-E93D-48C9-AAE1-46BA3FAC12B5}" type="sibTrans" cxnId="{10B53F7E-2E2E-455B-A621-F31F53D6E2EE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9F599AC9-335F-408B-822F-FC7D1EB0A36E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gm:t>
    </dgm:pt>
    <dgm:pt modelId="{E2042F0D-1065-4F4E-9F88-602223A66ED0}" type="parTrans" cxnId="{F03609BB-20C0-4904-A922-60F3CEEB7E64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4080D15F-819B-489B-81FA-AE0CC405C512}" type="sibTrans" cxnId="{F03609BB-20C0-4904-A922-60F3CEEB7E64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A63D20F5-B149-4336-9AE2-8EC0BAC88950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gm:t>
    </dgm:pt>
    <dgm:pt modelId="{43C0183F-3EE1-4117-B4CE-D58538FB7838}" type="parTrans" cxnId="{C068DB23-C20D-4EC6-957C-63CEC5F95EE4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8C3128BF-CABB-4325-BEC4-0D25382C0B44}" type="sibTrans" cxnId="{C068DB23-C20D-4EC6-957C-63CEC5F95EE4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734EC440-C652-4053-9F1B-352D57B253B2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gm:t>
    </dgm:pt>
    <dgm:pt modelId="{1F9728F2-B0C9-4DC8-AD83-FBB48901D633}" type="parTrans" cxnId="{9E018E4E-7E26-4C64-B306-D75865E08453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DA024E93-3B51-4038-9727-648971E3868C}" type="sibTrans" cxnId="{9E018E4E-7E26-4C64-B306-D75865E08453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8856CAA0-5B82-4BF7-A7E7-EBE3D7E0A0A3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gm:t>
    </dgm:pt>
    <dgm:pt modelId="{D13ABC06-DBFD-4DDD-94AC-8EFE1026A860}" type="parTrans" cxnId="{EE216342-9571-4A7C-AE04-DF71EB0BC022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88B1340D-6FCA-4AF7-A2CA-5217C49EE49C}" type="sibTrans" cxnId="{EE216342-9571-4A7C-AE04-DF71EB0BC022}">
      <dgm:prSet/>
      <dgm:spPr/>
      <dgm:t>
        <a:bodyPr/>
        <a:lstStyle/>
        <a:p>
          <a:endParaRPr lang="en-US" b="0">
            <a:solidFill>
              <a:srgbClr val="000000"/>
            </a:solidFill>
          </a:endParaRPr>
        </a:p>
      </dgm:t>
    </dgm:pt>
    <dgm:pt modelId="{AD50A07F-8EBE-4E78-9D27-C2331D985312}" type="pres">
      <dgm:prSet presAssocID="{C9DB2469-5A6E-46F0-BA5C-5AA7398C61B0}" presName="Name0" presStyleCnt="0">
        <dgm:presLayoutVars>
          <dgm:dir/>
          <dgm:resizeHandles val="exact"/>
        </dgm:presLayoutVars>
      </dgm:prSet>
      <dgm:spPr/>
    </dgm:pt>
    <dgm:pt modelId="{88C7B703-D9B9-4B54-B66F-43A7315B3FDA}" type="pres">
      <dgm:prSet presAssocID="{C9DB2469-5A6E-46F0-BA5C-5AA7398C61B0}" presName="fgShape" presStyleLbl="fgShp" presStyleIdx="0" presStyleCnt="1" custScaleX="104470"/>
      <dgm:spPr>
        <a:prstGeom prst="rightArrow">
          <a:avLst/>
        </a:prstGeom>
        <a:solidFill>
          <a:schemeClr val="bg1"/>
        </a:solidFill>
      </dgm:spPr>
    </dgm:pt>
    <dgm:pt modelId="{2E040A38-E7C5-4FFA-BDE5-8914C5447EB2}" type="pres">
      <dgm:prSet presAssocID="{C9DB2469-5A6E-46F0-BA5C-5AA7398C61B0}" presName="linComp" presStyleCnt="0"/>
      <dgm:spPr/>
    </dgm:pt>
    <dgm:pt modelId="{9A672F00-9FFB-485F-88A7-21B8DF620903}" type="pres">
      <dgm:prSet presAssocID="{B3A43AF2-3345-4E66-ACFF-2A5B9D87D4C7}" presName="compNode" presStyleCnt="0"/>
      <dgm:spPr/>
    </dgm:pt>
    <dgm:pt modelId="{C9AFDCAD-E7F4-4ABD-8F7A-64CAC9B1B427}" type="pres">
      <dgm:prSet presAssocID="{B3A43AF2-3345-4E66-ACFF-2A5B9D87D4C7}" presName="bkgdShape" presStyleLbl="node1" presStyleIdx="0" presStyleCnt="9"/>
      <dgm:spPr>
        <a:prstGeom prst="rect">
          <a:avLst/>
        </a:prstGeom>
      </dgm:spPr>
    </dgm:pt>
    <dgm:pt modelId="{9756DD7C-AF62-4B29-89F3-C3E243E64BFB}" type="pres">
      <dgm:prSet presAssocID="{B3A43AF2-3345-4E66-ACFF-2A5B9D87D4C7}" presName="nodeTx" presStyleLbl="node1" presStyleIdx="0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175E7907-A72A-435E-9A38-AE6D3C7DC980}" type="pres">
      <dgm:prSet presAssocID="{B3A43AF2-3345-4E66-ACFF-2A5B9D87D4C7}" presName="invisiNode" presStyleLbl="node1" presStyleIdx="0" presStyleCnt="9"/>
      <dgm:spPr/>
    </dgm:pt>
    <dgm:pt modelId="{4EFC7334-50E2-49DC-8033-0FFF3BE09926}" type="pres">
      <dgm:prSet presAssocID="{B3A43AF2-3345-4E66-ACFF-2A5B9D87D4C7}" presName="imagNode" presStyleLbl="fgImgPlace1" presStyleIdx="0" presStyleCnt="9"/>
      <dgm:spPr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BCB04256-7574-40E9-BF50-A2D4FD4F902A}" type="pres">
      <dgm:prSet presAssocID="{E9B2FC8E-43C5-4910-84B1-FD22DB89B1B8}" presName="sibTrans" presStyleLbl="sibTrans2D1" presStyleIdx="0" presStyleCnt="0"/>
      <dgm:spPr/>
    </dgm:pt>
    <dgm:pt modelId="{AF6E99EA-C8CD-4F76-9E73-C004B4AD6E4F}" type="pres">
      <dgm:prSet presAssocID="{CE344968-B93F-4B50-997B-0CA76ED156C8}" presName="compNode" presStyleCnt="0"/>
      <dgm:spPr/>
    </dgm:pt>
    <dgm:pt modelId="{6A27D576-024D-4AB4-A6AF-F138570B7B1F}" type="pres">
      <dgm:prSet presAssocID="{CE344968-B93F-4B50-997B-0CA76ED156C8}" presName="bkgdShape" presStyleLbl="node1" presStyleIdx="1" presStyleCnt="9" custScaleX="478364" custLinFactNeighborX="2995" custLinFactNeighborY="-128"/>
      <dgm:spPr>
        <a:xfrm>
          <a:off x="1314072" y="0"/>
          <a:ext cx="1272063" cy="5194944"/>
        </a:xfrm>
        <a:prstGeom prst="rect">
          <a:avLst/>
        </a:prstGeom>
      </dgm:spPr>
    </dgm:pt>
    <dgm:pt modelId="{2DC2070A-C859-490E-8748-D1F85F25181D}" type="pres">
      <dgm:prSet presAssocID="{CE344968-B93F-4B50-997B-0CA76ED156C8}" presName="nodeTx" presStyleLbl="node1" presStyleIdx="1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81B5EAA7-373F-4615-A40B-0BA53A2493EA}" type="pres">
      <dgm:prSet presAssocID="{CE344968-B93F-4B50-997B-0CA76ED156C8}" presName="invisiNode" presStyleLbl="node1" presStyleIdx="1" presStyleCnt="9"/>
      <dgm:spPr/>
    </dgm:pt>
    <dgm:pt modelId="{F19B0874-9636-45EF-87D3-092C2A269C1A}" type="pres">
      <dgm:prSet presAssocID="{CE344968-B93F-4B50-997B-0CA76ED156C8}" presName="imagNode" presStyleLbl="fgImgPlace1" presStyleIdx="1" presStyleCnt="9" custScaleX="508898"/>
      <dgm:spPr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15000" b="-10000"/>
          </a:stretch>
        </a:blipFill>
        <a:ln>
          <a:noFill/>
        </a:ln>
      </dgm:spPr>
    </dgm:pt>
    <dgm:pt modelId="{A352358B-E03D-4ABD-BAFA-8C24CE461AE5}" type="pres">
      <dgm:prSet presAssocID="{2A9364D9-11F6-4748-AB03-19268E98414D}" presName="sibTrans" presStyleLbl="sibTrans2D1" presStyleIdx="0" presStyleCnt="0"/>
      <dgm:spPr/>
    </dgm:pt>
    <dgm:pt modelId="{04E96FA1-C444-4E4E-95EF-488724D13D8A}" type="pres">
      <dgm:prSet presAssocID="{FFC201FA-FCC6-4F98-95C5-A7DF7C314852}" presName="compNode" presStyleCnt="0"/>
      <dgm:spPr/>
    </dgm:pt>
    <dgm:pt modelId="{6FC6834A-D384-4667-81D2-A01130E993FE}" type="pres">
      <dgm:prSet presAssocID="{FFC201FA-FCC6-4F98-95C5-A7DF7C314852}" presName="bkgdShape" presStyleLbl="node1" presStyleIdx="2" presStyleCnt="9" custLinFactNeighborX="2995" custLinFactNeighborY="-128"/>
      <dgm:spPr>
        <a:xfrm>
          <a:off x="2624297" y="0"/>
          <a:ext cx="1272063" cy="5194944"/>
        </a:xfrm>
        <a:prstGeom prst="rect">
          <a:avLst/>
        </a:prstGeom>
      </dgm:spPr>
    </dgm:pt>
    <dgm:pt modelId="{F5B5519E-22D4-4F33-A841-BCC1E6AD3504}" type="pres">
      <dgm:prSet presAssocID="{FFC201FA-FCC6-4F98-95C5-A7DF7C314852}" presName="nodeTx" presStyleLbl="node1" presStyleIdx="2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495F2570-B16D-4919-9FAD-8AE4B3301E0F}" type="pres">
      <dgm:prSet presAssocID="{FFC201FA-FCC6-4F98-95C5-A7DF7C314852}" presName="invisiNode" presStyleLbl="node1" presStyleIdx="2" presStyleCnt="9"/>
      <dgm:spPr/>
    </dgm:pt>
    <dgm:pt modelId="{73A9045C-B103-4CB1-97B4-5C3B1519628C}" type="pres">
      <dgm:prSet presAssocID="{FFC201FA-FCC6-4F98-95C5-A7DF7C314852}" presName="imagNode" presStyleLbl="fgImgPlace1" presStyleIdx="2" presStyleCnt="9"/>
      <dgm:spPr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FD152FB8-8A44-45E0-B0D6-B8B4A606CA08}" type="pres">
      <dgm:prSet presAssocID="{C950E3CF-70C8-401A-80AD-B28907F08AA8}" presName="sibTrans" presStyleLbl="sibTrans2D1" presStyleIdx="0" presStyleCnt="0"/>
      <dgm:spPr/>
    </dgm:pt>
    <dgm:pt modelId="{0119D2C9-1D6F-43CF-8299-575806B5F033}" type="pres">
      <dgm:prSet presAssocID="{9F599AC9-335F-408B-822F-FC7D1EB0A36E}" presName="compNode" presStyleCnt="0"/>
      <dgm:spPr/>
    </dgm:pt>
    <dgm:pt modelId="{FF3D6CE1-1F79-40C7-BE59-D2F183BE78AE}" type="pres">
      <dgm:prSet presAssocID="{9F599AC9-335F-408B-822F-FC7D1EB0A36E}" presName="bkgdShape" presStyleLbl="node1" presStyleIdx="3" presStyleCnt="9" custLinFactNeighborX="2995" custLinFactNeighborY="-128"/>
      <dgm:spPr>
        <a:prstGeom prst="rect">
          <a:avLst/>
        </a:prstGeom>
      </dgm:spPr>
    </dgm:pt>
    <dgm:pt modelId="{ABC4DDA8-674F-44D3-AAAD-CEC4BDF44644}" type="pres">
      <dgm:prSet presAssocID="{9F599AC9-335F-408B-822F-FC7D1EB0A36E}" presName="nodeTx" presStyleLbl="node1" presStyleIdx="3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5814C071-884C-4FB0-A629-C58C36C29E3A}" type="pres">
      <dgm:prSet presAssocID="{9F599AC9-335F-408B-822F-FC7D1EB0A36E}" presName="invisiNode" presStyleLbl="node1" presStyleIdx="3" presStyleCnt="9"/>
      <dgm:spPr/>
    </dgm:pt>
    <dgm:pt modelId="{FEBE9BFB-C8B0-42BC-8441-38F413805D4A}" type="pres">
      <dgm:prSet presAssocID="{9F599AC9-335F-408B-822F-FC7D1EB0A36E}" presName="imagNode" presStyleLbl="fgImgPlace1" presStyleIdx="3" presStyleCnt="9"/>
      <dgm:spPr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30000" b="30000"/>
          </a:stretch>
        </a:blipFill>
        <a:ln>
          <a:noFill/>
        </a:ln>
      </dgm:spPr>
    </dgm:pt>
    <dgm:pt modelId="{4EADBA45-6BFC-4C82-A7B8-CB7E7B0D1A84}" type="pres">
      <dgm:prSet presAssocID="{4080D15F-819B-489B-81FA-AE0CC405C512}" presName="sibTrans" presStyleLbl="sibTrans2D1" presStyleIdx="0" presStyleCnt="0"/>
      <dgm:spPr/>
    </dgm:pt>
    <dgm:pt modelId="{12DF08C7-0921-4EB1-8B14-180F087A3835}" type="pres">
      <dgm:prSet presAssocID="{3DD6F0C7-2CB3-4BEA-AA24-DFAAE1764960}" presName="compNode" presStyleCnt="0"/>
      <dgm:spPr/>
    </dgm:pt>
    <dgm:pt modelId="{862BF532-1668-4508-A0D3-754B625085A3}" type="pres">
      <dgm:prSet presAssocID="{3DD6F0C7-2CB3-4BEA-AA24-DFAAE1764960}" presName="bkgdShape" presStyleLbl="node1" presStyleIdx="4" presStyleCnt="9" custLinFactNeighborX="2995" custLinFactNeighborY="-128"/>
      <dgm:spPr>
        <a:prstGeom prst="rect">
          <a:avLst/>
        </a:prstGeom>
      </dgm:spPr>
    </dgm:pt>
    <dgm:pt modelId="{A5CF9F92-5AC0-4FF3-B1AA-666CD2BBD57B}" type="pres">
      <dgm:prSet presAssocID="{3DD6F0C7-2CB3-4BEA-AA24-DFAAE1764960}" presName="nodeTx" presStyleLbl="node1" presStyleIdx="4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0E321F54-166D-41E3-9762-50936CE84A67}" type="pres">
      <dgm:prSet presAssocID="{3DD6F0C7-2CB3-4BEA-AA24-DFAAE1764960}" presName="invisiNode" presStyleLbl="node1" presStyleIdx="4" presStyleCnt="9"/>
      <dgm:spPr/>
    </dgm:pt>
    <dgm:pt modelId="{0FA179F6-CBF8-4611-B009-5CBFDB206B5B}" type="pres">
      <dgm:prSet presAssocID="{3DD6F0C7-2CB3-4BEA-AA24-DFAAE1764960}" presName="imagNode" presStyleLbl="fgImgPlace1" presStyleIdx="4" presStyleCnt="9"/>
      <dgm:spPr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0000" b="10000"/>
          </a:stretch>
        </a:blipFill>
        <a:ln>
          <a:noFill/>
        </a:ln>
      </dgm:spPr>
    </dgm:pt>
    <dgm:pt modelId="{49401F63-12BF-47D7-A4E6-3DD53FFE7F89}" type="pres">
      <dgm:prSet presAssocID="{F329FC5C-1169-4C53-B488-FF4CA9358CB5}" presName="sibTrans" presStyleLbl="sibTrans2D1" presStyleIdx="0" presStyleCnt="0"/>
      <dgm:spPr/>
    </dgm:pt>
    <dgm:pt modelId="{96A886B6-8231-4557-9742-F5DC816F50E4}" type="pres">
      <dgm:prSet presAssocID="{A63D20F5-B149-4336-9AE2-8EC0BAC88950}" presName="compNode" presStyleCnt="0"/>
      <dgm:spPr/>
    </dgm:pt>
    <dgm:pt modelId="{EE64478E-5033-4EE8-9D16-0A46CC405526}" type="pres">
      <dgm:prSet presAssocID="{A63D20F5-B149-4336-9AE2-8EC0BAC88950}" presName="bkgdShape" presStyleLbl="node1" presStyleIdx="5" presStyleCnt="9" custLinFactNeighborX="2995" custLinFactNeighborY="-128"/>
      <dgm:spPr>
        <a:prstGeom prst="rect">
          <a:avLst/>
        </a:prstGeom>
      </dgm:spPr>
    </dgm:pt>
    <dgm:pt modelId="{0F709C4C-7989-410C-8B6C-7A31243DB46B}" type="pres">
      <dgm:prSet presAssocID="{A63D20F5-B149-4336-9AE2-8EC0BAC88950}" presName="nodeTx" presStyleLbl="node1" presStyleIdx="5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9A19A509-4CD9-4D50-817D-CF64BE192048}" type="pres">
      <dgm:prSet presAssocID="{A63D20F5-B149-4336-9AE2-8EC0BAC88950}" presName="invisiNode" presStyleLbl="node1" presStyleIdx="5" presStyleCnt="9"/>
      <dgm:spPr/>
    </dgm:pt>
    <dgm:pt modelId="{1464F3F4-7BE1-482D-A6A2-195BFFDA963F}" type="pres">
      <dgm:prSet presAssocID="{A63D20F5-B149-4336-9AE2-8EC0BAC88950}" presName="imagNode" presStyleLbl="fgImgPlace1" presStyleIdx="5" presStyleCnt="9"/>
      <dgm:spPr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</dgm:spPr>
    </dgm:pt>
    <dgm:pt modelId="{30ECB90C-9023-47FE-ACF4-0C37DF21CF78}" type="pres">
      <dgm:prSet presAssocID="{8C3128BF-CABB-4325-BEC4-0D25382C0B44}" presName="sibTrans" presStyleLbl="sibTrans2D1" presStyleIdx="0" presStyleCnt="0"/>
      <dgm:spPr/>
    </dgm:pt>
    <dgm:pt modelId="{AB535713-A611-49E0-BE35-97B4A2A5F62E}" type="pres">
      <dgm:prSet presAssocID="{734EC440-C652-4053-9F1B-352D57B253B2}" presName="compNode" presStyleCnt="0"/>
      <dgm:spPr/>
    </dgm:pt>
    <dgm:pt modelId="{9CE206C5-5559-431F-BC4B-A4407652F288}" type="pres">
      <dgm:prSet presAssocID="{734EC440-C652-4053-9F1B-352D57B253B2}" presName="bkgdShape" presStyleLbl="node1" presStyleIdx="6" presStyleCnt="9" custLinFactNeighborX="2995" custLinFactNeighborY="-128"/>
      <dgm:spPr>
        <a:prstGeom prst="rect">
          <a:avLst/>
        </a:prstGeom>
      </dgm:spPr>
    </dgm:pt>
    <dgm:pt modelId="{73F323CE-0F1E-4AFD-A93F-F6C7D38CF53A}" type="pres">
      <dgm:prSet presAssocID="{734EC440-C652-4053-9F1B-352D57B253B2}" presName="nodeTx" presStyleLbl="node1" presStyleIdx="6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D23D2033-6FE1-4BCC-9C75-01B8D5B26C89}" type="pres">
      <dgm:prSet presAssocID="{734EC440-C652-4053-9F1B-352D57B253B2}" presName="invisiNode" presStyleLbl="node1" presStyleIdx="6" presStyleCnt="9"/>
      <dgm:spPr/>
    </dgm:pt>
    <dgm:pt modelId="{85AD8E34-29F0-4E98-A6FD-4C6E97E4BD58}" type="pres">
      <dgm:prSet presAssocID="{734EC440-C652-4053-9F1B-352D57B253B2}" presName="imagNode" presStyleLbl="fgImgPlace1" presStyleIdx="6" presStyleCnt="9"/>
      <dgm:spPr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E79D242C-0877-4D9A-AA6A-D044748416C5}" type="pres">
      <dgm:prSet presAssocID="{DA024E93-3B51-4038-9727-648971E3868C}" presName="sibTrans" presStyleLbl="sibTrans2D1" presStyleIdx="0" presStyleCnt="0"/>
      <dgm:spPr/>
    </dgm:pt>
    <dgm:pt modelId="{90DE1B4A-7DE6-420C-95C1-DFBC40470DBB}" type="pres">
      <dgm:prSet presAssocID="{8856CAA0-5B82-4BF7-A7E7-EBE3D7E0A0A3}" presName="compNode" presStyleCnt="0"/>
      <dgm:spPr/>
    </dgm:pt>
    <dgm:pt modelId="{33D60E89-3DDD-46B8-A931-478EEA9E4266}" type="pres">
      <dgm:prSet presAssocID="{8856CAA0-5B82-4BF7-A7E7-EBE3D7E0A0A3}" presName="bkgdShape" presStyleLbl="node1" presStyleIdx="7" presStyleCnt="9"/>
      <dgm:spPr>
        <a:prstGeom prst="rect">
          <a:avLst/>
        </a:prstGeom>
      </dgm:spPr>
    </dgm:pt>
    <dgm:pt modelId="{5A65FB33-82F9-4AB8-8080-B42F742E23A1}" type="pres">
      <dgm:prSet presAssocID="{8856CAA0-5B82-4BF7-A7E7-EBE3D7E0A0A3}" presName="nodeTx" presStyleLbl="node1" presStyleIdx="7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364CAB25-C15B-446E-BE94-190D6C417621}" type="pres">
      <dgm:prSet presAssocID="{8856CAA0-5B82-4BF7-A7E7-EBE3D7E0A0A3}" presName="invisiNode" presStyleLbl="node1" presStyleIdx="7" presStyleCnt="9"/>
      <dgm:spPr/>
    </dgm:pt>
    <dgm:pt modelId="{E95A64A3-6BDC-4DA7-822D-A49D5B948F48}" type="pres">
      <dgm:prSet presAssocID="{8856CAA0-5B82-4BF7-A7E7-EBE3D7E0A0A3}" presName="imagNode" presStyleLbl="fgImgPlace1" presStyleIdx="7" presStyleCnt="9"/>
      <dgm:spPr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27330613-F151-42A8-A2B6-69FB49FA646A}" type="pres">
      <dgm:prSet presAssocID="{88B1340D-6FCA-4AF7-A2CA-5217C49EE49C}" presName="sibTrans" presStyleLbl="sibTrans2D1" presStyleIdx="0" presStyleCnt="0"/>
      <dgm:spPr/>
    </dgm:pt>
    <dgm:pt modelId="{22C87D5C-8A1B-480F-848D-9BFEFDD72DBE}" type="pres">
      <dgm:prSet presAssocID="{C156BA5C-A934-4386-AD81-47D4EA161496}" presName="compNode" presStyleCnt="0"/>
      <dgm:spPr/>
    </dgm:pt>
    <dgm:pt modelId="{BDF8AD0D-2817-4AE9-A325-960C0366EC6F}" type="pres">
      <dgm:prSet presAssocID="{C156BA5C-A934-4386-AD81-47D4EA161496}" presName="bkgdShape" presStyleLbl="node1" presStyleIdx="8" presStyleCnt="9"/>
      <dgm:spPr>
        <a:prstGeom prst="rect">
          <a:avLst/>
        </a:prstGeom>
      </dgm:spPr>
    </dgm:pt>
    <dgm:pt modelId="{78BC02AF-4B40-499B-B233-DB9F8E60ACAE}" type="pres">
      <dgm:prSet presAssocID="{C156BA5C-A934-4386-AD81-47D4EA161496}" presName="nodeTx" presStyleLbl="node1" presStyleIdx="8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E39A38A7-766C-40C4-B452-2ACF6BE0A211}" type="pres">
      <dgm:prSet presAssocID="{C156BA5C-A934-4386-AD81-47D4EA161496}" presName="invisiNode" presStyleLbl="node1" presStyleIdx="8" presStyleCnt="9"/>
      <dgm:spPr/>
    </dgm:pt>
    <dgm:pt modelId="{C08C6D02-C52A-456D-B09E-6F98672DEF73}" type="pres">
      <dgm:prSet presAssocID="{C156BA5C-A934-4386-AD81-47D4EA161496}" presName="imagNode" presStyleLbl="fgImgPlace1" presStyleIdx="8" presStyleCnt="9"/>
      <dgm:spPr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 l="-50000" r="-50000"/>
          </a:stretch>
        </a:blipFill>
        <a:ln>
          <a:noFill/>
        </a:ln>
      </dgm:spPr>
    </dgm:pt>
  </dgm:ptLst>
  <dgm:cxnLst>
    <dgm:cxn modelId="{A65EFF0A-27BA-4B06-96C5-0D7A53AD9B13}" type="presOf" srcId="{3DD6F0C7-2CB3-4BEA-AA24-DFAAE1764960}" destId="{A5CF9F92-5AC0-4FF3-B1AA-666CD2BBD57B}" srcOrd="1" destOrd="0" presId="urn:microsoft.com/office/officeart/2005/8/layout/hList7"/>
    <dgm:cxn modelId="{25E8F916-2A65-4322-A690-EEFF98AF32F7}" type="presOf" srcId="{FFC201FA-FCC6-4F98-95C5-A7DF7C314852}" destId="{F5B5519E-22D4-4F33-A841-BCC1E6AD3504}" srcOrd="1" destOrd="0" presId="urn:microsoft.com/office/officeart/2005/8/layout/hList7"/>
    <dgm:cxn modelId="{C068DB23-C20D-4EC6-957C-63CEC5F95EE4}" srcId="{C9DB2469-5A6E-46F0-BA5C-5AA7398C61B0}" destId="{A63D20F5-B149-4336-9AE2-8EC0BAC88950}" srcOrd="5" destOrd="0" parTransId="{43C0183F-3EE1-4117-B4CE-D58538FB7838}" sibTransId="{8C3128BF-CABB-4325-BEC4-0D25382C0B44}"/>
    <dgm:cxn modelId="{808B2229-9F27-468F-9A66-7A0EF0375DA4}" type="presOf" srcId="{FFC201FA-FCC6-4F98-95C5-A7DF7C314852}" destId="{6FC6834A-D384-4667-81D2-A01130E993FE}" srcOrd="0" destOrd="0" presId="urn:microsoft.com/office/officeart/2005/8/layout/hList7"/>
    <dgm:cxn modelId="{CC4F8136-5C2D-435C-883E-DD4D003F60F4}" type="presOf" srcId="{C156BA5C-A934-4386-AD81-47D4EA161496}" destId="{78BC02AF-4B40-499B-B233-DB9F8E60ACAE}" srcOrd="1" destOrd="0" presId="urn:microsoft.com/office/officeart/2005/8/layout/hList7"/>
    <dgm:cxn modelId="{139DB836-FE33-4658-8B5F-FBC1A853F9C8}" type="presOf" srcId="{8C3128BF-CABB-4325-BEC4-0D25382C0B44}" destId="{30ECB90C-9023-47FE-ACF4-0C37DF21CF78}" srcOrd="0" destOrd="0" presId="urn:microsoft.com/office/officeart/2005/8/layout/hList7"/>
    <dgm:cxn modelId="{222DDD36-0F8C-4553-8587-870ADA207D3D}" type="presOf" srcId="{CE344968-B93F-4B50-997B-0CA76ED156C8}" destId="{6A27D576-024D-4AB4-A6AF-F138570B7B1F}" srcOrd="0" destOrd="0" presId="urn:microsoft.com/office/officeart/2005/8/layout/hList7"/>
    <dgm:cxn modelId="{EE216342-9571-4A7C-AE04-DF71EB0BC022}" srcId="{C9DB2469-5A6E-46F0-BA5C-5AA7398C61B0}" destId="{8856CAA0-5B82-4BF7-A7E7-EBE3D7E0A0A3}" srcOrd="7" destOrd="0" parTransId="{D13ABC06-DBFD-4DDD-94AC-8EFE1026A860}" sibTransId="{88B1340D-6FCA-4AF7-A2CA-5217C49EE49C}"/>
    <dgm:cxn modelId="{BE1B5B6C-0D06-4A0A-844D-D965B57D2F66}" type="presOf" srcId="{C156BA5C-A934-4386-AD81-47D4EA161496}" destId="{BDF8AD0D-2817-4AE9-A325-960C0366EC6F}" srcOrd="0" destOrd="0" presId="urn:microsoft.com/office/officeart/2005/8/layout/hList7"/>
    <dgm:cxn modelId="{9E018E4E-7E26-4C64-B306-D75865E08453}" srcId="{C9DB2469-5A6E-46F0-BA5C-5AA7398C61B0}" destId="{734EC440-C652-4053-9F1B-352D57B253B2}" srcOrd="6" destOrd="0" parTransId="{1F9728F2-B0C9-4DC8-AD83-FBB48901D633}" sibTransId="{DA024E93-3B51-4038-9727-648971E3868C}"/>
    <dgm:cxn modelId="{B5F74C6F-3C5A-4BF8-9464-B87DA4CAA7BA}" type="presOf" srcId="{88B1340D-6FCA-4AF7-A2CA-5217C49EE49C}" destId="{27330613-F151-42A8-A2B6-69FB49FA646A}" srcOrd="0" destOrd="0" presId="urn:microsoft.com/office/officeart/2005/8/layout/hList7"/>
    <dgm:cxn modelId="{B907796F-C884-4719-8031-60A55F4A8F25}" type="presOf" srcId="{8856CAA0-5B82-4BF7-A7E7-EBE3D7E0A0A3}" destId="{5A65FB33-82F9-4AB8-8080-B42F742E23A1}" srcOrd="1" destOrd="0" presId="urn:microsoft.com/office/officeart/2005/8/layout/hList7"/>
    <dgm:cxn modelId="{1E698C50-44E5-4F12-AE7F-33B4E7636CE1}" type="presOf" srcId="{9F599AC9-335F-408B-822F-FC7D1EB0A36E}" destId="{ABC4DDA8-674F-44D3-AAAD-CEC4BDF44644}" srcOrd="1" destOrd="0" presId="urn:microsoft.com/office/officeart/2005/8/layout/hList7"/>
    <dgm:cxn modelId="{8FEE9C72-0CF6-4441-BB64-63AA152D8E29}" type="presOf" srcId="{B3A43AF2-3345-4E66-ACFF-2A5B9D87D4C7}" destId="{C9AFDCAD-E7F4-4ABD-8F7A-64CAC9B1B427}" srcOrd="0" destOrd="0" presId="urn:microsoft.com/office/officeart/2005/8/layout/hList7"/>
    <dgm:cxn modelId="{40A90059-1E0C-4656-8DC8-60196EB63F32}" type="presOf" srcId="{C9DB2469-5A6E-46F0-BA5C-5AA7398C61B0}" destId="{AD50A07F-8EBE-4E78-9D27-C2331D985312}" srcOrd="0" destOrd="0" presId="urn:microsoft.com/office/officeart/2005/8/layout/hList7"/>
    <dgm:cxn modelId="{10B53F7E-2E2E-455B-A621-F31F53D6E2EE}" srcId="{C9DB2469-5A6E-46F0-BA5C-5AA7398C61B0}" destId="{C156BA5C-A934-4386-AD81-47D4EA161496}" srcOrd="8" destOrd="0" parTransId="{B8C08606-B8F3-4623-A97E-05BE11D1F21C}" sibTransId="{E212024F-E93D-48C9-AAE1-46BA3FAC12B5}"/>
    <dgm:cxn modelId="{FDE91D86-1425-4E5B-A3D7-8CF467E4296E}" type="presOf" srcId="{734EC440-C652-4053-9F1B-352D57B253B2}" destId="{9CE206C5-5559-431F-BC4B-A4407652F288}" srcOrd="0" destOrd="0" presId="urn:microsoft.com/office/officeart/2005/8/layout/hList7"/>
    <dgm:cxn modelId="{583DA491-7AC6-4642-A36F-262AA4D151AC}" type="presOf" srcId="{3DD6F0C7-2CB3-4BEA-AA24-DFAAE1764960}" destId="{862BF532-1668-4508-A0D3-754B625085A3}" srcOrd="0" destOrd="0" presId="urn:microsoft.com/office/officeart/2005/8/layout/hList7"/>
    <dgm:cxn modelId="{C1A62693-2262-460A-B357-4C848CC74FFB}" type="presOf" srcId="{A63D20F5-B149-4336-9AE2-8EC0BAC88950}" destId="{0F709C4C-7989-410C-8B6C-7A31243DB46B}" srcOrd="1" destOrd="0" presId="urn:microsoft.com/office/officeart/2005/8/layout/hList7"/>
    <dgm:cxn modelId="{B85CC897-9641-4193-A074-75A3FA626164}" type="presOf" srcId="{4080D15F-819B-489B-81FA-AE0CC405C512}" destId="{4EADBA45-6BFC-4C82-A7B8-CB7E7B0D1A84}" srcOrd="0" destOrd="0" presId="urn:microsoft.com/office/officeart/2005/8/layout/hList7"/>
    <dgm:cxn modelId="{7FD4019C-F765-459C-A3BB-E192B14F6B7D}" srcId="{C9DB2469-5A6E-46F0-BA5C-5AA7398C61B0}" destId="{3DD6F0C7-2CB3-4BEA-AA24-DFAAE1764960}" srcOrd="4" destOrd="0" parTransId="{B2014385-EFD8-447B-9131-CF4FAD60C4F7}" sibTransId="{F329FC5C-1169-4C53-B488-FF4CA9358CB5}"/>
    <dgm:cxn modelId="{4E47F4A5-5558-481F-9D46-2F631610CA87}" type="presOf" srcId="{734EC440-C652-4053-9F1B-352D57B253B2}" destId="{73F323CE-0F1E-4AFD-A93F-F6C7D38CF53A}" srcOrd="1" destOrd="0" presId="urn:microsoft.com/office/officeart/2005/8/layout/hList7"/>
    <dgm:cxn modelId="{7C11BCA8-33B1-46DF-9658-333E99046216}" type="presOf" srcId="{9F599AC9-335F-408B-822F-FC7D1EB0A36E}" destId="{FF3D6CE1-1F79-40C7-BE59-D2F183BE78AE}" srcOrd="0" destOrd="0" presId="urn:microsoft.com/office/officeart/2005/8/layout/hList7"/>
    <dgm:cxn modelId="{708E42A9-0679-4D32-B8C9-78F2E647A6CB}" srcId="{C9DB2469-5A6E-46F0-BA5C-5AA7398C61B0}" destId="{B3A43AF2-3345-4E66-ACFF-2A5B9D87D4C7}" srcOrd="0" destOrd="0" parTransId="{E566EF24-E2E0-483C-8BDA-E2A289F0B322}" sibTransId="{E9B2FC8E-43C5-4910-84B1-FD22DB89B1B8}"/>
    <dgm:cxn modelId="{5B1F6BAB-5C29-445C-B9BB-977E049AE21B}" type="presOf" srcId="{F329FC5C-1169-4C53-B488-FF4CA9358CB5}" destId="{49401F63-12BF-47D7-A4E6-3DD53FFE7F89}" srcOrd="0" destOrd="0" presId="urn:microsoft.com/office/officeart/2005/8/layout/hList7"/>
    <dgm:cxn modelId="{3E407CB6-A269-42BD-ABFA-942E602B21A4}" type="presOf" srcId="{CE344968-B93F-4B50-997B-0CA76ED156C8}" destId="{2DC2070A-C859-490E-8748-D1F85F25181D}" srcOrd="1" destOrd="0" presId="urn:microsoft.com/office/officeart/2005/8/layout/hList7"/>
    <dgm:cxn modelId="{F03609BB-20C0-4904-A922-60F3CEEB7E64}" srcId="{C9DB2469-5A6E-46F0-BA5C-5AA7398C61B0}" destId="{9F599AC9-335F-408B-822F-FC7D1EB0A36E}" srcOrd="3" destOrd="0" parTransId="{E2042F0D-1065-4F4E-9F88-602223A66ED0}" sibTransId="{4080D15F-819B-489B-81FA-AE0CC405C512}"/>
    <dgm:cxn modelId="{3B1244CF-1863-4D37-BB0F-697C27BEDE4E}" type="presOf" srcId="{DA024E93-3B51-4038-9727-648971E3868C}" destId="{E79D242C-0877-4D9A-AA6A-D044748416C5}" srcOrd="0" destOrd="0" presId="urn:microsoft.com/office/officeart/2005/8/layout/hList7"/>
    <dgm:cxn modelId="{D4DFE6CF-3ED2-4EAD-BAAE-E9E974D5DC66}" type="presOf" srcId="{B3A43AF2-3345-4E66-ACFF-2A5B9D87D4C7}" destId="{9756DD7C-AF62-4B29-89F3-C3E243E64BFB}" srcOrd="1" destOrd="0" presId="urn:microsoft.com/office/officeart/2005/8/layout/hList7"/>
    <dgm:cxn modelId="{5DA6DADF-825C-41DC-9066-8DDE80F7271E}" type="presOf" srcId="{C950E3CF-70C8-401A-80AD-B28907F08AA8}" destId="{FD152FB8-8A44-45E0-B0D6-B8B4A606CA08}" srcOrd="0" destOrd="0" presId="urn:microsoft.com/office/officeart/2005/8/layout/hList7"/>
    <dgm:cxn modelId="{2ACD8EEA-D01D-47C3-A67E-717F5B0913C6}" type="presOf" srcId="{E9B2FC8E-43C5-4910-84B1-FD22DB89B1B8}" destId="{BCB04256-7574-40E9-BF50-A2D4FD4F902A}" srcOrd="0" destOrd="0" presId="urn:microsoft.com/office/officeart/2005/8/layout/hList7"/>
    <dgm:cxn modelId="{5A46ECEE-A669-415B-9D9D-CCFB48E515D7}" type="presOf" srcId="{A63D20F5-B149-4336-9AE2-8EC0BAC88950}" destId="{EE64478E-5033-4EE8-9D16-0A46CC405526}" srcOrd="0" destOrd="0" presId="urn:microsoft.com/office/officeart/2005/8/layout/hList7"/>
    <dgm:cxn modelId="{AA6599F6-8C1B-4F4A-B5DB-BE61E23F95EB}" type="presOf" srcId="{2A9364D9-11F6-4748-AB03-19268E98414D}" destId="{A352358B-E03D-4ABD-BAFA-8C24CE461AE5}" srcOrd="0" destOrd="0" presId="urn:microsoft.com/office/officeart/2005/8/layout/hList7"/>
    <dgm:cxn modelId="{46E401F7-E887-4FDB-8A98-A29521CDFDF7}" type="presOf" srcId="{8856CAA0-5B82-4BF7-A7E7-EBE3D7E0A0A3}" destId="{33D60E89-3DDD-46B8-A931-478EEA9E4266}" srcOrd="0" destOrd="0" presId="urn:microsoft.com/office/officeart/2005/8/layout/hList7"/>
    <dgm:cxn modelId="{684B59F7-70D8-4DAB-A47F-3C5FA4946CEC}" srcId="{C9DB2469-5A6E-46F0-BA5C-5AA7398C61B0}" destId="{CE344968-B93F-4B50-997B-0CA76ED156C8}" srcOrd="1" destOrd="0" parTransId="{E5D9360E-66A4-403B-9F49-7DCF78798BDD}" sibTransId="{2A9364D9-11F6-4748-AB03-19268E98414D}"/>
    <dgm:cxn modelId="{4D4EDBFD-B7AE-4A39-9E76-68EB96229EBC}" srcId="{C9DB2469-5A6E-46F0-BA5C-5AA7398C61B0}" destId="{FFC201FA-FCC6-4F98-95C5-A7DF7C314852}" srcOrd="2" destOrd="0" parTransId="{4BB1CF4D-97AF-4BDB-B8E7-907897AEA386}" sibTransId="{C950E3CF-70C8-401A-80AD-B28907F08AA8}"/>
    <dgm:cxn modelId="{41B41118-8C8E-41E2-822B-B17B8D5DC770}" type="presParOf" srcId="{AD50A07F-8EBE-4E78-9D27-C2331D985312}" destId="{88C7B703-D9B9-4B54-B66F-43A7315B3FDA}" srcOrd="0" destOrd="0" presId="urn:microsoft.com/office/officeart/2005/8/layout/hList7"/>
    <dgm:cxn modelId="{8B513180-141D-4075-8A73-08CADF6669E0}" type="presParOf" srcId="{AD50A07F-8EBE-4E78-9D27-C2331D985312}" destId="{2E040A38-E7C5-4FFA-BDE5-8914C5447EB2}" srcOrd="1" destOrd="0" presId="urn:microsoft.com/office/officeart/2005/8/layout/hList7"/>
    <dgm:cxn modelId="{48BA6CD2-D2B6-4D4F-86D7-481EB7E2DBFA}" type="presParOf" srcId="{2E040A38-E7C5-4FFA-BDE5-8914C5447EB2}" destId="{9A672F00-9FFB-485F-88A7-21B8DF620903}" srcOrd="0" destOrd="0" presId="urn:microsoft.com/office/officeart/2005/8/layout/hList7"/>
    <dgm:cxn modelId="{DD1DB854-201D-4A74-88FB-EDAA122B59B1}" type="presParOf" srcId="{9A672F00-9FFB-485F-88A7-21B8DF620903}" destId="{C9AFDCAD-E7F4-4ABD-8F7A-64CAC9B1B427}" srcOrd="0" destOrd="0" presId="urn:microsoft.com/office/officeart/2005/8/layout/hList7"/>
    <dgm:cxn modelId="{60380D8C-1E63-4EE1-B45C-7700648C20C4}" type="presParOf" srcId="{9A672F00-9FFB-485F-88A7-21B8DF620903}" destId="{9756DD7C-AF62-4B29-89F3-C3E243E64BFB}" srcOrd="1" destOrd="0" presId="urn:microsoft.com/office/officeart/2005/8/layout/hList7"/>
    <dgm:cxn modelId="{44E438BC-13A9-4D68-818D-79D2AA5DAEBE}" type="presParOf" srcId="{9A672F00-9FFB-485F-88A7-21B8DF620903}" destId="{175E7907-A72A-435E-9A38-AE6D3C7DC980}" srcOrd="2" destOrd="0" presId="urn:microsoft.com/office/officeart/2005/8/layout/hList7"/>
    <dgm:cxn modelId="{C81737A5-467C-4AF4-98B3-BF0FD98DDB41}" type="presParOf" srcId="{9A672F00-9FFB-485F-88A7-21B8DF620903}" destId="{4EFC7334-50E2-49DC-8033-0FFF3BE09926}" srcOrd="3" destOrd="0" presId="urn:microsoft.com/office/officeart/2005/8/layout/hList7"/>
    <dgm:cxn modelId="{9A06BA7E-91FC-4C3D-B3F7-82C7C37C1049}" type="presParOf" srcId="{2E040A38-E7C5-4FFA-BDE5-8914C5447EB2}" destId="{BCB04256-7574-40E9-BF50-A2D4FD4F902A}" srcOrd="1" destOrd="0" presId="urn:microsoft.com/office/officeart/2005/8/layout/hList7"/>
    <dgm:cxn modelId="{46819C9B-CA44-4FD2-80C0-F763EAF2FCCA}" type="presParOf" srcId="{2E040A38-E7C5-4FFA-BDE5-8914C5447EB2}" destId="{AF6E99EA-C8CD-4F76-9E73-C004B4AD6E4F}" srcOrd="2" destOrd="0" presId="urn:microsoft.com/office/officeart/2005/8/layout/hList7"/>
    <dgm:cxn modelId="{95D08D18-49AF-4381-8215-29DB4039DB99}" type="presParOf" srcId="{AF6E99EA-C8CD-4F76-9E73-C004B4AD6E4F}" destId="{6A27D576-024D-4AB4-A6AF-F138570B7B1F}" srcOrd="0" destOrd="0" presId="urn:microsoft.com/office/officeart/2005/8/layout/hList7"/>
    <dgm:cxn modelId="{BDF9F4F8-49A0-4027-B31D-A601F0B95454}" type="presParOf" srcId="{AF6E99EA-C8CD-4F76-9E73-C004B4AD6E4F}" destId="{2DC2070A-C859-490E-8748-D1F85F25181D}" srcOrd="1" destOrd="0" presId="urn:microsoft.com/office/officeart/2005/8/layout/hList7"/>
    <dgm:cxn modelId="{8B82CBDB-FA5B-4291-83B3-C94B7E70F01A}" type="presParOf" srcId="{AF6E99EA-C8CD-4F76-9E73-C004B4AD6E4F}" destId="{81B5EAA7-373F-4615-A40B-0BA53A2493EA}" srcOrd="2" destOrd="0" presId="urn:microsoft.com/office/officeart/2005/8/layout/hList7"/>
    <dgm:cxn modelId="{186AF7B4-E2B0-4CB3-B921-C69D355B7EAC}" type="presParOf" srcId="{AF6E99EA-C8CD-4F76-9E73-C004B4AD6E4F}" destId="{F19B0874-9636-45EF-87D3-092C2A269C1A}" srcOrd="3" destOrd="0" presId="urn:microsoft.com/office/officeart/2005/8/layout/hList7"/>
    <dgm:cxn modelId="{40EEAEF6-2AF3-4B1B-A16F-6405AF107231}" type="presParOf" srcId="{2E040A38-E7C5-4FFA-BDE5-8914C5447EB2}" destId="{A352358B-E03D-4ABD-BAFA-8C24CE461AE5}" srcOrd="3" destOrd="0" presId="urn:microsoft.com/office/officeart/2005/8/layout/hList7"/>
    <dgm:cxn modelId="{54808169-1D7C-4B76-9493-B2AC4D0D6A07}" type="presParOf" srcId="{2E040A38-E7C5-4FFA-BDE5-8914C5447EB2}" destId="{04E96FA1-C444-4E4E-95EF-488724D13D8A}" srcOrd="4" destOrd="0" presId="urn:microsoft.com/office/officeart/2005/8/layout/hList7"/>
    <dgm:cxn modelId="{F0ECDA7B-F3D6-4CC6-9E73-CE92477C47E9}" type="presParOf" srcId="{04E96FA1-C444-4E4E-95EF-488724D13D8A}" destId="{6FC6834A-D384-4667-81D2-A01130E993FE}" srcOrd="0" destOrd="0" presId="urn:microsoft.com/office/officeart/2005/8/layout/hList7"/>
    <dgm:cxn modelId="{CF29F5B5-1B4E-43D1-9A11-F126C1A2A81F}" type="presParOf" srcId="{04E96FA1-C444-4E4E-95EF-488724D13D8A}" destId="{F5B5519E-22D4-4F33-A841-BCC1E6AD3504}" srcOrd="1" destOrd="0" presId="urn:microsoft.com/office/officeart/2005/8/layout/hList7"/>
    <dgm:cxn modelId="{7934903A-41BC-47A7-84B1-1BD863A815BC}" type="presParOf" srcId="{04E96FA1-C444-4E4E-95EF-488724D13D8A}" destId="{495F2570-B16D-4919-9FAD-8AE4B3301E0F}" srcOrd="2" destOrd="0" presId="urn:microsoft.com/office/officeart/2005/8/layout/hList7"/>
    <dgm:cxn modelId="{316374DF-600E-4881-BEC2-497257F78A58}" type="presParOf" srcId="{04E96FA1-C444-4E4E-95EF-488724D13D8A}" destId="{73A9045C-B103-4CB1-97B4-5C3B1519628C}" srcOrd="3" destOrd="0" presId="urn:microsoft.com/office/officeart/2005/8/layout/hList7"/>
    <dgm:cxn modelId="{5CD18E5A-941C-4FFA-939F-BAC6B62D1BC8}" type="presParOf" srcId="{2E040A38-E7C5-4FFA-BDE5-8914C5447EB2}" destId="{FD152FB8-8A44-45E0-B0D6-B8B4A606CA08}" srcOrd="5" destOrd="0" presId="urn:microsoft.com/office/officeart/2005/8/layout/hList7"/>
    <dgm:cxn modelId="{38A7190A-699C-452C-9E90-7AF6C57B3D74}" type="presParOf" srcId="{2E040A38-E7C5-4FFA-BDE5-8914C5447EB2}" destId="{0119D2C9-1D6F-43CF-8299-575806B5F033}" srcOrd="6" destOrd="0" presId="urn:microsoft.com/office/officeart/2005/8/layout/hList7"/>
    <dgm:cxn modelId="{CF2BF916-F46B-48F6-91BA-491F1F119E95}" type="presParOf" srcId="{0119D2C9-1D6F-43CF-8299-575806B5F033}" destId="{FF3D6CE1-1F79-40C7-BE59-D2F183BE78AE}" srcOrd="0" destOrd="0" presId="urn:microsoft.com/office/officeart/2005/8/layout/hList7"/>
    <dgm:cxn modelId="{1F8E32C4-E7D6-49B7-8681-4B227EE7EA7E}" type="presParOf" srcId="{0119D2C9-1D6F-43CF-8299-575806B5F033}" destId="{ABC4DDA8-674F-44D3-AAAD-CEC4BDF44644}" srcOrd="1" destOrd="0" presId="urn:microsoft.com/office/officeart/2005/8/layout/hList7"/>
    <dgm:cxn modelId="{0D3F1D0E-2A8C-4264-91CB-3FB43593C8DB}" type="presParOf" srcId="{0119D2C9-1D6F-43CF-8299-575806B5F033}" destId="{5814C071-884C-4FB0-A629-C58C36C29E3A}" srcOrd="2" destOrd="0" presId="urn:microsoft.com/office/officeart/2005/8/layout/hList7"/>
    <dgm:cxn modelId="{7C3A7278-D7D5-4183-BA49-60702F93FE1D}" type="presParOf" srcId="{0119D2C9-1D6F-43CF-8299-575806B5F033}" destId="{FEBE9BFB-C8B0-42BC-8441-38F413805D4A}" srcOrd="3" destOrd="0" presId="urn:microsoft.com/office/officeart/2005/8/layout/hList7"/>
    <dgm:cxn modelId="{02CB43D8-82EA-438F-B3A3-A73B8F917021}" type="presParOf" srcId="{2E040A38-E7C5-4FFA-BDE5-8914C5447EB2}" destId="{4EADBA45-6BFC-4C82-A7B8-CB7E7B0D1A84}" srcOrd="7" destOrd="0" presId="urn:microsoft.com/office/officeart/2005/8/layout/hList7"/>
    <dgm:cxn modelId="{2BC6CCA7-035B-4BB3-946E-DA46E6C49EC1}" type="presParOf" srcId="{2E040A38-E7C5-4FFA-BDE5-8914C5447EB2}" destId="{12DF08C7-0921-4EB1-8B14-180F087A3835}" srcOrd="8" destOrd="0" presId="urn:microsoft.com/office/officeart/2005/8/layout/hList7"/>
    <dgm:cxn modelId="{514719D0-37B5-4CA3-AA1E-170A5DADBC50}" type="presParOf" srcId="{12DF08C7-0921-4EB1-8B14-180F087A3835}" destId="{862BF532-1668-4508-A0D3-754B625085A3}" srcOrd="0" destOrd="0" presId="urn:microsoft.com/office/officeart/2005/8/layout/hList7"/>
    <dgm:cxn modelId="{00FE6B04-9E72-4239-86E2-AAD3E5CB2FE3}" type="presParOf" srcId="{12DF08C7-0921-4EB1-8B14-180F087A3835}" destId="{A5CF9F92-5AC0-4FF3-B1AA-666CD2BBD57B}" srcOrd="1" destOrd="0" presId="urn:microsoft.com/office/officeart/2005/8/layout/hList7"/>
    <dgm:cxn modelId="{16690028-7695-450E-A4F6-72972BA4608A}" type="presParOf" srcId="{12DF08C7-0921-4EB1-8B14-180F087A3835}" destId="{0E321F54-166D-41E3-9762-50936CE84A67}" srcOrd="2" destOrd="0" presId="urn:microsoft.com/office/officeart/2005/8/layout/hList7"/>
    <dgm:cxn modelId="{618A7730-126C-4987-97F7-C2DDDF75A5B2}" type="presParOf" srcId="{12DF08C7-0921-4EB1-8B14-180F087A3835}" destId="{0FA179F6-CBF8-4611-B009-5CBFDB206B5B}" srcOrd="3" destOrd="0" presId="urn:microsoft.com/office/officeart/2005/8/layout/hList7"/>
    <dgm:cxn modelId="{1352D743-24D2-4065-80ED-D615FF5F0D1E}" type="presParOf" srcId="{2E040A38-E7C5-4FFA-BDE5-8914C5447EB2}" destId="{49401F63-12BF-47D7-A4E6-3DD53FFE7F89}" srcOrd="9" destOrd="0" presId="urn:microsoft.com/office/officeart/2005/8/layout/hList7"/>
    <dgm:cxn modelId="{17A2BE61-03A2-45FB-9EAC-A3C29DA594F5}" type="presParOf" srcId="{2E040A38-E7C5-4FFA-BDE5-8914C5447EB2}" destId="{96A886B6-8231-4557-9742-F5DC816F50E4}" srcOrd="10" destOrd="0" presId="urn:microsoft.com/office/officeart/2005/8/layout/hList7"/>
    <dgm:cxn modelId="{26B09C29-3F61-46B2-8C6E-DC0D8AA9589A}" type="presParOf" srcId="{96A886B6-8231-4557-9742-F5DC816F50E4}" destId="{EE64478E-5033-4EE8-9D16-0A46CC405526}" srcOrd="0" destOrd="0" presId="urn:microsoft.com/office/officeart/2005/8/layout/hList7"/>
    <dgm:cxn modelId="{6268E4D7-2312-4131-85EE-A45CE16BBBA5}" type="presParOf" srcId="{96A886B6-8231-4557-9742-F5DC816F50E4}" destId="{0F709C4C-7989-410C-8B6C-7A31243DB46B}" srcOrd="1" destOrd="0" presId="urn:microsoft.com/office/officeart/2005/8/layout/hList7"/>
    <dgm:cxn modelId="{EC2A1F81-8D17-43DC-8862-BC765BA4A53A}" type="presParOf" srcId="{96A886B6-8231-4557-9742-F5DC816F50E4}" destId="{9A19A509-4CD9-4D50-817D-CF64BE192048}" srcOrd="2" destOrd="0" presId="urn:microsoft.com/office/officeart/2005/8/layout/hList7"/>
    <dgm:cxn modelId="{306CA396-50E5-4A51-818C-6BCFD59E25AA}" type="presParOf" srcId="{96A886B6-8231-4557-9742-F5DC816F50E4}" destId="{1464F3F4-7BE1-482D-A6A2-195BFFDA963F}" srcOrd="3" destOrd="0" presId="urn:microsoft.com/office/officeart/2005/8/layout/hList7"/>
    <dgm:cxn modelId="{EE9FC44C-A24D-4F50-B1AA-BF6E80328702}" type="presParOf" srcId="{2E040A38-E7C5-4FFA-BDE5-8914C5447EB2}" destId="{30ECB90C-9023-47FE-ACF4-0C37DF21CF78}" srcOrd="11" destOrd="0" presId="urn:microsoft.com/office/officeart/2005/8/layout/hList7"/>
    <dgm:cxn modelId="{604E165D-7532-450F-99E6-11A7B530FF3B}" type="presParOf" srcId="{2E040A38-E7C5-4FFA-BDE5-8914C5447EB2}" destId="{AB535713-A611-49E0-BE35-97B4A2A5F62E}" srcOrd="12" destOrd="0" presId="urn:microsoft.com/office/officeart/2005/8/layout/hList7"/>
    <dgm:cxn modelId="{E8D0A330-2B0B-4166-8474-38D6C3FE98B3}" type="presParOf" srcId="{AB535713-A611-49E0-BE35-97B4A2A5F62E}" destId="{9CE206C5-5559-431F-BC4B-A4407652F288}" srcOrd="0" destOrd="0" presId="urn:microsoft.com/office/officeart/2005/8/layout/hList7"/>
    <dgm:cxn modelId="{DFDB31EB-BCDB-4C6E-9D64-F5F5C782FE71}" type="presParOf" srcId="{AB535713-A611-49E0-BE35-97B4A2A5F62E}" destId="{73F323CE-0F1E-4AFD-A93F-F6C7D38CF53A}" srcOrd="1" destOrd="0" presId="urn:microsoft.com/office/officeart/2005/8/layout/hList7"/>
    <dgm:cxn modelId="{DC45A8C4-F3A9-44C5-8DE7-79AF3B57BB03}" type="presParOf" srcId="{AB535713-A611-49E0-BE35-97B4A2A5F62E}" destId="{D23D2033-6FE1-4BCC-9C75-01B8D5B26C89}" srcOrd="2" destOrd="0" presId="urn:microsoft.com/office/officeart/2005/8/layout/hList7"/>
    <dgm:cxn modelId="{0948F638-1B08-4C66-B794-199914A241E6}" type="presParOf" srcId="{AB535713-A611-49E0-BE35-97B4A2A5F62E}" destId="{85AD8E34-29F0-4E98-A6FD-4C6E97E4BD58}" srcOrd="3" destOrd="0" presId="urn:microsoft.com/office/officeart/2005/8/layout/hList7"/>
    <dgm:cxn modelId="{B4A6A3CF-3AD0-4785-B5E3-B6D145219583}" type="presParOf" srcId="{2E040A38-E7C5-4FFA-BDE5-8914C5447EB2}" destId="{E79D242C-0877-4D9A-AA6A-D044748416C5}" srcOrd="13" destOrd="0" presId="urn:microsoft.com/office/officeart/2005/8/layout/hList7"/>
    <dgm:cxn modelId="{D61E317B-E3AB-4D16-BFB8-9E60F2331F66}" type="presParOf" srcId="{2E040A38-E7C5-4FFA-BDE5-8914C5447EB2}" destId="{90DE1B4A-7DE6-420C-95C1-DFBC40470DBB}" srcOrd="14" destOrd="0" presId="urn:microsoft.com/office/officeart/2005/8/layout/hList7"/>
    <dgm:cxn modelId="{E02DAF91-72E5-48B6-822C-638FB4DF6977}" type="presParOf" srcId="{90DE1B4A-7DE6-420C-95C1-DFBC40470DBB}" destId="{33D60E89-3DDD-46B8-A931-478EEA9E4266}" srcOrd="0" destOrd="0" presId="urn:microsoft.com/office/officeart/2005/8/layout/hList7"/>
    <dgm:cxn modelId="{7F9ACED2-E41A-4D50-ADAA-1BCCEF045752}" type="presParOf" srcId="{90DE1B4A-7DE6-420C-95C1-DFBC40470DBB}" destId="{5A65FB33-82F9-4AB8-8080-B42F742E23A1}" srcOrd="1" destOrd="0" presId="urn:microsoft.com/office/officeart/2005/8/layout/hList7"/>
    <dgm:cxn modelId="{303EE9D3-3DA8-4E25-8A80-B9E85F9ACFCA}" type="presParOf" srcId="{90DE1B4A-7DE6-420C-95C1-DFBC40470DBB}" destId="{364CAB25-C15B-446E-BE94-190D6C417621}" srcOrd="2" destOrd="0" presId="urn:microsoft.com/office/officeart/2005/8/layout/hList7"/>
    <dgm:cxn modelId="{6186CC4E-7190-47CF-AECE-96B02D223555}" type="presParOf" srcId="{90DE1B4A-7DE6-420C-95C1-DFBC40470DBB}" destId="{E95A64A3-6BDC-4DA7-822D-A49D5B948F48}" srcOrd="3" destOrd="0" presId="urn:microsoft.com/office/officeart/2005/8/layout/hList7"/>
    <dgm:cxn modelId="{951E4139-7CBD-445A-A286-4F19E03702A1}" type="presParOf" srcId="{2E040A38-E7C5-4FFA-BDE5-8914C5447EB2}" destId="{27330613-F151-42A8-A2B6-69FB49FA646A}" srcOrd="15" destOrd="0" presId="urn:microsoft.com/office/officeart/2005/8/layout/hList7"/>
    <dgm:cxn modelId="{9AC098E6-7A21-42AC-A675-95915D422040}" type="presParOf" srcId="{2E040A38-E7C5-4FFA-BDE5-8914C5447EB2}" destId="{22C87D5C-8A1B-480F-848D-9BFEFDD72DBE}" srcOrd="16" destOrd="0" presId="urn:microsoft.com/office/officeart/2005/8/layout/hList7"/>
    <dgm:cxn modelId="{69917550-A2DD-44FF-8BF8-7C32C8E70CA8}" type="presParOf" srcId="{22C87D5C-8A1B-480F-848D-9BFEFDD72DBE}" destId="{BDF8AD0D-2817-4AE9-A325-960C0366EC6F}" srcOrd="0" destOrd="0" presId="urn:microsoft.com/office/officeart/2005/8/layout/hList7"/>
    <dgm:cxn modelId="{0FDB2B57-E1EF-4B91-A2FA-3934B346AB9B}" type="presParOf" srcId="{22C87D5C-8A1B-480F-848D-9BFEFDD72DBE}" destId="{78BC02AF-4B40-499B-B233-DB9F8E60ACAE}" srcOrd="1" destOrd="0" presId="urn:microsoft.com/office/officeart/2005/8/layout/hList7"/>
    <dgm:cxn modelId="{7B724C68-142D-4808-942B-DCDAC25C2CAF}" type="presParOf" srcId="{22C87D5C-8A1B-480F-848D-9BFEFDD72DBE}" destId="{E39A38A7-766C-40C4-B452-2ACF6BE0A211}" srcOrd="2" destOrd="0" presId="urn:microsoft.com/office/officeart/2005/8/layout/hList7"/>
    <dgm:cxn modelId="{114BEB5D-8848-4368-BD87-9FF3DFDB801E}" type="presParOf" srcId="{22C87D5C-8A1B-480F-848D-9BFEFDD72DBE}" destId="{C08C6D02-C52A-456D-B09E-6F98672DEF7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9DB2469-5A6E-46F0-BA5C-5AA7398C61B0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</dgm:pt>
    <dgm:pt modelId="{B3A43AF2-3345-4E66-ACFF-2A5B9D87D4C7}">
      <dgm:prSet phldrT="[Text]"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3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3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1300" b="0" dirty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66EF24-E2E0-483C-8BDA-E2A289F0B322}" type="parTrans" cxnId="{708E42A9-0679-4D32-B8C9-78F2E647A6CB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E9B2FC8E-43C5-4910-84B1-FD22DB89B1B8}" type="sibTrans" cxnId="{708E42A9-0679-4D32-B8C9-78F2E647A6CB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CE344968-B93F-4B50-997B-0CA76ED156C8}">
      <dgm:prSet phldrT="[Text]" custT="1"/>
      <dgm:spPr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gm:t>
    </dgm:pt>
    <dgm:pt modelId="{E5D9360E-66A4-403B-9F49-7DCF78798BDD}" type="parTrans" cxnId="{684B59F7-70D8-4DAB-A47F-3C5FA4946CE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2A9364D9-11F6-4748-AB03-19268E98414D}" type="sibTrans" cxnId="{684B59F7-70D8-4DAB-A47F-3C5FA4946CE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FFC201FA-FCC6-4F98-95C5-A7DF7C314852}">
      <dgm:prSet phldrT="[Text]" custT="1"/>
      <dgm:spPr>
        <a:solidFill>
          <a:srgbClr val="0055A0"/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i="0" u="none" strike="noStrike" kern="1200" dirty="0">
              <a:solidFill>
                <a:schemeClr val="bg1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gm:t>
    </dgm:pt>
    <dgm:pt modelId="{C950E3CF-70C8-401A-80AD-B28907F08AA8}" type="sibTrans" cxnId="{4D4EDBFD-B7AE-4A39-9E76-68EB96229EB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4BB1CF4D-97AF-4BDB-B8E7-907897AEA386}" type="parTrans" cxnId="{4D4EDBFD-B7AE-4A39-9E76-68EB96229EB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3DD6F0C7-2CB3-4BEA-AA24-DFAAE1764960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gm:t>
    </dgm:pt>
    <dgm:pt modelId="{B2014385-EFD8-447B-9131-CF4FAD60C4F7}" type="parTrans" cxnId="{7FD4019C-F765-459C-A3BB-E192B14F6B7D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F329FC5C-1169-4C53-B488-FF4CA9358CB5}" type="sibTrans" cxnId="{7FD4019C-F765-459C-A3BB-E192B14F6B7D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C156BA5C-A934-4386-AD81-47D4EA161496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gm:t>
    </dgm:pt>
    <dgm:pt modelId="{B8C08606-B8F3-4623-A97E-05BE11D1F21C}" type="parTrans" cxnId="{10B53F7E-2E2E-455B-A621-F31F53D6E2EE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E212024F-E93D-48C9-AAE1-46BA3FAC12B5}" type="sibTrans" cxnId="{10B53F7E-2E2E-455B-A621-F31F53D6E2EE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9F599AC9-335F-408B-822F-FC7D1EB0A36E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gm:t>
    </dgm:pt>
    <dgm:pt modelId="{E2042F0D-1065-4F4E-9F88-602223A66ED0}" type="parTrans" cxnId="{F03609BB-20C0-4904-A922-60F3CEEB7E6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4080D15F-819B-489B-81FA-AE0CC405C512}" type="sibTrans" cxnId="{F03609BB-20C0-4904-A922-60F3CEEB7E6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A63D20F5-B149-4336-9AE2-8EC0BAC88950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gm:t>
    </dgm:pt>
    <dgm:pt modelId="{43C0183F-3EE1-4117-B4CE-D58538FB7838}" type="parTrans" cxnId="{C068DB23-C20D-4EC6-957C-63CEC5F95EE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C3128BF-CABB-4325-BEC4-0D25382C0B44}" type="sibTrans" cxnId="{C068DB23-C20D-4EC6-957C-63CEC5F95EE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734EC440-C652-4053-9F1B-352D57B253B2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gm:t>
    </dgm:pt>
    <dgm:pt modelId="{1F9728F2-B0C9-4DC8-AD83-FBB48901D633}" type="parTrans" cxnId="{9E018E4E-7E26-4C64-B306-D75865E08453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DA024E93-3B51-4038-9727-648971E3868C}" type="sibTrans" cxnId="{9E018E4E-7E26-4C64-B306-D75865E08453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856CAA0-5B82-4BF7-A7E7-EBE3D7E0A0A3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gm:t>
    </dgm:pt>
    <dgm:pt modelId="{D13ABC06-DBFD-4DDD-94AC-8EFE1026A860}" type="parTrans" cxnId="{EE216342-9571-4A7C-AE04-DF71EB0BC022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8B1340D-6FCA-4AF7-A2CA-5217C49EE49C}" type="sibTrans" cxnId="{EE216342-9571-4A7C-AE04-DF71EB0BC022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AD50A07F-8EBE-4E78-9D27-C2331D985312}" type="pres">
      <dgm:prSet presAssocID="{C9DB2469-5A6E-46F0-BA5C-5AA7398C61B0}" presName="Name0" presStyleCnt="0">
        <dgm:presLayoutVars>
          <dgm:dir/>
          <dgm:resizeHandles val="exact"/>
        </dgm:presLayoutVars>
      </dgm:prSet>
      <dgm:spPr/>
    </dgm:pt>
    <dgm:pt modelId="{88C7B703-D9B9-4B54-B66F-43A7315B3FDA}" type="pres">
      <dgm:prSet presAssocID="{C9DB2469-5A6E-46F0-BA5C-5AA7398C61B0}" presName="fgShape" presStyleLbl="fgShp" presStyleIdx="0" presStyleCnt="1" custScaleX="104470"/>
      <dgm:spPr>
        <a:prstGeom prst="rightArrow">
          <a:avLst/>
        </a:prstGeom>
        <a:solidFill>
          <a:schemeClr val="bg1"/>
        </a:solidFill>
      </dgm:spPr>
    </dgm:pt>
    <dgm:pt modelId="{2E040A38-E7C5-4FFA-BDE5-8914C5447EB2}" type="pres">
      <dgm:prSet presAssocID="{C9DB2469-5A6E-46F0-BA5C-5AA7398C61B0}" presName="linComp" presStyleCnt="0"/>
      <dgm:spPr/>
    </dgm:pt>
    <dgm:pt modelId="{9A672F00-9FFB-485F-88A7-21B8DF620903}" type="pres">
      <dgm:prSet presAssocID="{B3A43AF2-3345-4E66-ACFF-2A5B9D87D4C7}" presName="compNode" presStyleCnt="0"/>
      <dgm:spPr/>
    </dgm:pt>
    <dgm:pt modelId="{C9AFDCAD-E7F4-4ABD-8F7A-64CAC9B1B427}" type="pres">
      <dgm:prSet presAssocID="{B3A43AF2-3345-4E66-ACFF-2A5B9D87D4C7}" presName="bkgdShape" presStyleLbl="node1" presStyleIdx="0" presStyleCnt="9"/>
      <dgm:spPr>
        <a:prstGeom prst="rect">
          <a:avLst/>
        </a:prstGeom>
      </dgm:spPr>
    </dgm:pt>
    <dgm:pt modelId="{9756DD7C-AF62-4B29-89F3-C3E243E64BFB}" type="pres">
      <dgm:prSet presAssocID="{B3A43AF2-3345-4E66-ACFF-2A5B9D87D4C7}" presName="nodeTx" presStyleLbl="node1" presStyleIdx="0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175E7907-A72A-435E-9A38-AE6D3C7DC980}" type="pres">
      <dgm:prSet presAssocID="{B3A43AF2-3345-4E66-ACFF-2A5B9D87D4C7}" presName="invisiNode" presStyleLbl="node1" presStyleIdx="0" presStyleCnt="9"/>
      <dgm:spPr/>
    </dgm:pt>
    <dgm:pt modelId="{4EFC7334-50E2-49DC-8033-0FFF3BE09926}" type="pres">
      <dgm:prSet presAssocID="{B3A43AF2-3345-4E66-ACFF-2A5B9D87D4C7}" presName="imagNode" presStyleLbl="fgImgPlace1" presStyleIdx="0" presStyleCnt="9"/>
      <dgm:spPr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BCB04256-7574-40E9-BF50-A2D4FD4F902A}" type="pres">
      <dgm:prSet presAssocID="{E9B2FC8E-43C5-4910-84B1-FD22DB89B1B8}" presName="sibTrans" presStyleLbl="sibTrans2D1" presStyleIdx="0" presStyleCnt="0"/>
      <dgm:spPr/>
    </dgm:pt>
    <dgm:pt modelId="{AF6E99EA-C8CD-4F76-9E73-C004B4AD6E4F}" type="pres">
      <dgm:prSet presAssocID="{CE344968-B93F-4B50-997B-0CA76ED156C8}" presName="compNode" presStyleCnt="0"/>
      <dgm:spPr/>
    </dgm:pt>
    <dgm:pt modelId="{6A27D576-024D-4AB4-A6AF-F138570B7B1F}" type="pres">
      <dgm:prSet presAssocID="{CE344968-B93F-4B50-997B-0CA76ED156C8}" presName="bkgdShape" presStyleLbl="node1" presStyleIdx="1" presStyleCnt="9" custLinFactNeighborX="2995" custLinFactNeighborY="-128"/>
      <dgm:spPr>
        <a:xfrm>
          <a:off x="1314072" y="0"/>
          <a:ext cx="1272063" cy="5194944"/>
        </a:xfrm>
        <a:prstGeom prst="rect">
          <a:avLst/>
        </a:prstGeom>
      </dgm:spPr>
    </dgm:pt>
    <dgm:pt modelId="{2DC2070A-C859-490E-8748-D1F85F25181D}" type="pres">
      <dgm:prSet presAssocID="{CE344968-B93F-4B50-997B-0CA76ED156C8}" presName="nodeTx" presStyleLbl="node1" presStyleIdx="1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81B5EAA7-373F-4615-A40B-0BA53A2493EA}" type="pres">
      <dgm:prSet presAssocID="{CE344968-B93F-4B50-997B-0CA76ED156C8}" presName="invisiNode" presStyleLbl="node1" presStyleIdx="1" presStyleCnt="9"/>
      <dgm:spPr/>
    </dgm:pt>
    <dgm:pt modelId="{F19B0874-9636-45EF-87D3-092C2A269C1A}" type="pres">
      <dgm:prSet presAssocID="{CE344968-B93F-4B50-997B-0CA76ED156C8}" presName="imagNode" presStyleLbl="fgImgPlace1" presStyleIdx="1" presStyleCnt="9"/>
      <dgm:spPr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1000" t="20000" b="20000"/>
          </a:stretch>
        </a:blipFill>
        <a:ln>
          <a:noFill/>
        </a:ln>
      </dgm:spPr>
    </dgm:pt>
    <dgm:pt modelId="{A352358B-E03D-4ABD-BAFA-8C24CE461AE5}" type="pres">
      <dgm:prSet presAssocID="{2A9364D9-11F6-4748-AB03-19268E98414D}" presName="sibTrans" presStyleLbl="sibTrans2D1" presStyleIdx="0" presStyleCnt="0"/>
      <dgm:spPr/>
    </dgm:pt>
    <dgm:pt modelId="{04E96FA1-C444-4E4E-95EF-488724D13D8A}" type="pres">
      <dgm:prSet presAssocID="{FFC201FA-FCC6-4F98-95C5-A7DF7C314852}" presName="compNode" presStyleCnt="0"/>
      <dgm:spPr/>
    </dgm:pt>
    <dgm:pt modelId="{6FC6834A-D384-4667-81D2-A01130E993FE}" type="pres">
      <dgm:prSet presAssocID="{FFC201FA-FCC6-4F98-95C5-A7DF7C314852}" presName="bkgdShape" presStyleLbl="node1" presStyleIdx="2" presStyleCnt="9" custScaleX="478364" custLinFactNeighborX="2995" custLinFactNeighborY="-128"/>
      <dgm:spPr>
        <a:xfrm>
          <a:off x="2624297" y="0"/>
          <a:ext cx="1272063" cy="5194944"/>
        </a:xfrm>
        <a:prstGeom prst="rect">
          <a:avLst/>
        </a:prstGeom>
      </dgm:spPr>
    </dgm:pt>
    <dgm:pt modelId="{F5B5519E-22D4-4F33-A841-BCC1E6AD3504}" type="pres">
      <dgm:prSet presAssocID="{FFC201FA-FCC6-4F98-95C5-A7DF7C314852}" presName="nodeTx" presStyleLbl="node1" presStyleIdx="2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495F2570-B16D-4919-9FAD-8AE4B3301E0F}" type="pres">
      <dgm:prSet presAssocID="{FFC201FA-FCC6-4F98-95C5-A7DF7C314852}" presName="invisiNode" presStyleLbl="node1" presStyleIdx="2" presStyleCnt="9"/>
      <dgm:spPr/>
    </dgm:pt>
    <dgm:pt modelId="{73A9045C-B103-4CB1-97B4-5C3B1519628C}" type="pres">
      <dgm:prSet presAssocID="{FFC201FA-FCC6-4F98-95C5-A7DF7C314852}" presName="imagNode" presStyleLbl="fgImgPlace1" presStyleIdx="2" presStyleCnt="9" custScaleX="508898"/>
      <dgm:spPr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FD152FB8-8A44-45E0-B0D6-B8B4A606CA08}" type="pres">
      <dgm:prSet presAssocID="{C950E3CF-70C8-401A-80AD-B28907F08AA8}" presName="sibTrans" presStyleLbl="sibTrans2D1" presStyleIdx="0" presStyleCnt="0"/>
      <dgm:spPr/>
    </dgm:pt>
    <dgm:pt modelId="{0119D2C9-1D6F-43CF-8299-575806B5F033}" type="pres">
      <dgm:prSet presAssocID="{9F599AC9-335F-408B-822F-FC7D1EB0A36E}" presName="compNode" presStyleCnt="0"/>
      <dgm:spPr/>
    </dgm:pt>
    <dgm:pt modelId="{FF3D6CE1-1F79-40C7-BE59-D2F183BE78AE}" type="pres">
      <dgm:prSet presAssocID="{9F599AC9-335F-408B-822F-FC7D1EB0A36E}" presName="bkgdShape" presStyleLbl="node1" presStyleIdx="3" presStyleCnt="9" custLinFactNeighborX="2995" custLinFactNeighborY="-128"/>
      <dgm:spPr>
        <a:prstGeom prst="rect">
          <a:avLst/>
        </a:prstGeom>
      </dgm:spPr>
    </dgm:pt>
    <dgm:pt modelId="{ABC4DDA8-674F-44D3-AAAD-CEC4BDF44644}" type="pres">
      <dgm:prSet presAssocID="{9F599AC9-335F-408B-822F-FC7D1EB0A36E}" presName="nodeTx" presStyleLbl="node1" presStyleIdx="3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5814C071-884C-4FB0-A629-C58C36C29E3A}" type="pres">
      <dgm:prSet presAssocID="{9F599AC9-335F-408B-822F-FC7D1EB0A36E}" presName="invisiNode" presStyleLbl="node1" presStyleIdx="3" presStyleCnt="9"/>
      <dgm:spPr/>
    </dgm:pt>
    <dgm:pt modelId="{FEBE9BFB-C8B0-42BC-8441-38F413805D4A}" type="pres">
      <dgm:prSet presAssocID="{9F599AC9-335F-408B-822F-FC7D1EB0A36E}" presName="imagNode" presStyleLbl="fgImgPlace1" presStyleIdx="3" presStyleCnt="9"/>
      <dgm:spPr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30000" b="30000"/>
          </a:stretch>
        </a:blipFill>
        <a:ln>
          <a:noFill/>
        </a:ln>
      </dgm:spPr>
    </dgm:pt>
    <dgm:pt modelId="{4EADBA45-6BFC-4C82-A7B8-CB7E7B0D1A84}" type="pres">
      <dgm:prSet presAssocID="{4080D15F-819B-489B-81FA-AE0CC405C512}" presName="sibTrans" presStyleLbl="sibTrans2D1" presStyleIdx="0" presStyleCnt="0"/>
      <dgm:spPr/>
    </dgm:pt>
    <dgm:pt modelId="{12DF08C7-0921-4EB1-8B14-180F087A3835}" type="pres">
      <dgm:prSet presAssocID="{3DD6F0C7-2CB3-4BEA-AA24-DFAAE1764960}" presName="compNode" presStyleCnt="0"/>
      <dgm:spPr/>
    </dgm:pt>
    <dgm:pt modelId="{862BF532-1668-4508-A0D3-754B625085A3}" type="pres">
      <dgm:prSet presAssocID="{3DD6F0C7-2CB3-4BEA-AA24-DFAAE1764960}" presName="bkgdShape" presStyleLbl="node1" presStyleIdx="4" presStyleCnt="9" custLinFactNeighborX="2995" custLinFactNeighborY="-128"/>
      <dgm:spPr>
        <a:prstGeom prst="rect">
          <a:avLst/>
        </a:prstGeom>
      </dgm:spPr>
    </dgm:pt>
    <dgm:pt modelId="{A5CF9F92-5AC0-4FF3-B1AA-666CD2BBD57B}" type="pres">
      <dgm:prSet presAssocID="{3DD6F0C7-2CB3-4BEA-AA24-DFAAE1764960}" presName="nodeTx" presStyleLbl="node1" presStyleIdx="4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0E321F54-166D-41E3-9762-50936CE84A67}" type="pres">
      <dgm:prSet presAssocID="{3DD6F0C7-2CB3-4BEA-AA24-DFAAE1764960}" presName="invisiNode" presStyleLbl="node1" presStyleIdx="4" presStyleCnt="9"/>
      <dgm:spPr/>
    </dgm:pt>
    <dgm:pt modelId="{0FA179F6-CBF8-4611-B009-5CBFDB206B5B}" type="pres">
      <dgm:prSet presAssocID="{3DD6F0C7-2CB3-4BEA-AA24-DFAAE1764960}" presName="imagNode" presStyleLbl="fgImgPlace1" presStyleIdx="4" presStyleCnt="9"/>
      <dgm:spPr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0000" b="10000"/>
          </a:stretch>
        </a:blipFill>
        <a:ln>
          <a:noFill/>
        </a:ln>
      </dgm:spPr>
    </dgm:pt>
    <dgm:pt modelId="{49401F63-12BF-47D7-A4E6-3DD53FFE7F89}" type="pres">
      <dgm:prSet presAssocID="{F329FC5C-1169-4C53-B488-FF4CA9358CB5}" presName="sibTrans" presStyleLbl="sibTrans2D1" presStyleIdx="0" presStyleCnt="0"/>
      <dgm:spPr/>
    </dgm:pt>
    <dgm:pt modelId="{96A886B6-8231-4557-9742-F5DC816F50E4}" type="pres">
      <dgm:prSet presAssocID="{A63D20F5-B149-4336-9AE2-8EC0BAC88950}" presName="compNode" presStyleCnt="0"/>
      <dgm:spPr/>
    </dgm:pt>
    <dgm:pt modelId="{EE64478E-5033-4EE8-9D16-0A46CC405526}" type="pres">
      <dgm:prSet presAssocID="{A63D20F5-B149-4336-9AE2-8EC0BAC88950}" presName="bkgdShape" presStyleLbl="node1" presStyleIdx="5" presStyleCnt="9" custLinFactNeighborX="2995" custLinFactNeighborY="-128"/>
      <dgm:spPr>
        <a:prstGeom prst="rect">
          <a:avLst/>
        </a:prstGeom>
      </dgm:spPr>
    </dgm:pt>
    <dgm:pt modelId="{0F709C4C-7989-410C-8B6C-7A31243DB46B}" type="pres">
      <dgm:prSet presAssocID="{A63D20F5-B149-4336-9AE2-8EC0BAC88950}" presName="nodeTx" presStyleLbl="node1" presStyleIdx="5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9A19A509-4CD9-4D50-817D-CF64BE192048}" type="pres">
      <dgm:prSet presAssocID="{A63D20F5-B149-4336-9AE2-8EC0BAC88950}" presName="invisiNode" presStyleLbl="node1" presStyleIdx="5" presStyleCnt="9"/>
      <dgm:spPr/>
    </dgm:pt>
    <dgm:pt modelId="{1464F3F4-7BE1-482D-A6A2-195BFFDA963F}" type="pres">
      <dgm:prSet presAssocID="{A63D20F5-B149-4336-9AE2-8EC0BAC88950}" presName="imagNode" presStyleLbl="fgImgPlace1" presStyleIdx="5" presStyleCnt="9"/>
      <dgm:spPr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</dgm:spPr>
    </dgm:pt>
    <dgm:pt modelId="{30ECB90C-9023-47FE-ACF4-0C37DF21CF78}" type="pres">
      <dgm:prSet presAssocID="{8C3128BF-CABB-4325-BEC4-0D25382C0B44}" presName="sibTrans" presStyleLbl="sibTrans2D1" presStyleIdx="0" presStyleCnt="0"/>
      <dgm:spPr/>
    </dgm:pt>
    <dgm:pt modelId="{AB535713-A611-49E0-BE35-97B4A2A5F62E}" type="pres">
      <dgm:prSet presAssocID="{734EC440-C652-4053-9F1B-352D57B253B2}" presName="compNode" presStyleCnt="0"/>
      <dgm:spPr/>
    </dgm:pt>
    <dgm:pt modelId="{9CE206C5-5559-431F-BC4B-A4407652F288}" type="pres">
      <dgm:prSet presAssocID="{734EC440-C652-4053-9F1B-352D57B253B2}" presName="bkgdShape" presStyleLbl="node1" presStyleIdx="6" presStyleCnt="9" custLinFactNeighborX="2995" custLinFactNeighborY="-128"/>
      <dgm:spPr>
        <a:prstGeom prst="rect">
          <a:avLst/>
        </a:prstGeom>
      </dgm:spPr>
    </dgm:pt>
    <dgm:pt modelId="{73F323CE-0F1E-4AFD-A93F-F6C7D38CF53A}" type="pres">
      <dgm:prSet presAssocID="{734EC440-C652-4053-9F1B-352D57B253B2}" presName="nodeTx" presStyleLbl="node1" presStyleIdx="6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D23D2033-6FE1-4BCC-9C75-01B8D5B26C89}" type="pres">
      <dgm:prSet presAssocID="{734EC440-C652-4053-9F1B-352D57B253B2}" presName="invisiNode" presStyleLbl="node1" presStyleIdx="6" presStyleCnt="9"/>
      <dgm:spPr/>
    </dgm:pt>
    <dgm:pt modelId="{85AD8E34-29F0-4E98-A6FD-4C6E97E4BD58}" type="pres">
      <dgm:prSet presAssocID="{734EC440-C652-4053-9F1B-352D57B253B2}" presName="imagNode" presStyleLbl="fgImgPlace1" presStyleIdx="6" presStyleCnt="9"/>
      <dgm:spPr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E79D242C-0877-4D9A-AA6A-D044748416C5}" type="pres">
      <dgm:prSet presAssocID="{DA024E93-3B51-4038-9727-648971E3868C}" presName="sibTrans" presStyleLbl="sibTrans2D1" presStyleIdx="0" presStyleCnt="0"/>
      <dgm:spPr/>
    </dgm:pt>
    <dgm:pt modelId="{90DE1B4A-7DE6-420C-95C1-DFBC40470DBB}" type="pres">
      <dgm:prSet presAssocID="{8856CAA0-5B82-4BF7-A7E7-EBE3D7E0A0A3}" presName="compNode" presStyleCnt="0"/>
      <dgm:spPr/>
    </dgm:pt>
    <dgm:pt modelId="{33D60E89-3DDD-46B8-A931-478EEA9E4266}" type="pres">
      <dgm:prSet presAssocID="{8856CAA0-5B82-4BF7-A7E7-EBE3D7E0A0A3}" presName="bkgdShape" presStyleLbl="node1" presStyleIdx="7" presStyleCnt="9"/>
      <dgm:spPr>
        <a:prstGeom prst="rect">
          <a:avLst/>
        </a:prstGeom>
      </dgm:spPr>
    </dgm:pt>
    <dgm:pt modelId="{5A65FB33-82F9-4AB8-8080-B42F742E23A1}" type="pres">
      <dgm:prSet presAssocID="{8856CAA0-5B82-4BF7-A7E7-EBE3D7E0A0A3}" presName="nodeTx" presStyleLbl="node1" presStyleIdx="7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364CAB25-C15B-446E-BE94-190D6C417621}" type="pres">
      <dgm:prSet presAssocID="{8856CAA0-5B82-4BF7-A7E7-EBE3D7E0A0A3}" presName="invisiNode" presStyleLbl="node1" presStyleIdx="7" presStyleCnt="9"/>
      <dgm:spPr/>
    </dgm:pt>
    <dgm:pt modelId="{E95A64A3-6BDC-4DA7-822D-A49D5B948F48}" type="pres">
      <dgm:prSet presAssocID="{8856CAA0-5B82-4BF7-A7E7-EBE3D7E0A0A3}" presName="imagNode" presStyleLbl="fgImgPlace1" presStyleIdx="7" presStyleCnt="9"/>
      <dgm:spPr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27330613-F151-42A8-A2B6-69FB49FA646A}" type="pres">
      <dgm:prSet presAssocID="{88B1340D-6FCA-4AF7-A2CA-5217C49EE49C}" presName="sibTrans" presStyleLbl="sibTrans2D1" presStyleIdx="0" presStyleCnt="0"/>
      <dgm:spPr/>
    </dgm:pt>
    <dgm:pt modelId="{22C87D5C-8A1B-480F-848D-9BFEFDD72DBE}" type="pres">
      <dgm:prSet presAssocID="{C156BA5C-A934-4386-AD81-47D4EA161496}" presName="compNode" presStyleCnt="0"/>
      <dgm:spPr/>
    </dgm:pt>
    <dgm:pt modelId="{BDF8AD0D-2817-4AE9-A325-960C0366EC6F}" type="pres">
      <dgm:prSet presAssocID="{C156BA5C-A934-4386-AD81-47D4EA161496}" presName="bkgdShape" presStyleLbl="node1" presStyleIdx="8" presStyleCnt="9"/>
      <dgm:spPr>
        <a:prstGeom prst="rect">
          <a:avLst/>
        </a:prstGeom>
      </dgm:spPr>
    </dgm:pt>
    <dgm:pt modelId="{78BC02AF-4B40-499B-B233-DB9F8E60ACAE}" type="pres">
      <dgm:prSet presAssocID="{C156BA5C-A934-4386-AD81-47D4EA161496}" presName="nodeTx" presStyleLbl="node1" presStyleIdx="8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E39A38A7-766C-40C4-B452-2ACF6BE0A211}" type="pres">
      <dgm:prSet presAssocID="{C156BA5C-A934-4386-AD81-47D4EA161496}" presName="invisiNode" presStyleLbl="node1" presStyleIdx="8" presStyleCnt="9"/>
      <dgm:spPr/>
    </dgm:pt>
    <dgm:pt modelId="{C08C6D02-C52A-456D-B09E-6F98672DEF73}" type="pres">
      <dgm:prSet presAssocID="{C156BA5C-A934-4386-AD81-47D4EA161496}" presName="imagNode" presStyleLbl="fgImgPlace1" presStyleIdx="8" presStyleCnt="9"/>
      <dgm:spPr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 l="-50000" r="-50000"/>
          </a:stretch>
        </a:blipFill>
        <a:ln>
          <a:noFill/>
        </a:ln>
      </dgm:spPr>
    </dgm:pt>
  </dgm:ptLst>
  <dgm:cxnLst>
    <dgm:cxn modelId="{A65EFF0A-27BA-4B06-96C5-0D7A53AD9B13}" type="presOf" srcId="{3DD6F0C7-2CB3-4BEA-AA24-DFAAE1764960}" destId="{A5CF9F92-5AC0-4FF3-B1AA-666CD2BBD57B}" srcOrd="1" destOrd="0" presId="urn:microsoft.com/office/officeart/2005/8/layout/hList7"/>
    <dgm:cxn modelId="{25E8F916-2A65-4322-A690-EEFF98AF32F7}" type="presOf" srcId="{FFC201FA-FCC6-4F98-95C5-A7DF7C314852}" destId="{F5B5519E-22D4-4F33-A841-BCC1E6AD3504}" srcOrd="1" destOrd="0" presId="urn:microsoft.com/office/officeart/2005/8/layout/hList7"/>
    <dgm:cxn modelId="{C068DB23-C20D-4EC6-957C-63CEC5F95EE4}" srcId="{C9DB2469-5A6E-46F0-BA5C-5AA7398C61B0}" destId="{A63D20F5-B149-4336-9AE2-8EC0BAC88950}" srcOrd="5" destOrd="0" parTransId="{43C0183F-3EE1-4117-B4CE-D58538FB7838}" sibTransId="{8C3128BF-CABB-4325-BEC4-0D25382C0B44}"/>
    <dgm:cxn modelId="{808B2229-9F27-468F-9A66-7A0EF0375DA4}" type="presOf" srcId="{FFC201FA-FCC6-4F98-95C5-A7DF7C314852}" destId="{6FC6834A-D384-4667-81D2-A01130E993FE}" srcOrd="0" destOrd="0" presId="urn:microsoft.com/office/officeart/2005/8/layout/hList7"/>
    <dgm:cxn modelId="{CC4F8136-5C2D-435C-883E-DD4D003F60F4}" type="presOf" srcId="{C156BA5C-A934-4386-AD81-47D4EA161496}" destId="{78BC02AF-4B40-499B-B233-DB9F8E60ACAE}" srcOrd="1" destOrd="0" presId="urn:microsoft.com/office/officeart/2005/8/layout/hList7"/>
    <dgm:cxn modelId="{139DB836-FE33-4658-8B5F-FBC1A853F9C8}" type="presOf" srcId="{8C3128BF-CABB-4325-BEC4-0D25382C0B44}" destId="{30ECB90C-9023-47FE-ACF4-0C37DF21CF78}" srcOrd="0" destOrd="0" presId="urn:microsoft.com/office/officeart/2005/8/layout/hList7"/>
    <dgm:cxn modelId="{222DDD36-0F8C-4553-8587-870ADA207D3D}" type="presOf" srcId="{CE344968-B93F-4B50-997B-0CA76ED156C8}" destId="{6A27D576-024D-4AB4-A6AF-F138570B7B1F}" srcOrd="0" destOrd="0" presId="urn:microsoft.com/office/officeart/2005/8/layout/hList7"/>
    <dgm:cxn modelId="{EE216342-9571-4A7C-AE04-DF71EB0BC022}" srcId="{C9DB2469-5A6E-46F0-BA5C-5AA7398C61B0}" destId="{8856CAA0-5B82-4BF7-A7E7-EBE3D7E0A0A3}" srcOrd="7" destOrd="0" parTransId="{D13ABC06-DBFD-4DDD-94AC-8EFE1026A860}" sibTransId="{88B1340D-6FCA-4AF7-A2CA-5217C49EE49C}"/>
    <dgm:cxn modelId="{BE1B5B6C-0D06-4A0A-844D-D965B57D2F66}" type="presOf" srcId="{C156BA5C-A934-4386-AD81-47D4EA161496}" destId="{BDF8AD0D-2817-4AE9-A325-960C0366EC6F}" srcOrd="0" destOrd="0" presId="urn:microsoft.com/office/officeart/2005/8/layout/hList7"/>
    <dgm:cxn modelId="{9E018E4E-7E26-4C64-B306-D75865E08453}" srcId="{C9DB2469-5A6E-46F0-BA5C-5AA7398C61B0}" destId="{734EC440-C652-4053-9F1B-352D57B253B2}" srcOrd="6" destOrd="0" parTransId="{1F9728F2-B0C9-4DC8-AD83-FBB48901D633}" sibTransId="{DA024E93-3B51-4038-9727-648971E3868C}"/>
    <dgm:cxn modelId="{B5F74C6F-3C5A-4BF8-9464-B87DA4CAA7BA}" type="presOf" srcId="{88B1340D-6FCA-4AF7-A2CA-5217C49EE49C}" destId="{27330613-F151-42A8-A2B6-69FB49FA646A}" srcOrd="0" destOrd="0" presId="urn:microsoft.com/office/officeart/2005/8/layout/hList7"/>
    <dgm:cxn modelId="{B907796F-C884-4719-8031-60A55F4A8F25}" type="presOf" srcId="{8856CAA0-5B82-4BF7-A7E7-EBE3D7E0A0A3}" destId="{5A65FB33-82F9-4AB8-8080-B42F742E23A1}" srcOrd="1" destOrd="0" presId="urn:microsoft.com/office/officeart/2005/8/layout/hList7"/>
    <dgm:cxn modelId="{1E698C50-44E5-4F12-AE7F-33B4E7636CE1}" type="presOf" srcId="{9F599AC9-335F-408B-822F-FC7D1EB0A36E}" destId="{ABC4DDA8-674F-44D3-AAAD-CEC4BDF44644}" srcOrd="1" destOrd="0" presId="urn:microsoft.com/office/officeart/2005/8/layout/hList7"/>
    <dgm:cxn modelId="{8FEE9C72-0CF6-4441-BB64-63AA152D8E29}" type="presOf" srcId="{B3A43AF2-3345-4E66-ACFF-2A5B9D87D4C7}" destId="{C9AFDCAD-E7F4-4ABD-8F7A-64CAC9B1B427}" srcOrd="0" destOrd="0" presId="urn:microsoft.com/office/officeart/2005/8/layout/hList7"/>
    <dgm:cxn modelId="{40A90059-1E0C-4656-8DC8-60196EB63F32}" type="presOf" srcId="{C9DB2469-5A6E-46F0-BA5C-5AA7398C61B0}" destId="{AD50A07F-8EBE-4E78-9D27-C2331D985312}" srcOrd="0" destOrd="0" presId="urn:microsoft.com/office/officeart/2005/8/layout/hList7"/>
    <dgm:cxn modelId="{10B53F7E-2E2E-455B-A621-F31F53D6E2EE}" srcId="{C9DB2469-5A6E-46F0-BA5C-5AA7398C61B0}" destId="{C156BA5C-A934-4386-AD81-47D4EA161496}" srcOrd="8" destOrd="0" parTransId="{B8C08606-B8F3-4623-A97E-05BE11D1F21C}" sibTransId="{E212024F-E93D-48C9-AAE1-46BA3FAC12B5}"/>
    <dgm:cxn modelId="{FDE91D86-1425-4E5B-A3D7-8CF467E4296E}" type="presOf" srcId="{734EC440-C652-4053-9F1B-352D57B253B2}" destId="{9CE206C5-5559-431F-BC4B-A4407652F288}" srcOrd="0" destOrd="0" presId="urn:microsoft.com/office/officeart/2005/8/layout/hList7"/>
    <dgm:cxn modelId="{583DA491-7AC6-4642-A36F-262AA4D151AC}" type="presOf" srcId="{3DD6F0C7-2CB3-4BEA-AA24-DFAAE1764960}" destId="{862BF532-1668-4508-A0D3-754B625085A3}" srcOrd="0" destOrd="0" presId="urn:microsoft.com/office/officeart/2005/8/layout/hList7"/>
    <dgm:cxn modelId="{C1A62693-2262-460A-B357-4C848CC74FFB}" type="presOf" srcId="{A63D20F5-B149-4336-9AE2-8EC0BAC88950}" destId="{0F709C4C-7989-410C-8B6C-7A31243DB46B}" srcOrd="1" destOrd="0" presId="urn:microsoft.com/office/officeart/2005/8/layout/hList7"/>
    <dgm:cxn modelId="{B85CC897-9641-4193-A074-75A3FA626164}" type="presOf" srcId="{4080D15F-819B-489B-81FA-AE0CC405C512}" destId="{4EADBA45-6BFC-4C82-A7B8-CB7E7B0D1A84}" srcOrd="0" destOrd="0" presId="urn:microsoft.com/office/officeart/2005/8/layout/hList7"/>
    <dgm:cxn modelId="{7FD4019C-F765-459C-A3BB-E192B14F6B7D}" srcId="{C9DB2469-5A6E-46F0-BA5C-5AA7398C61B0}" destId="{3DD6F0C7-2CB3-4BEA-AA24-DFAAE1764960}" srcOrd="4" destOrd="0" parTransId="{B2014385-EFD8-447B-9131-CF4FAD60C4F7}" sibTransId="{F329FC5C-1169-4C53-B488-FF4CA9358CB5}"/>
    <dgm:cxn modelId="{4E47F4A5-5558-481F-9D46-2F631610CA87}" type="presOf" srcId="{734EC440-C652-4053-9F1B-352D57B253B2}" destId="{73F323CE-0F1E-4AFD-A93F-F6C7D38CF53A}" srcOrd="1" destOrd="0" presId="urn:microsoft.com/office/officeart/2005/8/layout/hList7"/>
    <dgm:cxn modelId="{7C11BCA8-33B1-46DF-9658-333E99046216}" type="presOf" srcId="{9F599AC9-335F-408B-822F-FC7D1EB0A36E}" destId="{FF3D6CE1-1F79-40C7-BE59-D2F183BE78AE}" srcOrd="0" destOrd="0" presId="urn:microsoft.com/office/officeart/2005/8/layout/hList7"/>
    <dgm:cxn modelId="{708E42A9-0679-4D32-B8C9-78F2E647A6CB}" srcId="{C9DB2469-5A6E-46F0-BA5C-5AA7398C61B0}" destId="{B3A43AF2-3345-4E66-ACFF-2A5B9D87D4C7}" srcOrd="0" destOrd="0" parTransId="{E566EF24-E2E0-483C-8BDA-E2A289F0B322}" sibTransId="{E9B2FC8E-43C5-4910-84B1-FD22DB89B1B8}"/>
    <dgm:cxn modelId="{5B1F6BAB-5C29-445C-B9BB-977E049AE21B}" type="presOf" srcId="{F329FC5C-1169-4C53-B488-FF4CA9358CB5}" destId="{49401F63-12BF-47D7-A4E6-3DD53FFE7F89}" srcOrd="0" destOrd="0" presId="urn:microsoft.com/office/officeart/2005/8/layout/hList7"/>
    <dgm:cxn modelId="{3E407CB6-A269-42BD-ABFA-942E602B21A4}" type="presOf" srcId="{CE344968-B93F-4B50-997B-0CA76ED156C8}" destId="{2DC2070A-C859-490E-8748-D1F85F25181D}" srcOrd="1" destOrd="0" presId="urn:microsoft.com/office/officeart/2005/8/layout/hList7"/>
    <dgm:cxn modelId="{F03609BB-20C0-4904-A922-60F3CEEB7E64}" srcId="{C9DB2469-5A6E-46F0-BA5C-5AA7398C61B0}" destId="{9F599AC9-335F-408B-822F-FC7D1EB0A36E}" srcOrd="3" destOrd="0" parTransId="{E2042F0D-1065-4F4E-9F88-602223A66ED0}" sibTransId="{4080D15F-819B-489B-81FA-AE0CC405C512}"/>
    <dgm:cxn modelId="{3B1244CF-1863-4D37-BB0F-697C27BEDE4E}" type="presOf" srcId="{DA024E93-3B51-4038-9727-648971E3868C}" destId="{E79D242C-0877-4D9A-AA6A-D044748416C5}" srcOrd="0" destOrd="0" presId="urn:microsoft.com/office/officeart/2005/8/layout/hList7"/>
    <dgm:cxn modelId="{D4DFE6CF-3ED2-4EAD-BAAE-E9E974D5DC66}" type="presOf" srcId="{B3A43AF2-3345-4E66-ACFF-2A5B9D87D4C7}" destId="{9756DD7C-AF62-4B29-89F3-C3E243E64BFB}" srcOrd="1" destOrd="0" presId="urn:microsoft.com/office/officeart/2005/8/layout/hList7"/>
    <dgm:cxn modelId="{5DA6DADF-825C-41DC-9066-8DDE80F7271E}" type="presOf" srcId="{C950E3CF-70C8-401A-80AD-B28907F08AA8}" destId="{FD152FB8-8A44-45E0-B0D6-B8B4A606CA08}" srcOrd="0" destOrd="0" presId="urn:microsoft.com/office/officeart/2005/8/layout/hList7"/>
    <dgm:cxn modelId="{2ACD8EEA-D01D-47C3-A67E-717F5B0913C6}" type="presOf" srcId="{E9B2FC8E-43C5-4910-84B1-FD22DB89B1B8}" destId="{BCB04256-7574-40E9-BF50-A2D4FD4F902A}" srcOrd="0" destOrd="0" presId="urn:microsoft.com/office/officeart/2005/8/layout/hList7"/>
    <dgm:cxn modelId="{5A46ECEE-A669-415B-9D9D-CCFB48E515D7}" type="presOf" srcId="{A63D20F5-B149-4336-9AE2-8EC0BAC88950}" destId="{EE64478E-5033-4EE8-9D16-0A46CC405526}" srcOrd="0" destOrd="0" presId="urn:microsoft.com/office/officeart/2005/8/layout/hList7"/>
    <dgm:cxn modelId="{AA6599F6-8C1B-4F4A-B5DB-BE61E23F95EB}" type="presOf" srcId="{2A9364D9-11F6-4748-AB03-19268E98414D}" destId="{A352358B-E03D-4ABD-BAFA-8C24CE461AE5}" srcOrd="0" destOrd="0" presId="urn:microsoft.com/office/officeart/2005/8/layout/hList7"/>
    <dgm:cxn modelId="{46E401F7-E887-4FDB-8A98-A29521CDFDF7}" type="presOf" srcId="{8856CAA0-5B82-4BF7-A7E7-EBE3D7E0A0A3}" destId="{33D60E89-3DDD-46B8-A931-478EEA9E4266}" srcOrd="0" destOrd="0" presId="urn:microsoft.com/office/officeart/2005/8/layout/hList7"/>
    <dgm:cxn modelId="{684B59F7-70D8-4DAB-A47F-3C5FA4946CEC}" srcId="{C9DB2469-5A6E-46F0-BA5C-5AA7398C61B0}" destId="{CE344968-B93F-4B50-997B-0CA76ED156C8}" srcOrd="1" destOrd="0" parTransId="{E5D9360E-66A4-403B-9F49-7DCF78798BDD}" sibTransId="{2A9364D9-11F6-4748-AB03-19268E98414D}"/>
    <dgm:cxn modelId="{4D4EDBFD-B7AE-4A39-9E76-68EB96229EBC}" srcId="{C9DB2469-5A6E-46F0-BA5C-5AA7398C61B0}" destId="{FFC201FA-FCC6-4F98-95C5-A7DF7C314852}" srcOrd="2" destOrd="0" parTransId="{4BB1CF4D-97AF-4BDB-B8E7-907897AEA386}" sibTransId="{C950E3CF-70C8-401A-80AD-B28907F08AA8}"/>
    <dgm:cxn modelId="{41B41118-8C8E-41E2-822B-B17B8D5DC770}" type="presParOf" srcId="{AD50A07F-8EBE-4E78-9D27-C2331D985312}" destId="{88C7B703-D9B9-4B54-B66F-43A7315B3FDA}" srcOrd="0" destOrd="0" presId="urn:microsoft.com/office/officeart/2005/8/layout/hList7"/>
    <dgm:cxn modelId="{8B513180-141D-4075-8A73-08CADF6669E0}" type="presParOf" srcId="{AD50A07F-8EBE-4E78-9D27-C2331D985312}" destId="{2E040A38-E7C5-4FFA-BDE5-8914C5447EB2}" srcOrd="1" destOrd="0" presId="urn:microsoft.com/office/officeart/2005/8/layout/hList7"/>
    <dgm:cxn modelId="{48BA6CD2-D2B6-4D4F-86D7-481EB7E2DBFA}" type="presParOf" srcId="{2E040A38-E7C5-4FFA-BDE5-8914C5447EB2}" destId="{9A672F00-9FFB-485F-88A7-21B8DF620903}" srcOrd="0" destOrd="0" presId="urn:microsoft.com/office/officeart/2005/8/layout/hList7"/>
    <dgm:cxn modelId="{DD1DB854-201D-4A74-88FB-EDAA122B59B1}" type="presParOf" srcId="{9A672F00-9FFB-485F-88A7-21B8DF620903}" destId="{C9AFDCAD-E7F4-4ABD-8F7A-64CAC9B1B427}" srcOrd="0" destOrd="0" presId="urn:microsoft.com/office/officeart/2005/8/layout/hList7"/>
    <dgm:cxn modelId="{60380D8C-1E63-4EE1-B45C-7700648C20C4}" type="presParOf" srcId="{9A672F00-9FFB-485F-88A7-21B8DF620903}" destId="{9756DD7C-AF62-4B29-89F3-C3E243E64BFB}" srcOrd="1" destOrd="0" presId="urn:microsoft.com/office/officeart/2005/8/layout/hList7"/>
    <dgm:cxn modelId="{44E438BC-13A9-4D68-818D-79D2AA5DAEBE}" type="presParOf" srcId="{9A672F00-9FFB-485F-88A7-21B8DF620903}" destId="{175E7907-A72A-435E-9A38-AE6D3C7DC980}" srcOrd="2" destOrd="0" presId="urn:microsoft.com/office/officeart/2005/8/layout/hList7"/>
    <dgm:cxn modelId="{C81737A5-467C-4AF4-98B3-BF0FD98DDB41}" type="presParOf" srcId="{9A672F00-9FFB-485F-88A7-21B8DF620903}" destId="{4EFC7334-50E2-49DC-8033-0FFF3BE09926}" srcOrd="3" destOrd="0" presId="urn:microsoft.com/office/officeart/2005/8/layout/hList7"/>
    <dgm:cxn modelId="{9A06BA7E-91FC-4C3D-B3F7-82C7C37C1049}" type="presParOf" srcId="{2E040A38-E7C5-4FFA-BDE5-8914C5447EB2}" destId="{BCB04256-7574-40E9-BF50-A2D4FD4F902A}" srcOrd="1" destOrd="0" presId="urn:microsoft.com/office/officeart/2005/8/layout/hList7"/>
    <dgm:cxn modelId="{46819C9B-CA44-4FD2-80C0-F763EAF2FCCA}" type="presParOf" srcId="{2E040A38-E7C5-4FFA-BDE5-8914C5447EB2}" destId="{AF6E99EA-C8CD-4F76-9E73-C004B4AD6E4F}" srcOrd="2" destOrd="0" presId="urn:microsoft.com/office/officeart/2005/8/layout/hList7"/>
    <dgm:cxn modelId="{95D08D18-49AF-4381-8215-29DB4039DB99}" type="presParOf" srcId="{AF6E99EA-C8CD-4F76-9E73-C004B4AD6E4F}" destId="{6A27D576-024D-4AB4-A6AF-F138570B7B1F}" srcOrd="0" destOrd="0" presId="urn:microsoft.com/office/officeart/2005/8/layout/hList7"/>
    <dgm:cxn modelId="{BDF9F4F8-49A0-4027-B31D-A601F0B95454}" type="presParOf" srcId="{AF6E99EA-C8CD-4F76-9E73-C004B4AD6E4F}" destId="{2DC2070A-C859-490E-8748-D1F85F25181D}" srcOrd="1" destOrd="0" presId="urn:microsoft.com/office/officeart/2005/8/layout/hList7"/>
    <dgm:cxn modelId="{8B82CBDB-FA5B-4291-83B3-C94B7E70F01A}" type="presParOf" srcId="{AF6E99EA-C8CD-4F76-9E73-C004B4AD6E4F}" destId="{81B5EAA7-373F-4615-A40B-0BA53A2493EA}" srcOrd="2" destOrd="0" presId="urn:microsoft.com/office/officeart/2005/8/layout/hList7"/>
    <dgm:cxn modelId="{186AF7B4-E2B0-4CB3-B921-C69D355B7EAC}" type="presParOf" srcId="{AF6E99EA-C8CD-4F76-9E73-C004B4AD6E4F}" destId="{F19B0874-9636-45EF-87D3-092C2A269C1A}" srcOrd="3" destOrd="0" presId="urn:microsoft.com/office/officeart/2005/8/layout/hList7"/>
    <dgm:cxn modelId="{40EEAEF6-2AF3-4B1B-A16F-6405AF107231}" type="presParOf" srcId="{2E040A38-E7C5-4FFA-BDE5-8914C5447EB2}" destId="{A352358B-E03D-4ABD-BAFA-8C24CE461AE5}" srcOrd="3" destOrd="0" presId="urn:microsoft.com/office/officeart/2005/8/layout/hList7"/>
    <dgm:cxn modelId="{54808169-1D7C-4B76-9493-B2AC4D0D6A07}" type="presParOf" srcId="{2E040A38-E7C5-4FFA-BDE5-8914C5447EB2}" destId="{04E96FA1-C444-4E4E-95EF-488724D13D8A}" srcOrd="4" destOrd="0" presId="urn:microsoft.com/office/officeart/2005/8/layout/hList7"/>
    <dgm:cxn modelId="{F0ECDA7B-F3D6-4CC6-9E73-CE92477C47E9}" type="presParOf" srcId="{04E96FA1-C444-4E4E-95EF-488724D13D8A}" destId="{6FC6834A-D384-4667-81D2-A01130E993FE}" srcOrd="0" destOrd="0" presId="urn:microsoft.com/office/officeart/2005/8/layout/hList7"/>
    <dgm:cxn modelId="{CF29F5B5-1B4E-43D1-9A11-F126C1A2A81F}" type="presParOf" srcId="{04E96FA1-C444-4E4E-95EF-488724D13D8A}" destId="{F5B5519E-22D4-4F33-A841-BCC1E6AD3504}" srcOrd="1" destOrd="0" presId="urn:microsoft.com/office/officeart/2005/8/layout/hList7"/>
    <dgm:cxn modelId="{7934903A-41BC-47A7-84B1-1BD863A815BC}" type="presParOf" srcId="{04E96FA1-C444-4E4E-95EF-488724D13D8A}" destId="{495F2570-B16D-4919-9FAD-8AE4B3301E0F}" srcOrd="2" destOrd="0" presId="urn:microsoft.com/office/officeart/2005/8/layout/hList7"/>
    <dgm:cxn modelId="{316374DF-600E-4881-BEC2-497257F78A58}" type="presParOf" srcId="{04E96FA1-C444-4E4E-95EF-488724D13D8A}" destId="{73A9045C-B103-4CB1-97B4-5C3B1519628C}" srcOrd="3" destOrd="0" presId="urn:microsoft.com/office/officeart/2005/8/layout/hList7"/>
    <dgm:cxn modelId="{5CD18E5A-941C-4FFA-939F-BAC6B62D1BC8}" type="presParOf" srcId="{2E040A38-E7C5-4FFA-BDE5-8914C5447EB2}" destId="{FD152FB8-8A44-45E0-B0D6-B8B4A606CA08}" srcOrd="5" destOrd="0" presId="urn:microsoft.com/office/officeart/2005/8/layout/hList7"/>
    <dgm:cxn modelId="{38A7190A-699C-452C-9E90-7AF6C57B3D74}" type="presParOf" srcId="{2E040A38-E7C5-4FFA-BDE5-8914C5447EB2}" destId="{0119D2C9-1D6F-43CF-8299-575806B5F033}" srcOrd="6" destOrd="0" presId="urn:microsoft.com/office/officeart/2005/8/layout/hList7"/>
    <dgm:cxn modelId="{CF2BF916-F46B-48F6-91BA-491F1F119E95}" type="presParOf" srcId="{0119D2C9-1D6F-43CF-8299-575806B5F033}" destId="{FF3D6CE1-1F79-40C7-BE59-D2F183BE78AE}" srcOrd="0" destOrd="0" presId="urn:microsoft.com/office/officeart/2005/8/layout/hList7"/>
    <dgm:cxn modelId="{1F8E32C4-E7D6-49B7-8681-4B227EE7EA7E}" type="presParOf" srcId="{0119D2C9-1D6F-43CF-8299-575806B5F033}" destId="{ABC4DDA8-674F-44D3-AAAD-CEC4BDF44644}" srcOrd="1" destOrd="0" presId="urn:microsoft.com/office/officeart/2005/8/layout/hList7"/>
    <dgm:cxn modelId="{0D3F1D0E-2A8C-4264-91CB-3FB43593C8DB}" type="presParOf" srcId="{0119D2C9-1D6F-43CF-8299-575806B5F033}" destId="{5814C071-884C-4FB0-A629-C58C36C29E3A}" srcOrd="2" destOrd="0" presId="urn:microsoft.com/office/officeart/2005/8/layout/hList7"/>
    <dgm:cxn modelId="{7C3A7278-D7D5-4183-BA49-60702F93FE1D}" type="presParOf" srcId="{0119D2C9-1D6F-43CF-8299-575806B5F033}" destId="{FEBE9BFB-C8B0-42BC-8441-38F413805D4A}" srcOrd="3" destOrd="0" presId="urn:microsoft.com/office/officeart/2005/8/layout/hList7"/>
    <dgm:cxn modelId="{02CB43D8-82EA-438F-B3A3-A73B8F917021}" type="presParOf" srcId="{2E040A38-E7C5-4FFA-BDE5-8914C5447EB2}" destId="{4EADBA45-6BFC-4C82-A7B8-CB7E7B0D1A84}" srcOrd="7" destOrd="0" presId="urn:microsoft.com/office/officeart/2005/8/layout/hList7"/>
    <dgm:cxn modelId="{2BC6CCA7-035B-4BB3-946E-DA46E6C49EC1}" type="presParOf" srcId="{2E040A38-E7C5-4FFA-BDE5-8914C5447EB2}" destId="{12DF08C7-0921-4EB1-8B14-180F087A3835}" srcOrd="8" destOrd="0" presId="urn:microsoft.com/office/officeart/2005/8/layout/hList7"/>
    <dgm:cxn modelId="{514719D0-37B5-4CA3-AA1E-170A5DADBC50}" type="presParOf" srcId="{12DF08C7-0921-4EB1-8B14-180F087A3835}" destId="{862BF532-1668-4508-A0D3-754B625085A3}" srcOrd="0" destOrd="0" presId="urn:microsoft.com/office/officeart/2005/8/layout/hList7"/>
    <dgm:cxn modelId="{00FE6B04-9E72-4239-86E2-AAD3E5CB2FE3}" type="presParOf" srcId="{12DF08C7-0921-4EB1-8B14-180F087A3835}" destId="{A5CF9F92-5AC0-4FF3-B1AA-666CD2BBD57B}" srcOrd="1" destOrd="0" presId="urn:microsoft.com/office/officeart/2005/8/layout/hList7"/>
    <dgm:cxn modelId="{16690028-7695-450E-A4F6-72972BA4608A}" type="presParOf" srcId="{12DF08C7-0921-4EB1-8B14-180F087A3835}" destId="{0E321F54-166D-41E3-9762-50936CE84A67}" srcOrd="2" destOrd="0" presId="urn:microsoft.com/office/officeart/2005/8/layout/hList7"/>
    <dgm:cxn modelId="{618A7730-126C-4987-97F7-C2DDDF75A5B2}" type="presParOf" srcId="{12DF08C7-0921-4EB1-8B14-180F087A3835}" destId="{0FA179F6-CBF8-4611-B009-5CBFDB206B5B}" srcOrd="3" destOrd="0" presId="urn:microsoft.com/office/officeart/2005/8/layout/hList7"/>
    <dgm:cxn modelId="{1352D743-24D2-4065-80ED-D615FF5F0D1E}" type="presParOf" srcId="{2E040A38-E7C5-4FFA-BDE5-8914C5447EB2}" destId="{49401F63-12BF-47D7-A4E6-3DD53FFE7F89}" srcOrd="9" destOrd="0" presId="urn:microsoft.com/office/officeart/2005/8/layout/hList7"/>
    <dgm:cxn modelId="{17A2BE61-03A2-45FB-9EAC-A3C29DA594F5}" type="presParOf" srcId="{2E040A38-E7C5-4FFA-BDE5-8914C5447EB2}" destId="{96A886B6-8231-4557-9742-F5DC816F50E4}" srcOrd="10" destOrd="0" presId="urn:microsoft.com/office/officeart/2005/8/layout/hList7"/>
    <dgm:cxn modelId="{26B09C29-3F61-46B2-8C6E-DC0D8AA9589A}" type="presParOf" srcId="{96A886B6-8231-4557-9742-F5DC816F50E4}" destId="{EE64478E-5033-4EE8-9D16-0A46CC405526}" srcOrd="0" destOrd="0" presId="urn:microsoft.com/office/officeart/2005/8/layout/hList7"/>
    <dgm:cxn modelId="{6268E4D7-2312-4131-85EE-A45CE16BBBA5}" type="presParOf" srcId="{96A886B6-8231-4557-9742-F5DC816F50E4}" destId="{0F709C4C-7989-410C-8B6C-7A31243DB46B}" srcOrd="1" destOrd="0" presId="urn:microsoft.com/office/officeart/2005/8/layout/hList7"/>
    <dgm:cxn modelId="{EC2A1F81-8D17-43DC-8862-BC765BA4A53A}" type="presParOf" srcId="{96A886B6-8231-4557-9742-F5DC816F50E4}" destId="{9A19A509-4CD9-4D50-817D-CF64BE192048}" srcOrd="2" destOrd="0" presId="urn:microsoft.com/office/officeart/2005/8/layout/hList7"/>
    <dgm:cxn modelId="{306CA396-50E5-4A51-818C-6BCFD59E25AA}" type="presParOf" srcId="{96A886B6-8231-4557-9742-F5DC816F50E4}" destId="{1464F3F4-7BE1-482D-A6A2-195BFFDA963F}" srcOrd="3" destOrd="0" presId="urn:microsoft.com/office/officeart/2005/8/layout/hList7"/>
    <dgm:cxn modelId="{EE9FC44C-A24D-4F50-B1AA-BF6E80328702}" type="presParOf" srcId="{2E040A38-E7C5-4FFA-BDE5-8914C5447EB2}" destId="{30ECB90C-9023-47FE-ACF4-0C37DF21CF78}" srcOrd="11" destOrd="0" presId="urn:microsoft.com/office/officeart/2005/8/layout/hList7"/>
    <dgm:cxn modelId="{604E165D-7532-450F-99E6-11A7B530FF3B}" type="presParOf" srcId="{2E040A38-E7C5-4FFA-BDE5-8914C5447EB2}" destId="{AB535713-A611-49E0-BE35-97B4A2A5F62E}" srcOrd="12" destOrd="0" presId="urn:microsoft.com/office/officeart/2005/8/layout/hList7"/>
    <dgm:cxn modelId="{E8D0A330-2B0B-4166-8474-38D6C3FE98B3}" type="presParOf" srcId="{AB535713-A611-49E0-BE35-97B4A2A5F62E}" destId="{9CE206C5-5559-431F-BC4B-A4407652F288}" srcOrd="0" destOrd="0" presId="urn:microsoft.com/office/officeart/2005/8/layout/hList7"/>
    <dgm:cxn modelId="{DFDB31EB-BCDB-4C6E-9D64-F5F5C782FE71}" type="presParOf" srcId="{AB535713-A611-49E0-BE35-97B4A2A5F62E}" destId="{73F323CE-0F1E-4AFD-A93F-F6C7D38CF53A}" srcOrd="1" destOrd="0" presId="urn:microsoft.com/office/officeart/2005/8/layout/hList7"/>
    <dgm:cxn modelId="{DC45A8C4-F3A9-44C5-8DE7-79AF3B57BB03}" type="presParOf" srcId="{AB535713-A611-49E0-BE35-97B4A2A5F62E}" destId="{D23D2033-6FE1-4BCC-9C75-01B8D5B26C89}" srcOrd="2" destOrd="0" presId="urn:microsoft.com/office/officeart/2005/8/layout/hList7"/>
    <dgm:cxn modelId="{0948F638-1B08-4C66-B794-199914A241E6}" type="presParOf" srcId="{AB535713-A611-49E0-BE35-97B4A2A5F62E}" destId="{85AD8E34-29F0-4E98-A6FD-4C6E97E4BD58}" srcOrd="3" destOrd="0" presId="urn:microsoft.com/office/officeart/2005/8/layout/hList7"/>
    <dgm:cxn modelId="{B4A6A3CF-3AD0-4785-B5E3-B6D145219583}" type="presParOf" srcId="{2E040A38-E7C5-4FFA-BDE5-8914C5447EB2}" destId="{E79D242C-0877-4D9A-AA6A-D044748416C5}" srcOrd="13" destOrd="0" presId="urn:microsoft.com/office/officeart/2005/8/layout/hList7"/>
    <dgm:cxn modelId="{D61E317B-E3AB-4D16-BFB8-9E60F2331F66}" type="presParOf" srcId="{2E040A38-E7C5-4FFA-BDE5-8914C5447EB2}" destId="{90DE1B4A-7DE6-420C-95C1-DFBC40470DBB}" srcOrd="14" destOrd="0" presId="urn:microsoft.com/office/officeart/2005/8/layout/hList7"/>
    <dgm:cxn modelId="{E02DAF91-72E5-48B6-822C-638FB4DF6977}" type="presParOf" srcId="{90DE1B4A-7DE6-420C-95C1-DFBC40470DBB}" destId="{33D60E89-3DDD-46B8-A931-478EEA9E4266}" srcOrd="0" destOrd="0" presId="urn:microsoft.com/office/officeart/2005/8/layout/hList7"/>
    <dgm:cxn modelId="{7F9ACED2-E41A-4D50-ADAA-1BCCEF045752}" type="presParOf" srcId="{90DE1B4A-7DE6-420C-95C1-DFBC40470DBB}" destId="{5A65FB33-82F9-4AB8-8080-B42F742E23A1}" srcOrd="1" destOrd="0" presId="urn:microsoft.com/office/officeart/2005/8/layout/hList7"/>
    <dgm:cxn modelId="{303EE9D3-3DA8-4E25-8A80-B9E85F9ACFCA}" type="presParOf" srcId="{90DE1B4A-7DE6-420C-95C1-DFBC40470DBB}" destId="{364CAB25-C15B-446E-BE94-190D6C417621}" srcOrd="2" destOrd="0" presId="urn:microsoft.com/office/officeart/2005/8/layout/hList7"/>
    <dgm:cxn modelId="{6186CC4E-7190-47CF-AECE-96B02D223555}" type="presParOf" srcId="{90DE1B4A-7DE6-420C-95C1-DFBC40470DBB}" destId="{E95A64A3-6BDC-4DA7-822D-A49D5B948F48}" srcOrd="3" destOrd="0" presId="urn:microsoft.com/office/officeart/2005/8/layout/hList7"/>
    <dgm:cxn modelId="{951E4139-7CBD-445A-A286-4F19E03702A1}" type="presParOf" srcId="{2E040A38-E7C5-4FFA-BDE5-8914C5447EB2}" destId="{27330613-F151-42A8-A2B6-69FB49FA646A}" srcOrd="15" destOrd="0" presId="urn:microsoft.com/office/officeart/2005/8/layout/hList7"/>
    <dgm:cxn modelId="{9AC098E6-7A21-42AC-A675-95915D422040}" type="presParOf" srcId="{2E040A38-E7C5-4FFA-BDE5-8914C5447EB2}" destId="{22C87D5C-8A1B-480F-848D-9BFEFDD72DBE}" srcOrd="16" destOrd="0" presId="urn:microsoft.com/office/officeart/2005/8/layout/hList7"/>
    <dgm:cxn modelId="{69917550-A2DD-44FF-8BF8-7C32C8E70CA8}" type="presParOf" srcId="{22C87D5C-8A1B-480F-848D-9BFEFDD72DBE}" destId="{BDF8AD0D-2817-4AE9-A325-960C0366EC6F}" srcOrd="0" destOrd="0" presId="urn:microsoft.com/office/officeart/2005/8/layout/hList7"/>
    <dgm:cxn modelId="{0FDB2B57-E1EF-4B91-A2FA-3934B346AB9B}" type="presParOf" srcId="{22C87D5C-8A1B-480F-848D-9BFEFDD72DBE}" destId="{78BC02AF-4B40-499B-B233-DB9F8E60ACAE}" srcOrd="1" destOrd="0" presId="urn:microsoft.com/office/officeart/2005/8/layout/hList7"/>
    <dgm:cxn modelId="{7B724C68-142D-4808-942B-DCDAC25C2CAF}" type="presParOf" srcId="{22C87D5C-8A1B-480F-848D-9BFEFDD72DBE}" destId="{E39A38A7-766C-40C4-B452-2ACF6BE0A211}" srcOrd="2" destOrd="0" presId="urn:microsoft.com/office/officeart/2005/8/layout/hList7"/>
    <dgm:cxn modelId="{114BEB5D-8848-4368-BD87-9FF3DFDB801E}" type="presParOf" srcId="{22C87D5C-8A1B-480F-848D-9BFEFDD72DBE}" destId="{C08C6D02-C52A-456D-B09E-6F98672DEF7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9DB2469-5A6E-46F0-BA5C-5AA7398C61B0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</dgm:pt>
    <dgm:pt modelId="{B3A43AF2-3345-4E66-ACFF-2A5B9D87D4C7}">
      <dgm:prSet phldrT="[Text]"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3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3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1300" b="0" dirty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66EF24-E2E0-483C-8BDA-E2A289F0B322}" type="parTrans" cxnId="{708E42A9-0679-4D32-B8C9-78F2E647A6CB}">
      <dgm:prSet/>
      <dgm:spPr/>
      <dgm:t>
        <a:bodyPr/>
        <a:lstStyle/>
        <a:p>
          <a:endParaRPr lang="en-US"/>
        </a:p>
      </dgm:t>
    </dgm:pt>
    <dgm:pt modelId="{E9B2FC8E-43C5-4910-84B1-FD22DB89B1B8}" type="sibTrans" cxnId="{708E42A9-0679-4D32-B8C9-78F2E647A6CB}">
      <dgm:prSet/>
      <dgm:spPr/>
      <dgm:t>
        <a:bodyPr/>
        <a:lstStyle/>
        <a:p>
          <a:endParaRPr lang="en-US"/>
        </a:p>
      </dgm:t>
    </dgm:pt>
    <dgm:pt modelId="{CE344968-B93F-4B50-997B-0CA76ED156C8}">
      <dgm:prSet phldrT="[Text]" custT="1"/>
      <dgm:spPr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gm:t>
    </dgm:pt>
    <dgm:pt modelId="{E5D9360E-66A4-403B-9F49-7DCF78798BDD}" type="parTrans" cxnId="{684B59F7-70D8-4DAB-A47F-3C5FA4946CEC}">
      <dgm:prSet/>
      <dgm:spPr/>
      <dgm:t>
        <a:bodyPr/>
        <a:lstStyle/>
        <a:p>
          <a:endParaRPr lang="en-US"/>
        </a:p>
      </dgm:t>
    </dgm:pt>
    <dgm:pt modelId="{2A9364D9-11F6-4748-AB03-19268E98414D}" type="sibTrans" cxnId="{684B59F7-70D8-4DAB-A47F-3C5FA4946CEC}">
      <dgm:prSet/>
      <dgm:spPr/>
      <dgm:t>
        <a:bodyPr/>
        <a:lstStyle/>
        <a:p>
          <a:endParaRPr lang="en-US"/>
        </a:p>
      </dgm:t>
    </dgm:pt>
    <dgm:pt modelId="{FFC201FA-FCC6-4F98-95C5-A7DF7C314852}">
      <dgm:prSet phldrT="[Text]" custT="1"/>
      <dgm:spPr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gm:t>
    </dgm:pt>
    <dgm:pt modelId="{C950E3CF-70C8-401A-80AD-B28907F08AA8}" type="sibTrans" cxnId="{4D4EDBFD-B7AE-4A39-9E76-68EB96229EBC}">
      <dgm:prSet/>
      <dgm:spPr/>
      <dgm:t>
        <a:bodyPr/>
        <a:lstStyle/>
        <a:p>
          <a:endParaRPr lang="en-US"/>
        </a:p>
      </dgm:t>
    </dgm:pt>
    <dgm:pt modelId="{4BB1CF4D-97AF-4BDB-B8E7-907897AEA386}" type="parTrans" cxnId="{4D4EDBFD-B7AE-4A39-9E76-68EB96229EBC}">
      <dgm:prSet/>
      <dgm:spPr/>
      <dgm:t>
        <a:bodyPr/>
        <a:lstStyle/>
        <a:p>
          <a:endParaRPr lang="en-US"/>
        </a:p>
      </dgm:t>
    </dgm:pt>
    <dgm:pt modelId="{3DD6F0C7-2CB3-4BEA-AA24-DFAAE1764960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gm:t>
    </dgm:pt>
    <dgm:pt modelId="{B2014385-EFD8-447B-9131-CF4FAD60C4F7}" type="parTrans" cxnId="{7FD4019C-F765-459C-A3BB-E192B14F6B7D}">
      <dgm:prSet/>
      <dgm:spPr/>
      <dgm:t>
        <a:bodyPr/>
        <a:lstStyle/>
        <a:p>
          <a:endParaRPr lang="en-US"/>
        </a:p>
      </dgm:t>
    </dgm:pt>
    <dgm:pt modelId="{F329FC5C-1169-4C53-B488-FF4CA9358CB5}" type="sibTrans" cxnId="{7FD4019C-F765-459C-A3BB-E192B14F6B7D}">
      <dgm:prSet/>
      <dgm:spPr/>
      <dgm:t>
        <a:bodyPr/>
        <a:lstStyle/>
        <a:p>
          <a:endParaRPr lang="en-US"/>
        </a:p>
      </dgm:t>
    </dgm:pt>
    <dgm:pt modelId="{C156BA5C-A934-4386-AD81-47D4EA161496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gm:t>
    </dgm:pt>
    <dgm:pt modelId="{B8C08606-B8F3-4623-A97E-05BE11D1F21C}" type="parTrans" cxnId="{10B53F7E-2E2E-455B-A621-F31F53D6E2EE}">
      <dgm:prSet/>
      <dgm:spPr/>
      <dgm:t>
        <a:bodyPr/>
        <a:lstStyle/>
        <a:p>
          <a:endParaRPr lang="en-US"/>
        </a:p>
      </dgm:t>
    </dgm:pt>
    <dgm:pt modelId="{E212024F-E93D-48C9-AAE1-46BA3FAC12B5}" type="sibTrans" cxnId="{10B53F7E-2E2E-455B-A621-F31F53D6E2EE}">
      <dgm:prSet/>
      <dgm:spPr/>
      <dgm:t>
        <a:bodyPr/>
        <a:lstStyle/>
        <a:p>
          <a:endParaRPr lang="en-US"/>
        </a:p>
      </dgm:t>
    </dgm:pt>
    <dgm:pt modelId="{9F599AC9-335F-408B-822F-FC7D1EB0A36E}">
      <dgm:prSet custT="1"/>
      <dgm:spPr>
        <a:solidFill>
          <a:srgbClr val="0055A0"/>
        </a:solidFill>
      </dgm:spPr>
      <dgm:t>
        <a:bodyPr lIns="0" tIns="36000" rIns="0" bIns="36000"/>
        <a:lstStyle/>
        <a:p>
          <a:r>
            <a:rPr lang="en-US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gm:t>
    </dgm:pt>
    <dgm:pt modelId="{E2042F0D-1065-4F4E-9F88-602223A66ED0}" type="parTrans" cxnId="{F03609BB-20C0-4904-A922-60F3CEEB7E64}">
      <dgm:prSet/>
      <dgm:spPr/>
      <dgm:t>
        <a:bodyPr/>
        <a:lstStyle/>
        <a:p>
          <a:endParaRPr lang="en-US"/>
        </a:p>
      </dgm:t>
    </dgm:pt>
    <dgm:pt modelId="{4080D15F-819B-489B-81FA-AE0CC405C512}" type="sibTrans" cxnId="{F03609BB-20C0-4904-A922-60F3CEEB7E64}">
      <dgm:prSet/>
      <dgm:spPr/>
      <dgm:t>
        <a:bodyPr/>
        <a:lstStyle/>
        <a:p>
          <a:endParaRPr lang="en-US"/>
        </a:p>
      </dgm:t>
    </dgm:pt>
    <dgm:pt modelId="{A63D20F5-B149-4336-9AE2-8EC0BAC88950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gm:t>
    </dgm:pt>
    <dgm:pt modelId="{43C0183F-3EE1-4117-B4CE-D58538FB7838}" type="parTrans" cxnId="{C068DB23-C20D-4EC6-957C-63CEC5F95EE4}">
      <dgm:prSet/>
      <dgm:spPr/>
      <dgm:t>
        <a:bodyPr/>
        <a:lstStyle/>
        <a:p>
          <a:endParaRPr lang="en-US"/>
        </a:p>
      </dgm:t>
    </dgm:pt>
    <dgm:pt modelId="{8C3128BF-CABB-4325-BEC4-0D25382C0B44}" type="sibTrans" cxnId="{C068DB23-C20D-4EC6-957C-63CEC5F95EE4}">
      <dgm:prSet/>
      <dgm:spPr/>
      <dgm:t>
        <a:bodyPr/>
        <a:lstStyle/>
        <a:p>
          <a:endParaRPr lang="en-US"/>
        </a:p>
      </dgm:t>
    </dgm:pt>
    <dgm:pt modelId="{734EC440-C652-4053-9F1B-352D57B253B2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gm:t>
    </dgm:pt>
    <dgm:pt modelId="{1F9728F2-B0C9-4DC8-AD83-FBB48901D633}" type="parTrans" cxnId="{9E018E4E-7E26-4C64-B306-D75865E08453}">
      <dgm:prSet/>
      <dgm:spPr/>
      <dgm:t>
        <a:bodyPr/>
        <a:lstStyle/>
        <a:p>
          <a:endParaRPr lang="en-US"/>
        </a:p>
      </dgm:t>
    </dgm:pt>
    <dgm:pt modelId="{DA024E93-3B51-4038-9727-648971E3868C}" type="sibTrans" cxnId="{9E018E4E-7E26-4C64-B306-D75865E08453}">
      <dgm:prSet/>
      <dgm:spPr/>
      <dgm:t>
        <a:bodyPr/>
        <a:lstStyle/>
        <a:p>
          <a:endParaRPr lang="en-US"/>
        </a:p>
      </dgm:t>
    </dgm:pt>
    <dgm:pt modelId="{8856CAA0-5B82-4BF7-A7E7-EBE3D7E0A0A3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gm:t>
    </dgm:pt>
    <dgm:pt modelId="{D13ABC06-DBFD-4DDD-94AC-8EFE1026A860}" type="parTrans" cxnId="{EE216342-9571-4A7C-AE04-DF71EB0BC022}">
      <dgm:prSet/>
      <dgm:spPr/>
      <dgm:t>
        <a:bodyPr/>
        <a:lstStyle/>
        <a:p>
          <a:endParaRPr lang="en-US"/>
        </a:p>
      </dgm:t>
    </dgm:pt>
    <dgm:pt modelId="{88B1340D-6FCA-4AF7-A2CA-5217C49EE49C}" type="sibTrans" cxnId="{EE216342-9571-4A7C-AE04-DF71EB0BC022}">
      <dgm:prSet/>
      <dgm:spPr/>
      <dgm:t>
        <a:bodyPr/>
        <a:lstStyle/>
        <a:p>
          <a:endParaRPr lang="en-US"/>
        </a:p>
      </dgm:t>
    </dgm:pt>
    <dgm:pt modelId="{AD50A07F-8EBE-4E78-9D27-C2331D985312}" type="pres">
      <dgm:prSet presAssocID="{C9DB2469-5A6E-46F0-BA5C-5AA7398C61B0}" presName="Name0" presStyleCnt="0">
        <dgm:presLayoutVars>
          <dgm:dir/>
          <dgm:resizeHandles val="exact"/>
        </dgm:presLayoutVars>
      </dgm:prSet>
      <dgm:spPr/>
    </dgm:pt>
    <dgm:pt modelId="{88C7B703-D9B9-4B54-B66F-43A7315B3FDA}" type="pres">
      <dgm:prSet presAssocID="{C9DB2469-5A6E-46F0-BA5C-5AA7398C61B0}" presName="fgShape" presStyleLbl="fgShp" presStyleIdx="0" presStyleCnt="1" custScaleX="104470"/>
      <dgm:spPr>
        <a:prstGeom prst="rightArrow">
          <a:avLst/>
        </a:prstGeom>
        <a:solidFill>
          <a:schemeClr val="bg1"/>
        </a:solidFill>
      </dgm:spPr>
    </dgm:pt>
    <dgm:pt modelId="{2E040A38-E7C5-4FFA-BDE5-8914C5447EB2}" type="pres">
      <dgm:prSet presAssocID="{C9DB2469-5A6E-46F0-BA5C-5AA7398C61B0}" presName="linComp" presStyleCnt="0"/>
      <dgm:spPr/>
    </dgm:pt>
    <dgm:pt modelId="{9A672F00-9FFB-485F-88A7-21B8DF620903}" type="pres">
      <dgm:prSet presAssocID="{B3A43AF2-3345-4E66-ACFF-2A5B9D87D4C7}" presName="compNode" presStyleCnt="0"/>
      <dgm:spPr/>
    </dgm:pt>
    <dgm:pt modelId="{C9AFDCAD-E7F4-4ABD-8F7A-64CAC9B1B427}" type="pres">
      <dgm:prSet presAssocID="{B3A43AF2-3345-4E66-ACFF-2A5B9D87D4C7}" presName="bkgdShape" presStyleLbl="node1" presStyleIdx="0" presStyleCnt="9"/>
      <dgm:spPr>
        <a:prstGeom prst="rect">
          <a:avLst/>
        </a:prstGeom>
      </dgm:spPr>
    </dgm:pt>
    <dgm:pt modelId="{9756DD7C-AF62-4B29-89F3-C3E243E64BFB}" type="pres">
      <dgm:prSet presAssocID="{B3A43AF2-3345-4E66-ACFF-2A5B9D87D4C7}" presName="nodeTx" presStyleLbl="node1" presStyleIdx="0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175E7907-A72A-435E-9A38-AE6D3C7DC980}" type="pres">
      <dgm:prSet presAssocID="{B3A43AF2-3345-4E66-ACFF-2A5B9D87D4C7}" presName="invisiNode" presStyleLbl="node1" presStyleIdx="0" presStyleCnt="9"/>
      <dgm:spPr/>
    </dgm:pt>
    <dgm:pt modelId="{4EFC7334-50E2-49DC-8033-0FFF3BE09926}" type="pres">
      <dgm:prSet presAssocID="{B3A43AF2-3345-4E66-ACFF-2A5B9D87D4C7}" presName="imagNode" presStyleLbl="fgImgPlace1" presStyleIdx="0" presStyleCnt="9"/>
      <dgm:spPr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BCB04256-7574-40E9-BF50-A2D4FD4F902A}" type="pres">
      <dgm:prSet presAssocID="{E9B2FC8E-43C5-4910-84B1-FD22DB89B1B8}" presName="sibTrans" presStyleLbl="sibTrans2D1" presStyleIdx="0" presStyleCnt="0"/>
      <dgm:spPr/>
    </dgm:pt>
    <dgm:pt modelId="{AF6E99EA-C8CD-4F76-9E73-C004B4AD6E4F}" type="pres">
      <dgm:prSet presAssocID="{CE344968-B93F-4B50-997B-0CA76ED156C8}" presName="compNode" presStyleCnt="0"/>
      <dgm:spPr/>
    </dgm:pt>
    <dgm:pt modelId="{6A27D576-024D-4AB4-A6AF-F138570B7B1F}" type="pres">
      <dgm:prSet presAssocID="{CE344968-B93F-4B50-997B-0CA76ED156C8}" presName="bkgdShape" presStyleLbl="node1" presStyleIdx="1" presStyleCnt="9"/>
      <dgm:spPr>
        <a:xfrm>
          <a:off x="1314072" y="0"/>
          <a:ext cx="1272063" cy="5194944"/>
        </a:xfrm>
        <a:prstGeom prst="rect">
          <a:avLst/>
        </a:prstGeom>
      </dgm:spPr>
    </dgm:pt>
    <dgm:pt modelId="{2DC2070A-C859-490E-8748-D1F85F25181D}" type="pres">
      <dgm:prSet presAssocID="{CE344968-B93F-4B50-997B-0CA76ED156C8}" presName="nodeTx" presStyleLbl="node1" presStyleIdx="1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81B5EAA7-373F-4615-A40B-0BA53A2493EA}" type="pres">
      <dgm:prSet presAssocID="{CE344968-B93F-4B50-997B-0CA76ED156C8}" presName="invisiNode" presStyleLbl="node1" presStyleIdx="1" presStyleCnt="9"/>
      <dgm:spPr/>
    </dgm:pt>
    <dgm:pt modelId="{F19B0874-9636-45EF-87D3-092C2A269C1A}" type="pres">
      <dgm:prSet presAssocID="{CE344968-B93F-4B50-997B-0CA76ED156C8}" presName="imagNode" presStyleLbl="fgImgPlace1" presStyleIdx="1" presStyleCnt="9"/>
      <dgm:spPr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1000" t="20000" b="20000"/>
          </a:stretch>
        </a:blipFill>
        <a:ln>
          <a:noFill/>
        </a:ln>
      </dgm:spPr>
    </dgm:pt>
    <dgm:pt modelId="{A352358B-E03D-4ABD-BAFA-8C24CE461AE5}" type="pres">
      <dgm:prSet presAssocID="{2A9364D9-11F6-4748-AB03-19268E98414D}" presName="sibTrans" presStyleLbl="sibTrans2D1" presStyleIdx="0" presStyleCnt="0"/>
      <dgm:spPr/>
    </dgm:pt>
    <dgm:pt modelId="{04E96FA1-C444-4E4E-95EF-488724D13D8A}" type="pres">
      <dgm:prSet presAssocID="{FFC201FA-FCC6-4F98-95C5-A7DF7C314852}" presName="compNode" presStyleCnt="0"/>
      <dgm:spPr/>
    </dgm:pt>
    <dgm:pt modelId="{6FC6834A-D384-4667-81D2-A01130E993FE}" type="pres">
      <dgm:prSet presAssocID="{FFC201FA-FCC6-4F98-95C5-A7DF7C314852}" presName="bkgdShape" presStyleLbl="node1" presStyleIdx="2" presStyleCnt="9"/>
      <dgm:spPr>
        <a:xfrm>
          <a:off x="2624297" y="0"/>
          <a:ext cx="1272063" cy="5194944"/>
        </a:xfrm>
        <a:prstGeom prst="rect">
          <a:avLst/>
        </a:prstGeom>
      </dgm:spPr>
    </dgm:pt>
    <dgm:pt modelId="{F5B5519E-22D4-4F33-A841-BCC1E6AD3504}" type="pres">
      <dgm:prSet presAssocID="{FFC201FA-FCC6-4F98-95C5-A7DF7C314852}" presName="nodeTx" presStyleLbl="node1" presStyleIdx="2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495F2570-B16D-4919-9FAD-8AE4B3301E0F}" type="pres">
      <dgm:prSet presAssocID="{FFC201FA-FCC6-4F98-95C5-A7DF7C314852}" presName="invisiNode" presStyleLbl="node1" presStyleIdx="2" presStyleCnt="9"/>
      <dgm:spPr/>
    </dgm:pt>
    <dgm:pt modelId="{73A9045C-B103-4CB1-97B4-5C3B1519628C}" type="pres">
      <dgm:prSet presAssocID="{FFC201FA-FCC6-4F98-95C5-A7DF7C314852}" presName="imagNode" presStyleLbl="fgImgPlace1" presStyleIdx="2" presStyleCnt="9"/>
      <dgm:spPr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FD152FB8-8A44-45E0-B0D6-B8B4A606CA08}" type="pres">
      <dgm:prSet presAssocID="{C950E3CF-70C8-401A-80AD-B28907F08AA8}" presName="sibTrans" presStyleLbl="sibTrans2D1" presStyleIdx="0" presStyleCnt="0"/>
      <dgm:spPr/>
    </dgm:pt>
    <dgm:pt modelId="{0119D2C9-1D6F-43CF-8299-575806B5F033}" type="pres">
      <dgm:prSet presAssocID="{9F599AC9-335F-408B-822F-FC7D1EB0A36E}" presName="compNode" presStyleCnt="0"/>
      <dgm:spPr/>
    </dgm:pt>
    <dgm:pt modelId="{FF3D6CE1-1F79-40C7-BE59-D2F183BE78AE}" type="pres">
      <dgm:prSet presAssocID="{9F599AC9-335F-408B-822F-FC7D1EB0A36E}" presName="bkgdShape" presStyleLbl="node1" presStyleIdx="3" presStyleCnt="9" custScaleX="478364"/>
      <dgm:spPr>
        <a:prstGeom prst="rect">
          <a:avLst/>
        </a:prstGeom>
      </dgm:spPr>
    </dgm:pt>
    <dgm:pt modelId="{ABC4DDA8-674F-44D3-AAAD-CEC4BDF44644}" type="pres">
      <dgm:prSet presAssocID="{9F599AC9-335F-408B-822F-FC7D1EB0A36E}" presName="nodeTx" presStyleLbl="node1" presStyleIdx="3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5814C071-884C-4FB0-A629-C58C36C29E3A}" type="pres">
      <dgm:prSet presAssocID="{9F599AC9-335F-408B-822F-FC7D1EB0A36E}" presName="invisiNode" presStyleLbl="node1" presStyleIdx="3" presStyleCnt="9"/>
      <dgm:spPr/>
    </dgm:pt>
    <dgm:pt modelId="{FEBE9BFB-C8B0-42BC-8441-38F413805D4A}" type="pres">
      <dgm:prSet presAssocID="{9F599AC9-335F-408B-822F-FC7D1EB0A36E}" presName="imagNode" presStyleLbl="fgImgPlace1" presStyleIdx="3" presStyleCnt="9" custScaleX="508898"/>
      <dgm:spPr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4EADBA45-6BFC-4C82-A7B8-CB7E7B0D1A84}" type="pres">
      <dgm:prSet presAssocID="{4080D15F-819B-489B-81FA-AE0CC405C512}" presName="sibTrans" presStyleLbl="sibTrans2D1" presStyleIdx="0" presStyleCnt="0"/>
      <dgm:spPr/>
    </dgm:pt>
    <dgm:pt modelId="{12DF08C7-0921-4EB1-8B14-180F087A3835}" type="pres">
      <dgm:prSet presAssocID="{3DD6F0C7-2CB3-4BEA-AA24-DFAAE1764960}" presName="compNode" presStyleCnt="0"/>
      <dgm:spPr/>
    </dgm:pt>
    <dgm:pt modelId="{862BF532-1668-4508-A0D3-754B625085A3}" type="pres">
      <dgm:prSet presAssocID="{3DD6F0C7-2CB3-4BEA-AA24-DFAAE1764960}" presName="bkgdShape" presStyleLbl="node1" presStyleIdx="4" presStyleCnt="9"/>
      <dgm:spPr>
        <a:prstGeom prst="rect">
          <a:avLst/>
        </a:prstGeom>
      </dgm:spPr>
    </dgm:pt>
    <dgm:pt modelId="{A5CF9F92-5AC0-4FF3-B1AA-666CD2BBD57B}" type="pres">
      <dgm:prSet presAssocID="{3DD6F0C7-2CB3-4BEA-AA24-DFAAE1764960}" presName="nodeTx" presStyleLbl="node1" presStyleIdx="4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0E321F54-166D-41E3-9762-50936CE84A67}" type="pres">
      <dgm:prSet presAssocID="{3DD6F0C7-2CB3-4BEA-AA24-DFAAE1764960}" presName="invisiNode" presStyleLbl="node1" presStyleIdx="4" presStyleCnt="9"/>
      <dgm:spPr/>
    </dgm:pt>
    <dgm:pt modelId="{0FA179F6-CBF8-4611-B009-5CBFDB206B5B}" type="pres">
      <dgm:prSet presAssocID="{3DD6F0C7-2CB3-4BEA-AA24-DFAAE1764960}" presName="imagNode" presStyleLbl="fgImgPlace1" presStyleIdx="4" presStyleCnt="9"/>
      <dgm:spPr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0000" b="10000"/>
          </a:stretch>
        </a:blipFill>
        <a:ln>
          <a:noFill/>
        </a:ln>
      </dgm:spPr>
    </dgm:pt>
    <dgm:pt modelId="{49401F63-12BF-47D7-A4E6-3DD53FFE7F89}" type="pres">
      <dgm:prSet presAssocID="{F329FC5C-1169-4C53-B488-FF4CA9358CB5}" presName="sibTrans" presStyleLbl="sibTrans2D1" presStyleIdx="0" presStyleCnt="0"/>
      <dgm:spPr/>
    </dgm:pt>
    <dgm:pt modelId="{96A886B6-8231-4557-9742-F5DC816F50E4}" type="pres">
      <dgm:prSet presAssocID="{A63D20F5-B149-4336-9AE2-8EC0BAC88950}" presName="compNode" presStyleCnt="0"/>
      <dgm:spPr/>
    </dgm:pt>
    <dgm:pt modelId="{EE64478E-5033-4EE8-9D16-0A46CC405526}" type="pres">
      <dgm:prSet presAssocID="{A63D20F5-B149-4336-9AE2-8EC0BAC88950}" presName="bkgdShape" presStyleLbl="node1" presStyleIdx="5" presStyleCnt="9"/>
      <dgm:spPr>
        <a:prstGeom prst="rect">
          <a:avLst/>
        </a:prstGeom>
      </dgm:spPr>
    </dgm:pt>
    <dgm:pt modelId="{0F709C4C-7989-410C-8B6C-7A31243DB46B}" type="pres">
      <dgm:prSet presAssocID="{A63D20F5-B149-4336-9AE2-8EC0BAC88950}" presName="nodeTx" presStyleLbl="node1" presStyleIdx="5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9A19A509-4CD9-4D50-817D-CF64BE192048}" type="pres">
      <dgm:prSet presAssocID="{A63D20F5-B149-4336-9AE2-8EC0BAC88950}" presName="invisiNode" presStyleLbl="node1" presStyleIdx="5" presStyleCnt="9"/>
      <dgm:spPr/>
    </dgm:pt>
    <dgm:pt modelId="{1464F3F4-7BE1-482D-A6A2-195BFFDA963F}" type="pres">
      <dgm:prSet presAssocID="{A63D20F5-B149-4336-9AE2-8EC0BAC88950}" presName="imagNode" presStyleLbl="fgImgPlace1" presStyleIdx="5" presStyleCnt="9"/>
      <dgm:spPr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</dgm:spPr>
    </dgm:pt>
    <dgm:pt modelId="{30ECB90C-9023-47FE-ACF4-0C37DF21CF78}" type="pres">
      <dgm:prSet presAssocID="{8C3128BF-CABB-4325-BEC4-0D25382C0B44}" presName="sibTrans" presStyleLbl="sibTrans2D1" presStyleIdx="0" presStyleCnt="0"/>
      <dgm:spPr/>
    </dgm:pt>
    <dgm:pt modelId="{AB535713-A611-49E0-BE35-97B4A2A5F62E}" type="pres">
      <dgm:prSet presAssocID="{734EC440-C652-4053-9F1B-352D57B253B2}" presName="compNode" presStyleCnt="0"/>
      <dgm:spPr/>
    </dgm:pt>
    <dgm:pt modelId="{9CE206C5-5559-431F-BC4B-A4407652F288}" type="pres">
      <dgm:prSet presAssocID="{734EC440-C652-4053-9F1B-352D57B253B2}" presName="bkgdShape" presStyleLbl="node1" presStyleIdx="6" presStyleCnt="9"/>
      <dgm:spPr>
        <a:prstGeom prst="rect">
          <a:avLst/>
        </a:prstGeom>
      </dgm:spPr>
    </dgm:pt>
    <dgm:pt modelId="{73F323CE-0F1E-4AFD-A93F-F6C7D38CF53A}" type="pres">
      <dgm:prSet presAssocID="{734EC440-C652-4053-9F1B-352D57B253B2}" presName="nodeTx" presStyleLbl="node1" presStyleIdx="6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D23D2033-6FE1-4BCC-9C75-01B8D5B26C89}" type="pres">
      <dgm:prSet presAssocID="{734EC440-C652-4053-9F1B-352D57B253B2}" presName="invisiNode" presStyleLbl="node1" presStyleIdx="6" presStyleCnt="9"/>
      <dgm:spPr/>
    </dgm:pt>
    <dgm:pt modelId="{85AD8E34-29F0-4E98-A6FD-4C6E97E4BD58}" type="pres">
      <dgm:prSet presAssocID="{734EC440-C652-4053-9F1B-352D57B253B2}" presName="imagNode" presStyleLbl="fgImgPlace1" presStyleIdx="6" presStyleCnt="9"/>
      <dgm:spPr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E79D242C-0877-4D9A-AA6A-D044748416C5}" type="pres">
      <dgm:prSet presAssocID="{DA024E93-3B51-4038-9727-648971E3868C}" presName="sibTrans" presStyleLbl="sibTrans2D1" presStyleIdx="0" presStyleCnt="0"/>
      <dgm:spPr/>
    </dgm:pt>
    <dgm:pt modelId="{90DE1B4A-7DE6-420C-95C1-DFBC40470DBB}" type="pres">
      <dgm:prSet presAssocID="{8856CAA0-5B82-4BF7-A7E7-EBE3D7E0A0A3}" presName="compNode" presStyleCnt="0"/>
      <dgm:spPr/>
    </dgm:pt>
    <dgm:pt modelId="{33D60E89-3DDD-46B8-A931-478EEA9E4266}" type="pres">
      <dgm:prSet presAssocID="{8856CAA0-5B82-4BF7-A7E7-EBE3D7E0A0A3}" presName="bkgdShape" presStyleLbl="node1" presStyleIdx="7" presStyleCnt="9"/>
      <dgm:spPr>
        <a:prstGeom prst="rect">
          <a:avLst/>
        </a:prstGeom>
      </dgm:spPr>
    </dgm:pt>
    <dgm:pt modelId="{5A65FB33-82F9-4AB8-8080-B42F742E23A1}" type="pres">
      <dgm:prSet presAssocID="{8856CAA0-5B82-4BF7-A7E7-EBE3D7E0A0A3}" presName="nodeTx" presStyleLbl="node1" presStyleIdx="7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364CAB25-C15B-446E-BE94-190D6C417621}" type="pres">
      <dgm:prSet presAssocID="{8856CAA0-5B82-4BF7-A7E7-EBE3D7E0A0A3}" presName="invisiNode" presStyleLbl="node1" presStyleIdx="7" presStyleCnt="9"/>
      <dgm:spPr/>
    </dgm:pt>
    <dgm:pt modelId="{E95A64A3-6BDC-4DA7-822D-A49D5B948F48}" type="pres">
      <dgm:prSet presAssocID="{8856CAA0-5B82-4BF7-A7E7-EBE3D7E0A0A3}" presName="imagNode" presStyleLbl="fgImgPlace1" presStyleIdx="7" presStyleCnt="9"/>
      <dgm:spPr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27330613-F151-42A8-A2B6-69FB49FA646A}" type="pres">
      <dgm:prSet presAssocID="{88B1340D-6FCA-4AF7-A2CA-5217C49EE49C}" presName="sibTrans" presStyleLbl="sibTrans2D1" presStyleIdx="0" presStyleCnt="0"/>
      <dgm:spPr/>
    </dgm:pt>
    <dgm:pt modelId="{22C87D5C-8A1B-480F-848D-9BFEFDD72DBE}" type="pres">
      <dgm:prSet presAssocID="{C156BA5C-A934-4386-AD81-47D4EA161496}" presName="compNode" presStyleCnt="0"/>
      <dgm:spPr/>
    </dgm:pt>
    <dgm:pt modelId="{BDF8AD0D-2817-4AE9-A325-960C0366EC6F}" type="pres">
      <dgm:prSet presAssocID="{C156BA5C-A934-4386-AD81-47D4EA161496}" presName="bkgdShape" presStyleLbl="node1" presStyleIdx="8" presStyleCnt="9"/>
      <dgm:spPr>
        <a:prstGeom prst="rect">
          <a:avLst/>
        </a:prstGeom>
      </dgm:spPr>
    </dgm:pt>
    <dgm:pt modelId="{78BC02AF-4B40-499B-B233-DB9F8E60ACAE}" type="pres">
      <dgm:prSet presAssocID="{C156BA5C-A934-4386-AD81-47D4EA161496}" presName="nodeTx" presStyleLbl="node1" presStyleIdx="8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E39A38A7-766C-40C4-B452-2ACF6BE0A211}" type="pres">
      <dgm:prSet presAssocID="{C156BA5C-A934-4386-AD81-47D4EA161496}" presName="invisiNode" presStyleLbl="node1" presStyleIdx="8" presStyleCnt="9"/>
      <dgm:spPr/>
    </dgm:pt>
    <dgm:pt modelId="{C08C6D02-C52A-456D-B09E-6F98672DEF73}" type="pres">
      <dgm:prSet presAssocID="{C156BA5C-A934-4386-AD81-47D4EA161496}" presName="imagNode" presStyleLbl="fgImgPlace1" presStyleIdx="8" presStyleCnt="9"/>
      <dgm:spPr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 l="-50000" r="-50000"/>
          </a:stretch>
        </a:blipFill>
        <a:ln>
          <a:noFill/>
        </a:ln>
      </dgm:spPr>
    </dgm:pt>
  </dgm:ptLst>
  <dgm:cxnLst>
    <dgm:cxn modelId="{A65EFF0A-27BA-4B06-96C5-0D7A53AD9B13}" type="presOf" srcId="{3DD6F0C7-2CB3-4BEA-AA24-DFAAE1764960}" destId="{A5CF9F92-5AC0-4FF3-B1AA-666CD2BBD57B}" srcOrd="1" destOrd="0" presId="urn:microsoft.com/office/officeart/2005/8/layout/hList7"/>
    <dgm:cxn modelId="{25E8F916-2A65-4322-A690-EEFF98AF32F7}" type="presOf" srcId="{FFC201FA-FCC6-4F98-95C5-A7DF7C314852}" destId="{F5B5519E-22D4-4F33-A841-BCC1E6AD3504}" srcOrd="1" destOrd="0" presId="urn:microsoft.com/office/officeart/2005/8/layout/hList7"/>
    <dgm:cxn modelId="{C068DB23-C20D-4EC6-957C-63CEC5F95EE4}" srcId="{C9DB2469-5A6E-46F0-BA5C-5AA7398C61B0}" destId="{A63D20F5-B149-4336-9AE2-8EC0BAC88950}" srcOrd="5" destOrd="0" parTransId="{43C0183F-3EE1-4117-B4CE-D58538FB7838}" sibTransId="{8C3128BF-CABB-4325-BEC4-0D25382C0B44}"/>
    <dgm:cxn modelId="{808B2229-9F27-468F-9A66-7A0EF0375DA4}" type="presOf" srcId="{FFC201FA-FCC6-4F98-95C5-A7DF7C314852}" destId="{6FC6834A-D384-4667-81D2-A01130E993FE}" srcOrd="0" destOrd="0" presId="urn:microsoft.com/office/officeart/2005/8/layout/hList7"/>
    <dgm:cxn modelId="{CC4F8136-5C2D-435C-883E-DD4D003F60F4}" type="presOf" srcId="{C156BA5C-A934-4386-AD81-47D4EA161496}" destId="{78BC02AF-4B40-499B-B233-DB9F8E60ACAE}" srcOrd="1" destOrd="0" presId="urn:microsoft.com/office/officeart/2005/8/layout/hList7"/>
    <dgm:cxn modelId="{139DB836-FE33-4658-8B5F-FBC1A853F9C8}" type="presOf" srcId="{8C3128BF-CABB-4325-BEC4-0D25382C0B44}" destId="{30ECB90C-9023-47FE-ACF4-0C37DF21CF78}" srcOrd="0" destOrd="0" presId="urn:microsoft.com/office/officeart/2005/8/layout/hList7"/>
    <dgm:cxn modelId="{222DDD36-0F8C-4553-8587-870ADA207D3D}" type="presOf" srcId="{CE344968-B93F-4B50-997B-0CA76ED156C8}" destId="{6A27D576-024D-4AB4-A6AF-F138570B7B1F}" srcOrd="0" destOrd="0" presId="urn:microsoft.com/office/officeart/2005/8/layout/hList7"/>
    <dgm:cxn modelId="{EE216342-9571-4A7C-AE04-DF71EB0BC022}" srcId="{C9DB2469-5A6E-46F0-BA5C-5AA7398C61B0}" destId="{8856CAA0-5B82-4BF7-A7E7-EBE3D7E0A0A3}" srcOrd="7" destOrd="0" parTransId="{D13ABC06-DBFD-4DDD-94AC-8EFE1026A860}" sibTransId="{88B1340D-6FCA-4AF7-A2CA-5217C49EE49C}"/>
    <dgm:cxn modelId="{BE1B5B6C-0D06-4A0A-844D-D965B57D2F66}" type="presOf" srcId="{C156BA5C-A934-4386-AD81-47D4EA161496}" destId="{BDF8AD0D-2817-4AE9-A325-960C0366EC6F}" srcOrd="0" destOrd="0" presId="urn:microsoft.com/office/officeart/2005/8/layout/hList7"/>
    <dgm:cxn modelId="{9E018E4E-7E26-4C64-B306-D75865E08453}" srcId="{C9DB2469-5A6E-46F0-BA5C-5AA7398C61B0}" destId="{734EC440-C652-4053-9F1B-352D57B253B2}" srcOrd="6" destOrd="0" parTransId="{1F9728F2-B0C9-4DC8-AD83-FBB48901D633}" sibTransId="{DA024E93-3B51-4038-9727-648971E3868C}"/>
    <dgm:cxn modelId="{B5F74C6F-3C5A-4BF8-9464-B87DA4CAA7BA}" type="presOf" srcId="{88B1340D-6FCA-4AF7-A2CA-5217C49EE49C}" destId="{27330613-F151-42A8-A2B6-69FB49FA646A}" srcOrd="0" destOrd="0" presId="urn:microsoft.com/office/officeart/2005/8/layout/hList7"/>
    <dgm:cxn modelId="{B907796F-C884-4719-8031-60A55F4A8F25}" type="presOf" srcId="{8856CAA0-5B82-4BF7-A7E7-EBE3D7E0A0A3}" destId="{5A65FB33-82F9-4AB8-8080-B42F742E23A1}" srcOrd="1" destOrd="0" presId="urn:microsoft.com/office/officeart/2005/8/layout/hList7"/>
    <dgm:cxn modelId="{1E698C50-44E5-4F12-AE7F-33B4E7636CE1}" type="presOf" srcId="{9F599AC9-335F-408B-822F-FC7D1EB0A36E}" destId="{ABC4DDA8-674F-44D3-AAAD-CEC4BDF44644}" srcOrd="1" destOrd="0" presId="urn:microsoft.com/office/officeart/2005/8/layout/hList7"/>
    <dgm:cxn modelId="{8FEE9C72-0CF6-4441-BB64-63AA152D8E29}" type="presOf" srcId="{B3A43AF2-3345-4E66-ACFF-2A5B9D87D4C7}" destId="{C9AFDCAD-E7F4-4ABD-8F7A-64CAC9B1B427}" srcOrd="0" destOrd="0" presId="urn:microsoft.com/office/officeart/2005/8/layout/hList7"/>
    <dgm:cxn modelId="{40A90059-1E0C-4656-8DC8-60196EB63F32}" type="presOf" srcId="{C9DB2469-5A6E-46F0-BA5C-5AA7398C61B0}" destId="{AD50A07F-8EBE-4E78-9D27-C2331D985312}" srcOrd="0" destOrd="0" presId="urn:microsoft.com/office/officeart/2005/8/layout/hList7"/>
    <dgm:cxn modelId="{10B53F7E-2E2E-455B-A621-F31F53D6E2EE}" srcId="{C9DB2469-5A6E-46F0-BA5C-5AA7398C61B0}" destId="{C156BA5C-A934-4386-AD81-47D4EA161496}" srcOrd="8" destOrd="0" parTransId="{B8C08606-B8F3-4623-A97E-05BE11D1F21C}" sibTransId="{E212024F-E93D-48C9-AAE1-46BA3FAC12B5}"/>
    <dgm:cxn modelId="{FDE91D86-1425-4E5B-A3D7-8CF467E4296E}" type="presOf" srcId="{734EC440-C652-4053-9F1B-352D57B253B2}" destId="{9CE206C5-5559-431F-BC4B-A4407652F288}" srcOrd="0" destOrd="0" presId="urn:microsoft.com/office/officeart/2005/8/layout/hList7"/>
    <dgm:cxn modelId="{583DA491-7AC6-4642-A36F-262AA4D151AC}" type="presOf" srcId="{3DD6F0C7-2CB3-4BEA-AA24-DFAAE1764960}" destId="{862BF532-1668-4508-A0D3-754B625085A3}" srcOrd="0" destOrd="0" presId="urn:microsoft.com/office/officeart/2005/8/layout/hList7"/>
    <dgm:cxn modelId="{C1A62693-2262-460A-B357-4C848CC74FFB}" type="presOf" srcId="{A63D20F5-B149-4336-9AE2-8EC0BAC88950}" destId="{0F709C4C-7989-410C-8B6C-7A31243DB46B}" srcOrd="1" destOrd="0" presId="urn:microsoft.com/office/officeart/2005/8/layout/hList7"/>
    <dgm:cxn modelId="{B85CC897-9641-4193-A074-75A3FA626164}" type="presOf" srcId="{4080D15F-819B-489B-81FA-AE0CC405C512}" destId="{4EADBA45-6BFC-4C82-A7B8-CB7E7B0D1A84}" srcOrd="0" destOrd="0" presId="urn:microsoft.com/office/officeart/2005/8/layout/hList7"/>
    <dgm:cxn modelId="{7FD4019C-F765-459C-A3BB-E192B14F6B7D}" srcId="{C9DB2469-5A6E-46F0-BA5C-5AA7398C61B0}" destId="{3DD6F0C7-2CB3-4BEA-AA24-DFAAE1764960}" srcOrd="4" destOrd="0" parTransId="{B2014385-EFD8-447B-9131-CF4FAD60C4F7}" sibTransId="{F329FC5C-1169-4C53-B488-FF4CA9358CB5}"/>
    <dgm:cxn modelId="{4E47F4A5-5558-481F-9D46-2F631610CA87}" type="presOf" srcId="{734EC440-C652-4053-9F1B-352D57B253B2}" destId="{73F323CE-0F1E-4AFD-A93F-F6C7D38CF53A}" srcOrd="1" destOrd="0" presId="urn:microsoft.com/office/officeart/2005/8/layout/hList7"/>
    <dgm:cxn modelId="{7C11BCA8-33B1-46DF-9658-333E99046216}" type="presOf" srcId="{9F599AC9-335F-408B-822F-FC7D1EB0A36E}" destId="{FF3D6CE1-1F79-40C7-BE59-D2F183BE78AE}" srcOrd="0" destOrd="0" presId="urn:microsoft.com/office/officeart/2005/8/layout/hList7"/>
    <dgm:cxn modelId="{708E42A9-0679-4D32-B8C9-78F2E647A6CB}" srcId="{C9DB2469-5A6E-46F0-BA5C-5AA7398C61B0}" destId="{B3A43AF2-3345-4E66-ACFF-2A5B9D87D4C7}" srcOrd="0" destOrd="0" parTransId="{E566EF24-E2E0-483C-8BDA-E2A289F0B322}" sibTransId="{E9B2FC8E-43C5-4910-84B1-FD22DB89B1B8}"/>
    <dgm:cxn modelId="{5B1F6BAB-5C29-445C-B9BB-977E049AE21B}" type="presOf" srcId="{F329FC5C-1169-4C53-B488-FF4CA9358CB5}" destId="{49401F63-12BF-47D7-A4E6-3DD53FFE7F89}" srcOrd="0" destOrd="0" presId="urn:microsoft.com/office/officeart/2005/8/layout/hList7"/>
    <dgm:cxn modelId="{3E407CB6-A269-42BD-ABFA-942E602B21A4}" type="presOf" srcId="{CE344968-B93F-4B50-997B-0CA76ED156C8}" destId="{2DC2070A-C859-490E-8748-D1F85F25181D}" srcOrd="1" destOrd="0" presId="urn:microsoft.com/office/officeart/2005/8/layout/hList7"/>
    <dgm:cxn modelId="{F03609BB-20C0-4904-A922-60F3CEEB7E64}" srcId="{C9DB2469-5A6E-46F0-BA5C-5AA7398C61B0}" destId="{9F599AC9-335F-408B-822F-FC7D1EB0A36E}" srcOrd="3" destOrd="0" parTransId="{E2042F0D-1065-4F4E-9F88-602223A66ED0}" sibTransId="{4080D15F-819B-489B-81FA-AE0CC405C512}"/>
    <dgm:cxn modelId="{3B1244CF-1863-4D37-BB0F-697C27BEDE4E}" type="presOf" srcId="{DA024E93-3B51-4038-9727-648971E3868C}" destId="{E79D242C-0877-4D9A-AA6A-D044748416C5}" srcOrd="0" destOrd="0" presId="urn:microsoft.com/office/officeart/2005/8/layout/hList7"/>
    <dgm:cxn modelId="{D4DFE6CF-3ED2-4EAD-BAAE-E9E974D5DC66}" type="presOf" srcId="{B3A43AF2-3345-4E66-ACFF-2A5B9D87D4C7}" destId="{9756DD7C-AF62-4B29-89F3-C3E243E64BFB}" srcOrd="1" destOrd="0" presId="urn:microsoft.com/office/officeart/2005/8/layout/hList7"/>
    <dgm:cxn modelId="{5DA6DADF-825C-41DC-9066-8DDE80F7271E}" type="presOf" srcId="{C950E3CF-70C8-401A-80AD-B28907F08AA8}" destId="{FD152FB8-8A44-45E0-B0D6-B8B4A606CA08}" srcOrd="0" destOrd="0" presId="urn:microsoft.com/office/officeart/2005/8/layout/hList7"/>
    <dgm:cxn modelId="{2ACD8EEA-D01D-47C3-A67E-717F5B0913C6}" type="presOf" srcId="{E9B2FC8E-43C5-4910-84B1-FD22DB89B1B8}" destId="{BCB04256-7574-40E9-BF50-A2D4FD4F902A}" srcOrd="0" destOrd="0" presId="urn:microsoft.com/office/officeart/2005/8/layout/hList7"/>
    <dgm:cxn modelId="{5A46ECEE-A669-415B-9D9D-CCFB48E515D7}" type="presOf" srcId="{A63D20F5-B149-4336-9AE2-8EC0BAC88950}" destId="{EE64478E-5033-4EE8-9D16-0A46CC405526}" srcOrd="0" destOrd="0" presId="urn:microsoft.com/office/officeart/2005/8/layout/hList7"/>
    <dgm:cxn modelId="{AA6599F6-8C1B-4F4A-B5DB-BE61E23F95EB}" type="presOf" srcId="{2A9364D9-11F6-4748-AB03-19268E98414D}" destId="{A352358B-E03D-4ABD-BAFA-8C24CE461AE5}" srcOrd="0" destOrd="0" presId="urn:microsoft.com/office/officeart/2005/8/layout/hList7"/>
    <dgm:cxn modelId="{46E401F7-E887-4FDB-8A98-A29521CDFDF7}" type="presOf" srcId="{8856CAA0-5B82-4BF7-A7E7-EBE3D7E0A0A3}" destId="{33D60E89-3DDD-46B8-A931-478EEA9E4266}" srcOrd="0" destOrd="0" presId="urn:microsoft.com/office/officeart/2005/8/layout/hList7"/>
    <dgm:cxn modelId="{684B59F7-70D8-4DAB-A47F-3C5FA4946CEC}" srcId="{C9DB2469-5A6E-46F0-BA5C-5AA7398C61B0}" destId="{CE344968-B93F-4B50-997B-0CA76ED156C8}" srcOrd="1" destOrd="0" parTransId="{E5D9360E-66A4-403B-9F49-7DCF78798BDD}" sibTransId="{2A9364D9-11F6-4748-AB03-19268E98414D}"/>
    <dgm:cxn modelId="{4D4EDBFD-B7AE-4A39-9E76-68EB96229EBC}" srcId="{C9DB2469-5A6E-46F0-BA5C-5AA7398C61B0}" destId="{FFC201FA-FCC6-4F98-95C5-A7DF7C314852}" srcOrd="2" destOrd="0" parTransId="{4BB1CF4D-97AF-4BDB-B8E7-907897AEA386}" sibTransId="{C950E3CF-70C8-401A-80AD-B28907F08AA8}"/>
    <dgm:cxn modelId="{41B41118-8C8E-41E2-822B-B17B8D5DC770}" type="presParOf" srcId="{AD50A07F-8EBE-4E78-9D27-C2331D985312}" destId="{88C7B703-D9B9-4B54-B66F-43A7315B3FDA}" srcOrd="0" destOrd="0" presId="urn:microsoft.com/office/officeart/2005/8/layout/hList7"/>
    <dgm:cxn modelId="{8B513180-141D-4075-8A73-08CADF6669E0}" type="presParOf" srcId="{AD50A07F-8EBE-4E78-9D27-C2331D985312}" destId="{2E040A38-E7C5-4FFA-BDE5-8914C5447EB2}" srcOrd="1" destOrd="0" presId="urn:microsoft.com/office/officeart/2005/8/layout/hList7"/>
    <dgm:cxn modelId="{48BA6CD2-D2B6-4D4F-86D7-481EB7E2DBFA}" type="presParOf" srcId="{2E040A38-E7C5-4FFA-BDE5-8914C5447EB2}" destId="{9A672F00-9FFB-485F-88A7-21B8DF620903}" srcOrd="0" destOrd="0" presId="urn:microsoft.com/office/officeart/2005/8/layout/hList7"/>
    <dgm:cxn modelId="{DD1DB854-201D-4A74-88FB-EDAA122B59B1}" type="presParOf" srcId="{9A672F00-9FFB-485F-88A7-21B8DF620903}" destId="{C9AFDCAD-E7F4-4ABD-8F7A-64CAC9B1B427}" srcOrd="0" destOrd="0" presId="urn:microsoft.com/office/officeart/2005/8/layout/hList7"/>
    <dgm:cxn modelId="{60380D8C-1E63-4EE1-B45C-7700648C20C4}" type="presParOf" srcId="{9A672F00-9FFB-485F-88A7-21B8DF620903}" destId="{9756DD7C-AF62-4B29-89F3-C3E243E64BFB}" srcOrd="1" destOrd="0" presId="urn:microsoft.com/office/officeart/2005/8/layout/hList7"/>
    <dgm:cxn modelId="{44E438BC-13A9-4D68-818D-79D2AA5DAEBE}" type="presParOf" srcId="{9A672F00-9FFB-485F-88A7-21B8DF620903}" destId="{175E7907-A72A-435E-9A38-AE6D3C7DC980}" srcOrd="2" destOrd="0" presId="urn:microsoft.com/office/officeart/2005/8/layout/hList7"/>
    <dgm:cxn modelId="{C81737A5-467C-4AF4-98B3-BF0FD98DDB41}" type="presParOf" srcId="{9A672F00-9FFB-485F-88A7-21B8DF620903}" destId="{4EFC7334-50E2-49DC-8033-0FFF3BE09926}" srcOrd="3" destOrd="0" presId="urn:microsoft.com/office/officeart/2005/8/layout/hList7"/>
    <dgm:cxn modelId="{9A06BA7E-91FC-4C3D-B3F7-82C7C37C1049}" type="presParOf" srcId="{2E040A38-E7C5-4FFA-BDE5-8914C5447EB2}" destId="{BCB04256-7574-40E9-BF50-A2D4FD4F902A}" srcOrd="1" destOrd="0" presId="urn:microsoft.com/office/officeart/2005/8/layout/hList7"/>
    <dgm:cxn modelId="{46819C9B-CA44-4FD2-80C0-F763EAF2FCCA}" type="presParOf" srcId="{2E040A38-E7C5-4FFA-BDE5-8914C5447EB2}" destId="{AF6E99EA-C8CD-4F76-9E73-C004B4AD6E4F}" srcOrd="2" destOrd="0" presId="urn:microsoft.com/office/officeart/2005/8/layout/hList7"/>
    <dgm:cxn modelId="{95D08D18-49AF-4381-8215-29DB4039DB99}" type="presParOf" srcId="{AF6E99EA-C8CD-4F76-9E73-C004B4AD6E4F}" destId="{6A27D576-024D-4AB4-A6AF-F138570B7B1F}" srcOrd="0" destOrd="0" presId="urn:microsoft.com/office/officeart/2005/8/layout/hList7"/>
    <dgm:cxn modelId="{BDF9F4F8-49A0-4027-B31D-A601F0B95454}" type="presParOf" srcId="{AF6E99EA-C8CD-4F76-9E73-C004B4AD6E4F}" destId="{2DC2070A-C859-490E-8748-D1F85F25181D}" srcOrd="1" destOrd="0" presId="urn:microsoft.com/office/officeart/2005/8/layout/hList7"/>
    <dgm:cxn modelId="{8B82CBDB-FA5B-4291-83B3-C94B7E70F01A}" type="presParOf" srcId="{AF6E99EA-C8CD-4F76-9E73-C004B4AD6E4F}" destId="{81B5EAA7-373F-4615-A40B-0BA53A2493EA}" srcOrd="2" destOrd="0" presId="urn:microsoft.com/office/officeart/2005/8/layout/hList7"/>
    <dgm:cxn modelId="{186AF7B4-E2B0-4CB3-B921-C69D355B7EAC}" type="presParOf" srcId="{AF6E99EA-C8CD-4F76-9E73-C004B4AD6E4F}" destId="{F19B0874-9636-45EF-87D3-092C2A269C1A}" srcOrd="3" destOrd="0" presId="urn:microsoft.com/office/officeart/2005/8/layout/hList7"/>
    <dgm:cxn modelId="{40EEAEF6-2AF3-4B1B-A16F-6405AF107231}" type="presParOf" srcId="{2E040A38-E7C5-4FFA-BDE5-8914C5447EB2}" destId="{A352358B-E03D-4ABD-BAFA-8C24CE461AE5}" srcOrd="3" destOrd="0" presId="urn:microsoft.com/office/officeart/2005/8/layout/hList7"/>
    <dgm:cxn modelId="{54808169-1D7C-4B76-9493-B2AC4D0D6A07}" type="presParOf" srcId="{2E040A38-E7C5-4FFA-BDE5-8914C5447EB2}" destId="{04E96FA1-C444-4E4E-95EF-488724D13D8A}" srcOrd="4" destOrd="0" presId="urn:microsoft.com/office/officeart/2005/8/layout/hList7"/>
    <dgm:cxn modelId="{F0ECDA7B-F3D6-4CC6-9E73-CE92477C47E9}" type="presParOf" srcId="{04E96FA1-C444-4E4E-95EF-488724D13D8A}" destId="{6FC6834A-D384-4667-81D2-A01130E993FE}" srcOrd="0" destOrd="0" presId="urn:microsoft.com/office/officeart/2005/8/layout/hList7"/>
    <dgm:cxn modelId="{CF29F5B5-1B4E-43D1-9A11-F126C1A2A81F}" type="presParOf" srcId="{04E96FA1-C444-4E4E-95EF-488724D13D8A}" destId="{F5B5519E-22D4-4F33-A841-BCC1E6AD3504}" srcOrd="1" destOrd="0" presId="urn:microsoft.com/office/officeart/2005/8/layout/hList7"/>
    <dgm:cxn modelId="{7934903A-41BC-47A7-84B1-1BD863A815BC}" type="presParOf" srcId="{04E96FA1-C444-4E4E-95EF-488724D13D8A}" destId="{495F2570-B16D-4919-9FAD-8AE4B3301E0F}" srcOrd="2" destOrd="0" presId="urn:microsoft.com/office/officeart/2005/8/layout/hList7"/>
    <dgm:cxn modelId="{316374DF-600E-4881-BEC2-497257F78A58}" type="presParOf" srcId="{04E96FA1-C444-4E4E-95EF-488724D13D8A}" destId="{73A9045C-B103-4CB1-97B4-5C3B1519628C}" srcOrd="3" destOrd="0" presId="urn:microsoft.com/office/officeart/2005/8/layout/hList7"/>
    <dgm:cxn modelId="{5CD18E5A-941C-4FFA-939F-BAC6B62D1BC8}" type="presParOf" srcId="{2E040A38-E7C5-4FFA-BDE5-8914C5447EB2}" destId="{FD152FB8-8A44-45E0-B0D6-B8B4A606CA08}" srcOrd="5" destOrd="0" presId="urn:microsoft.com/office/officeart/2005/8/layout/hList7"/>
    <dgm:cxn modelId="{38A7190A-699C-452C-9E90-7AF6C57B3D74}" type="presParOf" srcId="{2E040A38-E7C5-4FFA-BDE5-8914C5447EB2}" destId="{0119D2C9-1D6F-43CF-8299-575806B5F033}" srcOrd="6" destOrd="0" presId="urn:microsoft.com/office/officeart/2005/8/layout/hList7"/>
    <dgm:cxn modelId="{CF2BF916-F46B-48F6-91BA-491F1F119E95}" type="presParOf" srcId="{0119D2C9-1D6F-43CF-8299-575806B5F033}" destId="{FF3D6CE1-1F79-40C7-BE59-D2F183BE78AE}" srcOrd="0" destOrd="0" presId="urn:microsoft.com/office/officeart/2005/8/layout/hList7"/>
    <dgm:cxn modelId="{1F8E32C4-E7D6-49B7-8681-4B227EE7EA7E}" type="presParOf" srcId="{0119D2C9-1D6F-43CF-8299-575806B5F033}" destId="{ABC4DDA8-674F-44D3-AAAD-CEC4BDF44644}" srcOrd="1" destOrd="0" presId="urn:microsoft.com/office/officeart/2005/8/layout/hList7"/>
    <dgm:cxn modelId="{0D3F1D0E-2A8C-4264-91CB-3FB43593C8DB}" type="presParOf" srcId="{0119D2C9-1D6F-43CF-8299-575806B5F033}" destId="{5814C071-884C-4FB0-A629-C58C36C29E3A}" srcOrd="2" destOrd="0" presId="urn:microsoft.com/office/officeart/2005/8/layout/hList7"/>
    <dgm:cxn modelId="{7C3A7278-D7D5-4183-BA49-60702F93FE1D}" type="presParOf" srcId="{0119D2C9-1D6F-43CF-8299-575806B5F033}" destId="{FEBE9BFB-C8B0-42BC-8441-38F413805D4A}" srcOrd="3" destOrd="0" presId="urn:microsoft.com/office/officeart/2005/8/layout/hList7"/>
    <dgm:cxn modelId="{02CB43D8-82EA-438F-B3A3-A73B8F917021}" type="presParOf" srcId="{2E040A38-E7C5-4FFA-BDE5-8914C5447EB2}" destId="{4EADBA45-6BFC-4C82-A7B8-CB7E7B0D1A84}" srcOrd="7" destOrd="0" presId="urn:microsoft.com/office/officeart/2005/8/layout/hList7"/>
    <dgm:cxn modelId="{2BC6CCA7-035B-4BB3-946E-DA46E6C49EC1}" type="presParOf" srcId="{2E040A38-E7C5-4FFA-BDE5-8914C5447EB2}" destId="{12DF08C7-0921-4EB1-8B14-180F087A3835}" srcOrd="8" destOrd="0" presId="urn:microsoft.com/office/officeart/2005/8/layout/hList7"/>
    <dgm:cxn modelId="{514719D0-37B5-4CA3-AA1E-170A5DADBC50}" type="presParOf" srcId="{12DF08C7-0921-4EB1-8B14-180F087A3835}" destId="{862BF532-1668-4508-A0D3-754B625085A3}" srcOrd="0" destOrd="0" presId="urn:microsoft.com/office/officeart/2005/8/layout/hList7"/>
    <dgm:cxn modelId="{00FE6B04-9E72-4239-86E2-AAD3E5CB2FE3}" type="presParOf" srcId="{12DF08C7-0921-4EB1-8B14-180F087A3835}" destId="{A5CF9F92-5AC0-4FF3-B1AA-666CD2BBD57B}" srcOrd="1" destOrd="0" presId="urn:microsoft.com/office/officeart/2005/8/layout/hList7"/>
    <dgm:cxn modelId="{16690028-7695-450E-A4F6-72972BA4608A}" type="presParOf" srcId="{12DF08C7-0921-4EB1-8B14-180F087A3835}" destId="{0E321F54-166D-41E3-9762-50936CE84A67}" srcOrd="2" destOrd="0" presId="urn:microsoft.com/office/officeart/2005/8/layout/hList7"/>
    <dgm:cxn modelId="{618A7730-126C-4987-97F7-C2DDDF75A5B2}" type="presParOf" srcId="{12DF08C7-0921-4EB1-8B14-180F087A3835}" destId="{0FA179F6-CBF8-4611-B009-5CBFDB206B5B}" srcOrd="3" destOrd="0" presId="urn:microsoft.com/office/officeart/2005/8/layout/hList7"/>
    <dgm:cxn modelId="{1352D743-24D2-4065-80ED-D615FF5F0D1E}" type="presParOf" srcId="{2E040A38-E7C5-4FFA-BDE5-8914C5447EB2}" destId="{49401F63-12BF-47D7-A4E6-3DD53FFE7F89}" srcOrd="9" destOrd="0" presId="urn:microsoft.com/office/officeart/2005/8/layout/hList7"/>
    <dgm:cxn modelId="{17A2BE61-03A2-45FB-9EAC-A3C29DA594F5}" type="presParOf" srcId="{2E040A38-E7C5-4FFA-BDE5-8914C5447EB2}" destId="{96A886B6-8231-4557-9742-F5DC816F50E4}" srcOrd="10" destOrd="0" presId="urn:microsoft.com/office/officeart/2005/8/layout/hList7"/>
    <dgm:cxn modelId="{26B09C29-3F61-46B2-8C6E-DC0D8AA9589A}" type="presParOf" srcId="{96A886B6-8231-4557-9742-F5DC816F50E4}" destId="{EE64478E-5033-4EE8-9D16-0A46CC405526}" srcOrd="0" destOrd="0" presId="urn:microsoft.com/office/officeart/2005/8/layout/hList7"/>
    <dgm:cxn modelId="{6268E4D7-2312-4131-85EE-A45CE16BBBA5}" type="presParOf" srcId="{96A886B6-8231-4557-9742-F5DC816F50E4}" destId="{0F709C4C-7989-410C-8B6C-7A31243DB46B}" srcOrd="1" destOrd="0" presId="urn:microsoft.com/office/officeart/2005/8/layout/hList7"/>
    <dgm:cxn modelId="{EC2A1F81-8D17-43DC-8862-BC765BA4A53A}" type="presParOf" srcId="{96A886B6-8231-4557-9742-F5DC816F50E4}" destId="{9A19A509-4CD9-4D50-817D-CF64BE192048}" srcOrd="2" destOrd="0" presId="urn:microsoft.com/office/officeart/2005/8/layout/hList7"/>
    <dgm:cxn modelId="{306CA396-50E5-4A51-818C-6BCFD59E25AA}" type="presParOf" srcId="{96A886B6-8231-4557-9742-F5DC816F50E4}" destId="{1464F3F4-7BE1-482D-A6A2-195BFFDA963F}" srcOrd="3" destOrd="0" presId="urn:microsoft.com/office/officeart/2005/8/layout/hList7"/>
    <dgm:cxn modelId="{EE9FC44C-A24D-4F50-B1AA-BF6E80328702}" type="presParOf" srcId="{2E040A38-E7C5-4FFA-BDE5-8914C5447EB2}" destId="{30ECB90C-9023-47FE-ACF4-0C37DF21CF78}" srcOrd="11" destOrd="0" presId="urn:microsoft.com/office/officeart/2005/8/layout/hList7"/>
    <dgm:cxn modelId="{604E165D-7532-450F-99E6-11A7B530FF3B}" type="presParOf" srcId="{2E040A38-E7C5-4FFA-BDE5-8914C5447EB2}" destId="{AB535713-A611-49E0-BE35-97B4A2A5F62E}" srcOrd="12" destOrd="0" presId="urn:microsoft.com/office/officeart/2005/8/layout/hList7"/>
    <dgm:cxn modelId="{E8D0A330-2B0B-4166-8474-38D6C3FE98B3}" type="presParOf" srcId="{AB535713-A611-49E0-BE35-97B4A2A5F62E}" destId="{9CE206C5-5559-431F-BC4B-A4407652F288}" srcOrd="0" destOrd="0" presId="urn:microsoft.com/office/officeart/2005/8/layout/hList7"/>
    <dgm:cxn modelId="{DFDB31EB-BCDB-4C6E-9D64-F5F5C782FE71}" type="presParOf" srcId="{AB535713-A611-49E0-BE35-97B4A2A5F62E}" destId="{73F323CE-0F1E-4AFD-A93F-F6C7D38CF53A}" srcOrd="1" destOrd="0" presId="urn:microsoft.com/office/officeart/2005/8/layout/hList7"/>
    <dgm:cxn modelId="{DC45A8C4-F3A9-44C5-8DE7-79AF3B57BB03}" type="presParOf" srcId="{AB535713-A611-49E0-BE35-97B4A2A5F62E}" destId="{D23D2033-6FE1-4BCC-9C75-01B8D5B26C89}" srcOrd="2" destOrd="0" presId="urn:microsoft.com/office/officeart/2005/8/layout/hList7"/>
    <dgm:cxn modelId="{0948F638-1B08-4C66-B794-199914A241E6}" type="presParOf" srcId="{AB535713-A611-49E0-BE35-97B4A2A5F62E}" destId="{85AD8E34-29F0-4E98-A6FD-4C6E97E4BD58}" srcOrd="3" destOrd="0" presId="urn:microsoft.com/office/officeart/2005/8/layout/hList7"/>
    <dgm:cxn modelId="{B4A6A3CF-3AD0-4785-B5E3-B6D145219583}" type="presParOf" srcId="{2E040A38-E7C5-4FFA-BDE5-8914C5447EB2}" destId="{E79D242C-0877-4D9A-AA6A-D044748416C5}" srcOrd="13" destOrd="0" presId="urn:microsoft.com/office/officeart/2005/8/layout/hList7"/>
    <dgm:cxn modelId="{D61E317B-E3AB-4D16-BFB8-9E60F2331F66}" type="presParOf" srcId="{2E040A38-E7C5-4FFA-BDE5-8914C5447EB2}" destId="{90DE1B4A-7DE6-420C-95C1-DFBC40470DBB}" srcOrd="14" destOrd="0" presId="urn:microsoft.com/office/officeart/2005/8/layout/hList7"/>
    <dgm:cxn modelId="{E02DAF91-72E5-48B6-822C-638FB4DF6977}" type="presParOf" srcId="{90DE1B4A-7DE6-420C-95C1-DFBC40470DBB}" destId="{33D60E89-3DDD-46B8-A931-478EEA9E4266}" srcOrd="0" destOrd="0" presId="urn:microsoft.com/office/officeart/2005/8/layout/hList7"/>
    <dgm:cxn modelId="{7F9ACED2-E41A-4D50-ADAA-1BCCEF045752}" type="presParOf" srcId="{90DE1B4A-7DE6-420C-95C1-DFBC40470DBB}" destId="{5A65FB33-82F9-4AB8-8080-B42F742E23A1}" srcOrd="1" destOrd="0" presId="urn:microsoft.com/office/officeart/2005/8/layout/hList7"/>
    <dgm:cxn modelId="{303EE9D3-3DA8-4E25-8A80-B9E85F9ACFCA}" type="presParOf" srcId="{90DE1B4A-7DE6-420C-95C1-DFBC40470DBB}" destId="{364CAB25-C15B-446E-BE94-190D6C417621}" srcOrd="2" destOrd="0" presId="urn:microsoft.com/office/officeart/2005/8/layout/hList7"/>
    <dgm:cxn modelId="{6186CC4E-7190-47CF-AECE-96B02D223555}" type="presParOf" srcId="{90DE1B4A-7DE6-420C-95C1-DFBC40470DBB}" destId="{E95A64A3-6BDC-4DA7-822D-A49D5B948F48}" srcOrd="3" destOrd="0" presId="urn:microsoft.com/office/officeart/2005/8/layout/hList7"/>
    <dgm:cxn modelId="{951E4139-7CBD-445A-A286-4F19E03702A1}" type="presParOf" srcId="{2E040A38-E7C5-4FFA-BDE5-8914C5447EB2}" destId="{27330613-F151-42A8-A2B6-69FB49FA646A}" srcOrd="15" destOrd="0" presId="urn:microsoft.com/office/officeart/2005/8/layout/hList7"/>
    <dgm:cxn modelId="{9AC098E6-7A21-42AC-A675-95915D422040}" type="presParOf" srcId="{2E040A38-E7C5-4FFA-BDE5-8914C5447EB2}" destId="{22C87D5C-8A1B-480F-848D-9BFEFDD72DBE}" srcOrd="16" destOrd="0" presId="urn:microsoft.com/office/officeart/2005/8/layout/hList7"/>
    <dgm:cxn modelId="{69917550-A2DD-44FF-8BF8-7C32C8E70CA8}" type="presParOf" srcId="{22C87D5C-8A1B-480F-848D-9BFEFDD72DBE}" destId="{BDF8AD0D-2817-4AE9-A325-960C0366EC6F}" srcOrd="0" destOrd="0" presId="urn:microsoft.com/office/officeart/2005/8/layout/hList7"/>
    <dgm:cxn modelId="{0FDB2B57-E1EF-4B91-A2FA-3934B346AB9B}" type="presParOf" srcId="{22C87D5C-8A1B-480F-848D-9BFEFDD72DBE}" destId="{78BC02AF-4B40-499B-B233-DB9F8E60ACAE}" srcOrd="1" destOrd="0" presId="urn:microsoft.com/office/officeart/2005/8/layout/hList7"/>
    <dgm:cxn modelId="{7B724C68-142D-4808-942B-DCDAC25C2CAF}" type="presParOf" srcId="{22C87D5C-8A1B-480F-848D-9BFEFDD72DBE}" destId="{E39A38A7-766C-40C4-B452-2ACF6BE0A211}" srcOrd="2" destOrd="0" presId="urn:microsoft.com/office/officeart/2005/8/layout/hList7"/>
    <dgm:cxn modelId="{114BEB5D-8848-4368-BD87-9FF3DFDB801E}" type="presParOf" srcId="{22C87D5C-8A1B-480F-848D-9BFEFDD72DBE}" destId="{C08C6D02-C52A-456D-B09E-6F98672DEF7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DB2469-5A6E-46F0-BA5C-5AA7398C61B0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</dgm:pt>
    <dgm:pt modelId="{B3A43AF2-3345-4E66-ACFF-2A5B9D87D4C7}">
      <dgm:prSet phldrT="[Text]"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3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3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1300" b="0" dirty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66EF24-E2E0-483C-8BDA-E2A289F0B322}" type="parTrans" cxnId="{708E42A9-0679-4D32-B8C9-78F2E647A6CB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E9B2FC8E-43C5-4910-84B1-FD22DB89B1B8}" type="sibTrans" cxnId="{708E42A9-0679-4D32-B8C9-78F2E647A6CB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CE344968-B93F-4B50-997B-0CA76ED156C8}">
      <dgm:prSet phldrT="[Text]" custT="1"/>
      <dgm:spPr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gm:t>
    </dgm:pt>
    <dgm:pt modelId="{E5D9360E-66A4-403B-9F49-7DCF78798BDD}" type="parTrans" cxnId="{684B59F7-70D8-4DAB-A47F-3C5FA4946CE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2A9364D9-11F6-4748-AB03-19268E98414D}" type="sibTrans" cxnId="{684B59F7-70D8-4DAB-A47F-3C5FA4946CE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FFC201FA-FCC6-4F98-95C5-A7DF7C314852}">
      <dgm:prSet phldrT="[Text]" custT="1"/>
      <dgm:spPr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gm:t>
    </dgm:pt>
    <dgm:pt modelId="{C950E3CF-70C8-401A-80AD-B28907F08AA8}" type="sibTrans" cxnId="{4D4EDBFD-B7AE-4A39-9E76-68EB96229EB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4BB1CF4D-97AF-4BDB-B8E7-907897AEA386}" type="parTrans" cxnId="{4D4EDBFD-B7AE-4A39-9E76-68EB96229EB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3DD6F0C7-2CB3-4BEA-AA24-DFAAE1764960}">
      <dgm:prSet custT="1"/>
      <dgm:spPr>
        <a:solidFill>
          <a:srgbClr val="0055A0"/>
        </a:solidFill>
      </dgm:spPr>
      <dgm:t>
        <a:bodyPr lIns="0" tIns="36000" rIns="0" bIns="36000"/>
        <a:lstStyle/>
        <a:p>
          <a:r>
            <a:rPr lang="en-US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gm:t>
    </dgm:pt>
    <dgm:pt modelId="{B2014385-EFD8-447B-9131-CF4FAD60C4F7}" type="parTrans" cxnId="{7FD4019C-F765-459C-A3BB-E192B14F6B7D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F329FC5C-1169-4C53-B488-FF4CA9358CB5}" type="sibTrans" cxnId="{7FD4019C-F765-459C-A3BB-E192B14F6B7D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C156BA5C-A934-4386-AD81-47D4EA161496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gm:t>
    </dgm:pt>
    <dgm:pt modelId="{B8C08606-B8F3-4623-A97E-05BE11D1F21C}" type="parTrans" cxnId="{10B53F7E-2E2E-455B-A621-F31F53D6E2EE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E212024F-E93D-48C9-AAE1-46BA3FAC12B5}" type="sibTrans" cxnId="{10B53F7E-2E2E-455B-A621-F31F53D6E2EE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9F599AC9-335F-408B-822F-FC7D1EB0A36E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gm:t>
    </dgm:pt>
    <dgm:pt modelId="{E2042F0D-1065-4F4E-9F88-602223A66ED0}" type="parTrans" cxnId="{F03609BB-20C0-4904-A922-60F3CEEB7E6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4080D15F-819B-489B-81FA-AE0CC405C512}" type="sibTrans" cxnId="{F03609BB-20C0-4904-A922-60F3CEEB7E6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A63D20F5-B149-4336-9AE2-8EC0BAC88950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gm:t>
    </dgm:pt>
    <dgm:pt modelId="{43C0183F-3EE1-4117-B4CE-D58538FB7838}" type="parTrans" cxnId="{C068DB23-C20D-4EC6-957C-63CEC5F95EE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C3128BF-CABB-4325-BEC4-0D25382C0B44}" type="sibTrans" cxnId="{C068DB23-C20D-4EC6-957C-63CEC5F95EE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734EC440-C652-4053-9F1B-352D57B253B2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gm:t>
    </dgm:pt>
    <dgm:pt modelId="{1F9728F2-B0C9-4DC8-AD83-FBB48901D633}" type="parTrans" cxnId="{9E018E4E-7E26-4C64-B306-D75865E08453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DA024E93-3B51-4038-9727-648971E3868C}" type="sibTrans" cxnId="{9E018E4E-7E26-4C64-B306-D75865E08453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856CAA0-5B82-4BF7-A7E7-EBE3D7E0A0A3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gm:t>
    </dgm:pt>
    <dgm:pt modelId="{D13ABC06-DBFD-4DDD-94AC-8EFE1026A860}" type="parTrans" cxnId="{EE216342-9571-4A7C-AE04-DF71EB0BC022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8B1340D-6FCA-4AF7-A2CA-5217C49EE49C}" type="sibTrans" cxnId="{EE216342-9571-4A7C-AE04-DF71EB0BC022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AD50A07F-8EBE-4E78-9D27-C2331D985312}" type="pres">
      <dgm:prSet presAssocID="{C9DB2469-5A6E-46F0-BA5C-5AA7398C61B0}" presName="Name0" presStyleCnt="0">
        <dgm:presLayoutVars>
          <dgm:dir/>
          <dgm:resizeHandles val="exact"/>
        </dgm:presLayoutVars>
      </dgm:prSet>
      <dgm:spPr/>
    </dgm:pt>
    <dgm:pt modelId="{88C7B703-D9B9-4B54-B66F-43A7315B3FDA}" type="pres">
      <dgm:prSet presAssocID="{C9DB2469-5A6E-46F0-BA5C-5AA7398C61B0}" presName="fgShape" presStyleLbl="fgShp" presStyleIdx="0" presStyleCnt="1" custScaleX="104470"/>
      <dgm:spPr>
        <a:prstGeom prst="rightArrow">
          <a:avLst/>
        </a:prstGeom>
        <a:solidFill>
          <a:schemeClr val="bg1"/>
        </a:solidFill>
      </dgm:spPr>
    </dgm:pt>
    <dgm:pt modelId="{2E040A38-E7C5-4FFA-BDE5-8914C5447EB2}" type="pres">
      <dgm:prSet presAssocID="{C9DB2469-5A6E-46F0-BA5C-5AA7398C61B0}" presName="linComp" presStyleCnt="0"/>
      <dgm:spPr/>
    </dgm:pt>
    <dgm:pt modelId="{9A672F00-9FFB-485F-88A7-21B8DF620903}" type="pres">
      <dgm:prSet presAssocID="{B3A43AF2-3345-4E66-ACFF-2A5B9D87D4C7}" presName="compNode" presStyleCnt="0"/>
      <dgm:spPr/>
    </dgm:pt>
    <dgm:pt modelId="{C9AFDCAD-E7F4-4ABD-8F7A-64CAC9B1B427}" type="pres">
      <dgm:prSet presAssocID="{B3A43AF2-3345-4E66-ACFF-2A5B9D87D4C7}" presName="bkgdShape" presStyleLbl="node1" presStyleIdx="0" presStyleCnt="9"/>
      <dgm:spPr>
        <a:prstGeom prst="rect">
          <a:avLst/>
        </a:prstGeom>
      </dgm:spPr>
    </dgm:pt>
    <dgm:pt modelId="{9756DD7C-AF62-4B29-89F3-C3E243E64BFB}" type="pres">
      <dgm:prSet presAssocID="{B3A43AF2-3345-4E66-ACFF-2A5B9D87D4C7}" presName="nodeTx" presStyleLbl="node1" presStyleIdx="0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175E7907-A72A-435E-9A38-AE6D3C7DC980}" type="pres">
      <dgm:prSet presAssocID="{B3A43AF2-3345-4E66-ACFF-2A5B9D87D4C7}" presName="invisiNode" presStyleLbl="node1" presStyleIdx="0" presStyleCnt="9"/>
      <dgm:spPr/>
    </dgm:pt>
    <dgm:pt modelId="{4EFC7334-50E2-49DC-8033-0FFF3BE09926}" type="pres">
      <dgm:prSet presAssocID="{B3A43AF2-3345-4E66-ACFF-2A5B9D87D4C7}" presName="imagNode" presStyleLbl="fgImgPlace1" presStyleIdx="0" presStyleCnt="9"/>
      <dgm:spPr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BCB04256-7574-40E9-BF50-A2D4FD4F902A}" type="pres">
      <dgm:prSet presAssocID="{E9B2FC8E-43C5-4910-84B1-FD22DB89B1B8}" presName="sibTrans" presStyleLbl="sibTrans2D1" presStyleIdx="0" presStyleCnt="0"/>
      <dgm:spPr/>
    </dgm:pt>
    <dgm:pt modelId="{AF6E99EA-C8CD-4F76-9E73-C004B4AD6E4F}" type="pres">
      <dgm:prSet presAssocID="{CE344968-B93F-4B50-997B-0CA76ED156C8}" presName="compNode" presStyleCnt="0"/>
      <dgm:spPr/>
    </dgm:pt>
    <dgm:pt modelId="{6A27D576-024D-4AB4-A6AF-F138570B7B1F}" type="pres">
      <dgm:prSet presAssocID="{CE344968-B93F-4B50-997B-0CA76ED156C8}" presName="bkgdShape" presStyleLbl="node1" presStyleIdx="1" presStyleCnt="9" custLinFactNeighborX="2995" custLinFactNeighborY="-128"/>
      <dgm:spPr>
        <a:xfrm>
          <a:off x="1314072" y="0"/>
          <a:ext cx="1272063" cy="5194944"/>
        </a:xfrm>
        <a:prstGeom prst="rect">
          <a:avLst/>
        </a:prstGeom>
      </dgm:spPr>
    </dgm:pt>
    <dgm:pt modelId="{2DC2070A-C859-490E-8748-D1F85F25181D}" type="pres">
      <dgm:prSet presAssocID="{CE344968-B93F-4B50-997B-0CA76ED156C8}" presName="nodeTx" presStyleLbl="node1" presStyleIdx="1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81B5EAA7-373F-4615-A40B-0BA53A2493EA}" type="pres">
      <dgm:prSet presAssocID="{CE344968-B93F-4B50-997B-0CA76ED156C8}" presName="invisiNode" presStyleLbl="node1" presStyleIdx="1" presStyleCnt="9"/>
      <dgm:spPr/>
    </dgm:pt>
    <dgm:pt modelId="{F19B0874-9636-45EF-87D3-092C2A269C1A}" type="pres">
      <dgm:prSet presAssocID="{CE344968-B93F-4B50-997B-0CA76ED156C8}" presName="imagNode" presStyleLbl="fgImgPlace1" presStyleIdx="1" presStyleCnt="9"/>
      <dgm:spPr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1000" t="20000" b="20000"/>
          </a:stretch>
        </a:blipFill>
        <a:ln>
          <a:noFill/>
        </a:ln>
      </dgm:spPr>
    </dgm:pt>
    <dgm:pt modelId="{A352358B-E03D-4ABD-BAFA-8C24CE461AE5}" type="pres">
      <dgm:prSet presAssocID="{2A9364D9-11F6-4748-AB03-19268E98414D}" presName="sibTrans" presStyleLbl="sibTrans2D1" presStyleIdx="0" presStyleCnt="0"/>
      <dgm:spPr/>
    </dgm:pt>
    <dgm:pt modelId="{04E96FA1-C444-4E4E-95EF-488724D13D8A}" type="pres">
      <dgm:prSet presAssocID="{FFC201FA-FCC6-4F98-95C5-A7DF7C314852}" presName="compNode" presStyleCnt="0"/>
      <dgm:spPr/>
    </dgm:pt>
    <dgm:pt modelId="{6FC6834A-D384-4667-81D2-A01130E993FE}" type="pres">
      <dgm:prSet presAssocID="{FFC201FA-FCC6-4F98-95C5-A7DF7C314852}" presName="bkgdShape" presStyleLbl="node1" presStyleIdx="2" presStyleCnt="9" custLinFactNeighborX="2995" custLinFactNeighborY="-128"/>
      <dgm:spPr>
        <a:xfrm>
          <a:off x="2624297" y="0"/>
          <a:ext cx="1272063" cy="5194944"/>
        </a:xfrm>
        <a:prstGeom prst="rect">
          <a:avLst/>
        </a:prstGeom>
      </dgm:spPr>
    </dgm:pt>
    <dgm:pt modelId="{F5B5519E-22D4-4F33-A841-BCC1E6AD3504}" type="pres">
      <dgm:prSet presAssocID="{FFC201FA-FCC6-4F98-95C5-A7DF7C314852}" presName="nodeTx" presStyleLbl="node1" presStyleIdx="2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495F2570-B16D-4919-9FAD-8AE4B3301E0F}" type="pres">
      <dgm:prSet presAssocID="{FFC201FA-FCC6-4F98-95C5-A7DF7C314852}" presName="invisiNode" presStyleLbl="node1" presStyleIdx="2" presStyleCnt="9"/>
      <dgm:spPr/>
    </dgm:pt>
    <dgm:pt modelId="{73A9045C-B103-4CB1-97B4-5C3B1519628C}" type="pres">
      <dgm:prSet presAssocID="{FFC201FA-FCC6-4F98-95C5-A7DF7C314852}" presName="imagNode" presStyleLbl="fgImgPlace1" presStyleIdx="2" presStyleCnt="9"/>
      <dgm:spPr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FD152FB8-8A44-45E0-B0D6-B8B4A606CA08}" type="pres">
      <dgm:prSet presAssocID="{C950E3CF-70C8-401A-80AD-B28907F08AA8}" presName="sibTrans" presStyleLbl="sibTrans2D1" presStyleIdx="0" presStyleCnt="0"/>
      <dgm:spPr/>
    </dgm:pt>
    <dgm:pt modelId="{0119D2C9-1D6F-43CF-8299-575806B5F033}" type="pres">
      <dgm:prSet presAssocID="{9F599AC9-335F-408B-822F-FC7D1EB0A36E}" presName="compNode" presStyleCnt="0"/>
      <dgm:spPr/>
    </dgm:pt>
    <dgm:pt modelId="{FF3D6CE1-1F79-40C7-BE59-D2F183BE78AE}" type="pres">
      <dgm:prSet presAssocID="{9F599AC9-335F-408B-822F-FC7D1EB0A36E}" presName="bkgdShape" presStyleLbl="node1" presStyleIdx="3" presStyleCnt="9" custLinFactNeighborX="2995" custLinFactNeighborY="-128"/>
      <dgm:spPr>
        <a:prstGeom prst="rect">
          <a:avLst/>
        </a:prstGeom>
      </dgm:spPr>
    </dgm:pt>
    <dgm:pt modelId="{ABC4DDA8-674F-44D3-AAAD-CEC4BDF44644}" type="pres">
      <dgm:prSet presAssocID="{9F599AC9-335F-408B-822F-FC7D1EB0A36E}" presName="nodeTx" presStyleLbl="node1" presStyleIdx="3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5814C071-884C-4FB0-A629-C58C36C29E3A}" type="pres">
      <dgm:prSet presAssocID="{9F599AC9-335F-408B-822F-FC7D1EB0A36E}" presName="invisiNode" presStyleLbl="node1" presStyleIdx="3" presStyleCnt="9"/>
      <dgm:spPr/>
    </dgm:pt>
    <dgm:pt modelId="{FEBE9BFB-C8B0-42BC-8441-38F413805D4A}" type="pres">
      <dgm:prSet presAssocID="{9F599AC9-335F-408B-822F-FC7D1EB0A36E}" presName="imagNode" presStyleLbl="fgImgPlace1" presStyleIdx="3" presStyleCnt="9"/>
      <dgm:spPr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30000" b="30000"/>
          </a:stretch>
        </a:blipFill>
        <a:ln>
          <a:noFill/>
        </a:ln>
      </dgm:spPr>
    </dgm:pt>
    <dgm:pt modelId="{4EADBA45-6BFC-4C82-A7B8-CB7E7B0D1A84}" type="pres">
      <dgm:prSet presAssocID="{4080D15F-819B-489B-81FA-AE0CC405C512}" presName="sibTrans" presStyleLbl="sibTrans2D1" presStyleIdx="0" presStyleCnt="0"/>
      <dgm:spPr/>
    </dgm:pt>
    <dgm:pt modelId="{12DF08C7-0921-4EB1-8B14-180F087A3835}" type="pres">
      <dgm:prSet presAssocID="{3DD6F0C7-2CB3-4BEA-AA24-DFAAE1764960}" presName="compNode" presStyleCnt="0"/>
      <dgm:spPr/>
    </dgm:pt>
    <dgm:pt modelId="{862BF532-1668-4508-A0D3-754B625085A3}" type="pres">
      <dgm:prSet presAssocID="{3DD6F0C7-2CB3-4BEA-AA24-DFAAE1764960}" presName="bkgdShape" presStyleLbl="node1" presStyleIdx="4" presStyleCnt="9" custScaleX="478364" custLinFactNeighborX="2995" custLinFactNeighborY="-128"/>
      <dgm:spPr>
        <a:prstGeom prst="rect">
          <a:avLst/>
        </a:prstGeom>
      </dgm:spPr>
    </dgm:pt>
    <dgm:pt modelId="{A5CF9F92-5AC0-4FF3-B1AA-666CD2BBD57B}" type="pres">
      <dgm:prSet presAssocID="{3DD6F0C7-2CB3-4BEA-AA24-DFAAE1764960}" presName="nodeTx" presStyleLbl="node1" presStyleIdx="4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0E321F54-166D-41E3-9762-50936CE84A67}" type="pres">
      <dgm:prSet presAssocID="{3DD6F0C7-2CB3-4BEA-AA24-DFAAE1764960}" presName="invisiNode" presStyleLbl="node1" presStyleIdx="4" presStyleCnt="9"/>
      <dgm:spPr/>
    </dgm:pt>
    <dgm:pt modelId="{0FA179F6-CBF8-4611-B009-5CBFDB206B5B}" type="pres">
      <dgm:prSet presAssocID="{3DD6F0C7-2CB3-4BEA-AA24-DFAAE1764960}" presName="imagNode" presStyleLbl="fgImgPlace1" presStyleIdx="4" presStyleCnt="9" custScaleX="508898" custScaleY="132659" custLinFactNeighborY="6606"/>
      <dgm:spPr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20000" r="20000"/>
          </a:stretch>
        </a:blipFill>
        <a:ln>
          <a:noFill/>
        </a:ln>
      </dgm:spPr>
    </dgm:pt>
    <dgm:pt modelId="{49401F63-12BF-47D7-A4E6-3DD53FFE7F89}" type="pres">
      <dgm:prSet presAssocID="{F329FC5C-1169-4C53-B488-FF4CA9358CB5}" presName="sibTrans" presStyleLbl="sibTrans2D1" presStyleIdx="0" presStyleCnt="0"/>
      <dgm:spPr/>
    </dgm:pt>
    <dgm:pt modelId="{96A886B6-8231-4557-9742-F5DC816F50E4}" type="pres">
      <dgm:prSet presAssocID="{A63D20F5-B149-4336-9AE2-8EC0BAC88950}" presName="compNode" presStyleCnt="0"/>
      <dgm:spPr/>
    </dgm:pt>
    <dgm:pt modelId="{EE64478E-5033-4EE8-9D16-0A46CC405526}" type="pres">
      <dgm:prSet presAssocID="{A63D20F5-B149-4336-9AE2-8EC0BAC88950}" presName="bkgdShape" presStyleLbl="node1" presStyleIdx="5" presStyleCnt="9" custLinFactNeighborX="2995" custLinFactNeighborY="-128"/>
      <dgm:spPr>
        <a:prstGeom prst="rect">
          <a:avLst/>
        </a:prstGeom>
      </dgm:spPr>
    </dgm:pt>
    <dgm:pt modelId="{0F709C4C-7989-410C-8B6C-7A31243DB46B}" type="pres">
      <dgm:prSet presAssocID="{A63D20F5-B149-4336-9AE2-8EC0BAC88950}" presName="nodeTx" presStyleLbl="node1" presStyleIdx="5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9A19A509-4CD9-4D50-817D-CF64BE192048}" type="pres">
      <dgm:prSet presAssocID="{A63D20F5-B149-4336-9AE2-8EC0BAC88950}" presName="invisiNode" presStyleLbl="node1" presStyleIdx="5" presStyleCnt="9"/>
      <dgm:spPr/>
    </dgm:pt>
    <dgm:pt modelId="{1464F3F4-7BE1-482D-A6A2-195BFFDA963F}" type="pres">
      <dgm:prSet presAssocID="{A63D20F5-B149-4336-9AE2-8EC0BAC88950}" presName="imagNode" presStyleLbl="fgImgPlace1" presStyleIdx="5" presStyleCnt="9"/>
      <dgm:spPr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</dgm:spPr>
    </dgm:pt>
    <dgm:pt modelId="{30ECB90C-9023-47FE-ACF4-0C37DF21CF78}" type="pres">
      <dgm:prSet presAssocID="{8C3128BF-CABB-4325-BEC4-0D25382C0B44}" presName="sibTrans" presStyleLbl="sibTrans2D1" presStyleIdx="0" presStyleCnt="0"/>
      <dgm:spPr/>
    </dgm:pt>
    <dgm:pt modelId="{AB535713-A611-49E0-BE35-97B4A2A5F62E}" type="pres">
      <dgm:prSet presAssocID="{734EC440-C652-4053-9F1B-352D57B253B2}" presName="compNode" presStyleCnt="0"/>
      <dgm:spPr/>
    </dgm:pt>
    <dgm:pt modelId="{9CE206C5-5559-431F-BC4B-A4407652F288}" type="pres">
      <dgm:prSet presAssocID="{734EC440-C652-4053-9F1B-352D57B253B2}" presName="bkgdShape" presStyleLbl="node1" presStyleIdx="6" presStyleCnt="9" custLinFactNeighborX="2995" custLinFactNeighborY="-128"/>
      <dgm:spPr>
        <a:prstGeom prst="rect">
          <a:avLst/>
        </a:prstGeom>
      </dgm:spPr>
    </dgm:pt>
    <dgm:pt modelId="{73F323CE-0F1E-4AFD-A93F-F6C7D38CF53A}" type="pres">
      <dgm:prSet presAssocID="{734EC440-C652-4053-9F1B-352D57B253B2}" presName="nodeTx" presStyleLbl="node1" presStyleIdx="6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D23D2033-6FE1-4BCC-9C75-01B8D5B26C89}" type="pres">
      <dgm:prSet presAssocID="{734EC440-C652-4053-9F1B-352D57B253B2}" presName="invisiNode" presStyleLbl="node1" presStyleIdx="6" presStyleCnt="9"/>
      <dgm:spPr/>
    </dgm:pt>
    <dgm:pt modelId="{85AD8E34-29F0-4E98-A6FD-4C6E97E4BD58}" type="pres">
      <dgm:prSet presAssocID="{734EC440-C652-4053-9F1B-352D57B253B2}" presName="imagNode" presStyleLbl="fgImgPlace1" presStyleIdx="6" presStyleCnt="9"/>
      <dgm:spPr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E79D242C-0877-4D9A-AA6A-D044748416C5}" type="pres">
      <dgm:prSet presAssocID="{DA024E93-3B51-4038-9727-648971E3868C}" presName="sibTrans" presStyleLbl="sibTrans2D1" presStyleIdx="0" presStyleCnt="0"/>
      <dgm:spPr/>
    </dgm:pt>
    <dgm:pt modelId="{90DE1B4A-7DE6-420C-95C1-DFBC40470DBB}" type="pres">
      <dgm:prSet presAssocID="{8856CAA0-5B82-4BF7-A7E7-EBE3D7E0A0A3}" presName="compNode" presStyleCnt="0"/>
      <dgm:spPr/>
    </dgm:pt>
    <dgm:pt modelId="{33D60E89-3DDD-46B8-A931-478EEA9E4266}" type="pres">
      <dgm:prSet presAssocID="{8856CAA0-5B82-4BF7-A7E7-EBE3D7E0A0A3}" presName="bkgdShape" presStyleLbl="node1" presStyleIdx="7" presStyleCnt="9"/>
      <dgm:spPr>
        <a:prstGeom prst="rect">
          <a:avLst/>
        </a:prstGeom>
      </dgm:spPr>
    </dgm:pt>
    <dgm:pt modelId="{5A65FB33-82F9-4AB8-8080-B42F742E23A1}" type="pres">
      <dgm:prSet presAssocID="{8856CAA0-5B82-4BF7-A7E7-EBE3D7E0A0A3}" presName="nodeTx" presStyleLbl="node1" presStyleIdx="7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364CAB25-C15B-446E-BE94-190D6C417621}" type="pres">
      <dgm:prSet presAssocID="{8856CAA0-5B82-4BF7-A7E7-EBE3D7E0A0A3}" presName="invisiNode" presStyleLbl="node1" presStyleIdx="7" presStyleCnt="9"/>
      <dgm:spPr/>
    </dgm:pt>
    <dgm:pt modelId="{E95A64A3-6BDC-4DA7-822D-A49D5B948F48}" type="pres">
      <dgm:prSet presAssocID="{8856CAA0-5B82-4BF7-A7E7-EBE3D7E0A0A3}" presName="imagNode" presStyleLbl="fgImgPlace1" presStyleIdx="7" presStyleCnt="9"/>
      <dgm:spPr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27330613-F151-42A8-A2B6-69FB49FA646A}" type="pres">
      <dgm:prSet presAssocID="{88B1340D-6FCA-4AF7-A2CA-5217C49EE49C}" presName="sibTrans" presStyleLbl="sibTrans2D1" presStyleIdx="0" presStyleCnt="0"/>
      <dgm:spPr/>
    </dgm:pt>
    <dgm:pt modelId="{22C87D5C-8A1B-480F-848D-9BFEFDD72DBE}" type="pres">
      <dgm:prSet presAssocID="{C156BA5C-A934-4386-AD81-47D4EA161496}" presName="compNode" presStyleCnt="0"/>
      <dgm:spPr/>
    </dgm:pt>
    <dgm:pt modelId="{BDF8AD0D-2817-4AE9-A325-960C0366EC6F}" type="pres">
      <dgm:prSet presAssocID="{C156BA5C-A934-4386-AD81-47D4EA161496}" presName="bkgdShape" presStyleLbl="node1" presStyleIdx="8" presStyleCnt="9"/>
      <dgm:spPr>
        <a:prstGeom prst="rect">
          <a:avLst/>
        </a:prstGeom>
      </dgm:spPr>
    </dgm:pt>
    <dgm:pt modelId="{78BC02AF-4B40-499B-B233-DB9F8E60ACAE}" type="pres">
      <dgm:prSet presAssocID="{C156BA5C-A934-4386-AD81-47D4EA161496}" presName="nodeTx" presStyleLbl="node1" presStyleIdx="8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E39A38A7-766C-40C4-B452-2ACF6BE0A211}" type="pres">
      <dgm:prSet presAssocID="{C156BA5C-A934-4386-AD81-47D4EA161496}" presName="invisiNode" presStyleLbl="node1" presStyleIdx="8" presStyleCnt="9"/>
      <dgm:spPr/>
    </dgm:pt>
    <dgm:pt modelId="{C08C6D02-C52A-456D-B09E-6F98672DEF73}" type="pres">
      <dgm:prSet presAssocID="{C156BA5C-A934-4386-AD81-47D4EA161496}" presName="imagNode" presStyleLbl="fgImgPlace1" presStyleIdx="8" presStyleCnt="9"/>
      <dgm:spPr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 l="-50000" r="-50000"/>
          </a:stretch>
        </a:blipFill>
        <a:ln>
          <a:noFill/>
        </a:ln>
      </dgm:spPr>
    </dgm:pt>
  </dgm:ptLst>
  <dgm:cxnLst>
    <dgm:cxn modelId="{A65EFF0A-27BA-4B06-96C5-0D7A53AD9B13}" type="presOf" srcId="{3DD6F0C7-2CB3-4BEA-AA24-DFAAE1764960}" destId="{A5CF9F92-5AC0-4FF3-B1AA-666CD2BBD57B}" srcOrd="1" destOrd="0" presId="urn:microsoft.com/office/officeart/2005/8/layout/hList7"/>
    <dgm:cxn modelId="{25E8F916-2A65-4322-A690-EEFF98AF32F7}" type="presOf" srcId="{FFC201FA-FCC6-4F98-95C5-A7DF7C314852}" destId="{F5B5519E-22D4-4F33-A841-BCC1E6AD3504}" srcOrd="1" destOrd="0" presId="urn:microsoft.com/office/officeart/2005/8/layout/hList7"/>
    <dgm:cxn modelId="{C068DB23-C20D-4EC6-957C-63CEC5F95EE4}" srcId="{C9DB2469-5A6E-46F0-BA5C-5AA7398C61B0}" destId="{A63D20F5-B149-4336-9AE2-8EC0BAC88950}" srcOrd="5" destOrd="0" parTransId="{43C0183F-3EE1-4117-B4CE-D58538FB7838}" sibTransId="{8C3128BF-CABB-4325-BEC4-0D25382C0B44}"/>
    <dgm:cxn modelId="{808B2229-9F27-468F-9A66-7A0EF0375DA4}" type="presOf" srcId="{FFC201FA-FCC6-4F98-95C5-A7DF7C314852}" destId="{6FC6834A-D384-4667-81D2-A01130E993FE}" srcOrd="0" destOrd="0" presId="urn:microsoft.com/office/officeart/2005/8/layout/hList7"/>
    <dgm:cxn modelId="{CC4F8136-5C2D-435C-883E-DD4D003F60F4}" type="presOf" srcId="{C156BA5C-A934-4386-AD81-47D4EA161496}" destId="{78BC02AF-4B40-499B-B233-DB9F8E60ACAE}" srcOrd="1" destOrd="0" presId="urn:microsoft.com/office/officeart/2005/8/layout/hList7"/>
    <dgm:cxn modelId="{139DB836-FE33-4658-8B5F-FBC1A853F9C8}" type="presOf" srcId="{8C3128BF-CABB-4325-BEC4-0D25382C0B44}" destId="{30ECB90C-9023-47FE-ACF4-0C37DF21CF78}" srcOrd="0" destOrd="0" presId="urn:microsoft.com/office/officeart/2005/8/layout/hList7"/>
    <dgm:cxn modelId="{222DDD36-0F8C-4553-8587-870ADA207D3D}" type="presOf" srcId="{CE344968-B93F-4B50-997B-0CA76ED156C8}" destId="{6A27D576-024D-4AB4-A6AF-F138570B7B1F}" srcOrd="0" destOrd="0" presId="urn:microsoft.com/office/officeart/2005/8/layout/hList7"/>
    <dgm:cxn modelId="{EE216342-9571-4A7C-AE04-DF71EB0BC022}" srcId="{C9DB2469-5A6E-46F0-BA5C-5AA7398C61B0}" destId="{8856CAA0-5B82-4BF7-A7E7-EBE3D7E0A0A3}" srcOrd="7" destOrd="0" parTransId="{D13ABC06-DBFD-4DDD-94AC-8EFE1026A860}" sibTransId="{88B1340D-6FCA-4AF7-A2CA-5217C49EE49C}"/>
    <dgm:cxn modelId="{BE1B5B6C-0D06-4A0A-844D-D965B57D2F66}" type="presOf" srcId="{C156BA5C-A934-4386-AD81-47D4EA161496}" destId="{BDF8AD0D-2817-4AE9-A325-960C0366EC6F}" srcOrd="0" destOrd="0" presId="urn:microsoft.com/office/officeart/2005/8/layout/hList7"/>
    <dgm:cxn modelId="{9E018E4E-7E26-4C64-B306-D75865E08453}" srcId="{C9DB2469-5A6E-46F0-BA5C-5AA7398C61B0}" destId="{734EC440-C652-4053-9F1B-352D57B253B2}" srcOrd="6" destOrd="0" parTransId="{1F9728F2-B0C9-4DC8-AD83-FBB48901D633}" sibTransId="{DA024E93-3B51-4038-9727-648971E3868C}"/>
    <dgm:cxn modelId="{B5F74C6F-3C5A-4BF8-9464-B87DA4CAA7BA}" type="presOf" srcId="{88B1340D-6FCA-4AF7-A2CA-5217C49EE49C}" destId="{27330613-F151-42A8-A2B6-69FB49FA646A}" srcOrd="0" destOrd="0" presId="urn:microsoft.com/office/officeart/2005/8/layout/hList7"/>
    <dgm:cxn modelId="{B907796F-C884-4719-8031-60A55F4A8F25}" type="presOf" srcId="{8856CAA0-5B82-4BF7-A7E7-EBE3D7E0A0A3}" destId="{5A65FB33-82F9-4AB8-8080-B42F742E23A1}" srcOrd="1" destOrd="0" presId="urn:microsoft.com/office/officeart/2005/8/layout/hList7"/>
    <dgm:cxn modelId="{1E698C50-44E5-4F12-AE7F-33B4E7636CE1}" type="presOf" srcId="{9F599AC9-335F-408B-822F-FC7D1EB0A36E}" destId="{ABC4DDA8-674F-44D3-AAAD-CEC4BDF44644}" srcOrd="1" destOrd="0" presId="urn:microsoft.com/office/officeart/2005/8/layout/hList7"/>
    <dgm:cxn modelId="{8FEE9C72-0CF6-4441-BB64-63AA152D8E29}" type="presOf" srcId="{B3A43AF2-3345-4E66-ACFF-2A5B9D87D4C7}" destId="{C9AFDCAD-E7F4-4ABD-8F7A-64CAC9B1B427}" srcOrd="0" destOrd="0" presId="urn:microsoft.com/office/officeart/2005/8/layout/hList7"/>
    <dgm:cxn modelId="{40A90059-1E0C-4656-8DC8-60196EB63F32}" type="presOf" srcId="{C9DB2469-5A6E-46F0-BA5C-5AA7398C61B0}" destId="{AD50A07F-8EBE-4E78-9D27-C2331D985312}" srcOrd="0" destOrd="0" presId="urn:microsoft.com/office/officeart/2005/8/layout/hList7"/>
    <dgm:cxn modelId="{10B53F7E-2E2E-455B-A621-F31F53D6E2EE}" srcId="{C9DB2469-5A6E-46F0-BA5C-5AA7398C61B0}" destId="{C156BA5C-A934-4386-AD81-47D4EA161496}" srcOrd="8" destOrd="0" parTransId="{B8C08606-B8F3-4623-A97E-05BE11D1F21C}" sibTransId="{E212024F-E93D-48C9-AAE1-46BA3FAC12B5}"/>
    <dgm:cxn modelId="{FDE91D86-1425-4E5B-A3D7-8CF467E4296E}" type="presOf" srcId="{734EC440-C652-4053-9F1B-352D57B253B2}" destId="{9CE206C5-5559-431F-BC4B-A4407652F288}" srcOrd="0" destOrd="0" presId="urn:microsoft.com/office/officeart/2005/8/layout/hList7"/>
    <dgm:cxn modelId="{583DA491-7AC6-4642-A36F-262AA4D151AC}" type="presOf" srcId="{3DD6F0C7-2CB3-4BEA-AA24-DFAAE1764960}" destId="{862BF532-1668-4508-A0D3-754B625085A3}" srcOrd="0" destOrd="0" presId="urn:microsoft.com/office/officeart/2005/8/layout/hList7"/>
    <dgm:cxn modelId="{C1A62693-2262-460A-B357-4C848CC74FFB}" type="presOf" srcId="{A63D20F5-B149-4336-9AE2-8EC0BAC88950}" destId="{0F709C4C-7989-410C-8B6C-7A31243DB46B}" srcOrd="1" destOrd="0" presId="urn:microsoft.com/office/officeart/2005/8/layout/hList7"/>
    <dgm:cxn modelId="{B85CC897-9641-4193-A074-75A3FA626164}" type="presOf" srcId="{4080D15F-819B-489B-81FA-AE0CC405C512}" destId="{4EADBA45-6BFC-4C82-A7B8-CB7E7B0D1A84}" srcOrd="0" destOrd="0" presId="urn:microsoft.com/office/officeart/2005/8/layout/hList7"/>
    <dgm:cxn modelId="{7FD4019C-F765-459C-A3BB-E192B14F6B7D}" srcId="{C9DB2469-5A6E-46F0-BA5C-5AA7398C61B0}" destId="{3DD6F0C7-2CB3-4BEA-AA24-DFAAE1764960}" srcOrd="4" destOrd="0" parTransId="{B2014385-EFD8-447B-9131-CF4FAD60C4F7}" sibTransId="{F329FC5C-1169-4C53-B488-FF4CA9358CB5}"/>
    <dgm:cxn modelId="{4E47F4A5-5558-481F-9D46-2F631610CA87}" type="presOf" srcId="{734EC440-C652-4053-9F1B-352D57B253B2}" destId="{73F323CE-0F1E-4AFD-A93F-F6C7D38CF53A}" srcOrd="1" destOrd="0" presId="urn:microsoft.com/office/officeart/2005/8/layout/hList7"/>
    <dgm:cxn modelId="{7C11BCA8-33B1-46DF-9658-333E99046216}" type="presOf" srcId="{9F599AC9-335F-408B-822F-FC7D1EB0A36E}" destId="{FF3D6CE1-1F79-40C7-BE59-D2F183BE78AE}" srcOrd="0" destOrd="0" presId="urn:microsoft.com/office/officeart/2005/8/layout/hList7"/>
    <dgm:cxn modelId="{708E42A9-0679-4D32-B8C9-78F2E647A6CB}" srcId="{C9DB2469-5A6E-46F0-BA5C-5AA7398C61B0}" destId="{B3A43AF2-3345-4E66-ACFF-2A5B9D87D4C7}" srcOrd="0" destOrd="0" parTransId="{E566EF24-E2E0-483C-8BDA-E2A289F0B322}" sibTransId="{E9B2FC8E-43C5-4910-84B1-FD22DB89B1B8}"/>
    <dgm:cxn modelId="{5B1F6BAB-5C29-445C-B9BB-977E049AE21B}" type="presOf" srcId="{F329FC5C-1169-4C53-B488-FF4CA9358CB5}" destId="{49401F63-12BF-47D7-A4E6-3DD53FFE7F89}" srcOrd="0" destOrd="0" presId="urn:microsoft.com/office/officeart/2005/8/layout/hList7"/>
    <dgm:cxn modelId="{3E407CB6-A269-42BD-ABFA-942E602B21A4}" type="presOf" srcId="{CE344968-B93F-4B50-997B-0CA76ED156C8}" destId="{2DC2070A-C859-490E-8748-D1F85F25181D}" srcOrd="1" destOrd="0" presId="urn:microsoft.com/office/officeart/2005/8/layout/hList7"/>
    <dgm:cxn modelId="{F03609BB-20C0-4904-A922-60F3CEEB7E64}" srcId="{C9DB2469-5A6E-46F0-BA5C-5AA7398C61B0}" destId="{9F599AC9-335F-408B-822F-FC7D1EB0A36E}" srcOrd="3" destOrd="0" parTransId="{E2042F0D-1065-4F4E-9F88-602223A66ED0}" sibTransId="{4080D15F-819B-489B-81FA-AE0CC405C512}"/>
    <dgm:cxn modelId="{3B1244CF-1863-4D37-BB0F-697C27BEDE4E}" type="presOf" srcId="{DA024E93-3B51-4038-9727-648971E3868C}" destId="{E79D242C-0877-4D9A-AA6A-D044748416C5}" srcOrd="0" destOrd="0" presId="urn:microsoft.com/office/officeart/2005/8/layout/hList7"/>
    <dgm:cxn modelId="{D4DFE6CF-3ED2-4EAD-BAAE-E9E974D5DC66}" type="presOf" srcId="{B3A43AF2-3345-4E66-ACFF-2A5B9D87D4C7}" destId="{9756DD7C-AF62-4B29-89F3-C3E243E64BFB}" srcOrd="1" destOrd="0" presId="urn:microsoft.com/office/officeart/2005/8/layout/hList7"/>
    <dgm:cxn modelId="{5DA6DADF-825C-41DC-9066-8DDE80F7271E}" type="presOf" srcId="{C950E3CF-70C8-401A-80AD-B28907F08AA8}" destId="{FD152FB8-8A44-45E0-B0D6-B8B4A606CA08}" srcOrd="0" destOrd="0" presId="urn:microsoft.com/office/officeart/2005/8/layout/hList7"/>
    <dgm:cxn modelId="{2ACD8EEA-D01D-47C3-A67E-717F5B0913C6}" type="presOf" srcId="{E9B2FC8E-43C5-4910-84B1-FD22DB89B1B8}" destId="{BCB04256-7574-40E9-BF50-A2D4FD4F902A}" srcOrd="0" destOrd="0" presId="urn:microsoft.com/office/officeart/2005/8/layout/hList7"/>
    <dgm:cxn modelId="{5A46ECEE-A669-415B-9D9D-CCFB48E515D7}" type="presOf" srcId="{A63D20F5-B149-4336-9AE2-8EC0BAC88950}" destId="{EE64478E-5033-4EE8-9D16-0A46CC405526}" srcOrd="0" destOrd="0" presId="urn:microsoft.com/office/officeart/2005/8/layout/hList7"/>
    <dgm:cxn modelId="{AA6599F6-8C1B-4F4A-B5DB-BE61E23F95EB}" type="presOf" srcId="{2A9364D9-11F6-4748-AB03-19268E98414D}" destId="{A352358B-E03D-4ABD-BAFA-8C24CE461AE5}" srcOrd="0" destOrd="0" presId="urn:microsoft.com/office/officeart/2005/8/layout/hList7"/>
    <dgm:cxn modelId="{46E401F7-E887-4FDB-8A98-A29521CDFDF7}" type="presOf" srcId="{8856CAA0-5B82-4BF7-A7E7-EBE3D7E0A0A3}" destId="{33D60E89-3DDD-46B8-A931-478EEA9E4266}" srcOrd="0" destOrd="0" presId="urn:microsoft.com/office/officeart/2005/8/layout/hList7"/>
    <dgm:cxn modelId="{684B59F7-70D8-4DAB-A47F-3C5FA4946CEC}" srcId="{C9DB2469-5A6E-46F0-BA5C-5AA7398C61B0}" destId="{CE344968-B93F-4B50-997B-0CA76ED156C8}" srcOrd="1" destOrd="0" parTransId="{E5D9360E-66A4-403B-9F49-7DCF78798BDD}" sibTransId="{2A9364D9-11F6-4748-AB03-19268E98414D}"/>
    <dgm:cxn modelId="{4D4EDBFD-B7AE-4A39-9E76-68EB96229EBC}" srcId="{C9DB2469-5A6E-46F0-BA5C-5AA7398C61B0}" destId="{FFC201FA-FCC6-4F98-95C5-A7DF7C314852}" srcOrd="2" destOrd="0" parTransId="{4BB1CF4D-97AF-4BDB-B8E7-907897AEA386}" sibTransId="{C950E3CF-70C8-401A-80AD-B28907F08AA8}"/>
    <dgm:cxn modelId="{41B41118-8C8E-41E2-822B-B17B8D5DC770}" type="presParOf" srcId="{AD50A07F-8EBE-4E78-9D27-C2331D985312}" destId="{88C7B703-D9B9-4B54-B66F-43A7315B3FDA}" srcOrd="0" destOrd="0" presId="urn:microsoft.com/office/officeart/2005/8/layout/hList7"/>
    <dgm:cxn modelId="{8B513180-141D-4075-8A73-08CADF6669E0}" type="presParOf" srcId="{AD50A07F-8EBE-4E78-9D27-C2331D985312}" destId="{2E040A38-E7C5-4FFA-BDE5-8914C5447EB2}" srcOrd="1" destOrd="0" presId="urn:microsoft.com/office/officeart/2005/8/layout/hList7"/>
    <dgm:cxn modelId="{48BA6CD2-D2B6-4D4F-86D7-481EB7E2DBFA}" type="presParOf" srcId="{2E040A38-E7C5-4FFA-BDE5-8914C5447EB2}" destId="{9A672F00-9FFB-485F-88A7-21B8DF620903}" srcOrd="0" destOrd="0" presId="urn:microsoft.com/office/officeart/2005/8/layout/hList7"/>
    <dgm:cxn modelId="{DD1DB854-201D-4A74-88FB-EDAA122B59B1}" type="presParOf" srcId="{9A672F00-9FFB-485F-88A7-21B8DF620903}" destId="{C9AFDCAD-E7F4-4ABD-8F7A-64CAC9B1B427}" srcOrd="0" destOrd="0" presId="urn:microsoft.com/office/officeart/2005/8/layout/hList7"/>
    <dgm:cxn modelId="{60380D8C-1E63-4EE1-B45C-7700648C20C4}" type="presParOf" srcId="{9A672F00-9FFB-485F-88A7-21B8DF620903}" destId="{9756DD7C-AF62-4B29-89F3-C3E243E64BFB}" srcOrd="1" destOrd="0" presId="urn:microsoft.com/office/officeart/2005/8/layout/hList7"/>
    <dgm:cxn modelId="{44E438BC-13A9-4D68-818D-79D2AA5DAEBE}" type="presParOf" srcId="{9A672F00-9FFB-485F-88A7-21B8DF620903}" destId="{175E7907-A72A-435E-9A38-AE6D3C7DC980}" srcOrd="2" destOrd="0" presId="urn:microsoft.com/office/officeart/2005/8/layout/hList7"/>
    <dgm:cxn modelId="{C81737A5-467C-4AF4-98B3-BF0FD98DDB41}" type="presParOf" srcId="{9A672F00-9FFB-485F-88A7-21B8DF620903}" destId="{4EFC7334-50E2-49DC-8033-0FFF3BE09926}" srcOrd="3" destOrd="0" presId="urn:microsoft.com/office/officeart/2005/8/layout/hList7"/>
    <dgm:cxn modelId="{9A06BA7E-91FC-4C3D-B3F7-82C7C37C1049}" type="presParOf" srcId="{2E040A38-E7C5-4FFA-BDE5-8914C5447EB2}" destId="{BCB04256-7574-40E9-BF50-A2D4FD4F902A}" srcOrd="1" destOrd="0" presId="urn:microsoft.com/office/officeart/2005/8/layout/hList7"/>
    <dgm:cxn modelId="{46819C9B-CA44-4FD2-80C0-F763EAF2FCCA}" type="presParOf" srcId="{2E040A38-E7C5-4FFA-BDE5-8914C5447EB2}" destId="{AF6E99EA-C8CD-4F76-9E73-C004B4AD6E4F}" srcOrd="2" destOrd="0" presId="urn:microsoft.com/office/officeart/2005/8/layout/hList7"/>
    <dgm:cxn modelId="{95D08D18-49AF-4381-8215-29DB4039DB99}" type="presParOf" srcId="{AF6E99EA-C8CD-4F76-9E73-C004B4AD6E4F}" destId="{6A27D576-024D-4AB4-A6AF-F138570B7B1F}" srcOrd="0" destOrd="0" presId="urn:microsoft.com/office/officeart/2005/8/layout/hList7"/>
    <dgm:cxn modelId="{BDF9F4F8-49A0-4027-B31D-A601F0B95454}" type="presParOf" srcId="{AF6E99EA-C8CD-4F76-9E73-C004B4AD6E4F}" destId="{2DC2070A-C859-490E-8748-D1F85F25181D}" srcOrd="1" destOrd="0" presId="urn:microsoft.com/office/officeart/2005/8/layout/hList7"/>
    <dgm:cxn modelId="{8B82CBDB-FA5B-4291-83B3-C94B7E70F01A}" type="presParOf" srcId="{AF6E99EA-C8CD-4F76-9E73-C004B4AD6E4F}" destId="{81B5EAA7-373F-4615-A40B-0BA53A2493EA}" srcOrd="2" destOrd="0" presId="urn:microsoft.com/office/officeart/2005/8/layout/hList7"/>
    <dgm:cxn modelId="{186AF7B4-E2B0-4CB3-B921-C69D355B7EAC}" type="presParOf" srcId="{AF6E99EA-C8CD-4F76-9E73-C004B4AD6E4F}" destId="{F19B0874-9636-45EF-87D3-092C2A269C1A}" srcOrd="3" destOrd="0" presId="urn:microsoft.com/office/officeart/2005/8/layout/hList7"/>
    <dgm:cxn modelId="{40EEAEF6-2AF3-4B1B-A16F-6405AF107231}" type="presParOf" srcId="{2E040A38-E7C5-4FFA-BDE5-8914C5447EB2}" destId="{A352358B-E03D-4ABD-BAFA-8C24CE461AE5}" srcOrd="3" destOrd="0" presId="urn:microsoft.com/office/officeart/2005/8/layout/hList7"/>
    <dgm:cxn modelId="{54808169-1D7C-4B76-9493-B2AC4D0D6A07}" type="presParOf" srcId="{2E040A38-E7C5-4FFA-BDE5-8914C5447EB2}" destId="{04E96FA1-C444-4E4E-95EF-488724D13D8A}" srcOrd="4" destOrd="0" presId="urn:microsoft.com/office/officeart/2005/8/layout/hList7"/>
    <dgm:cxn modelId="{F0ECDA7B-F3D6-4CC6-9E73-CE92477C47E9}" type="presParOf" srcId="{04E96FA1-C444-4E4E-95EF-488724D13D8A}" destId="{6FC6834A-D384-4667-81D2-A01130E993FE}" srcOrd="0" destOrd="0" presId="urn:microsoft.com/office/officeart/2005/8/layout/hList7"/>
    <dgm:cxn modelId="{CF29F5B5-1B4E-43D1-9A11-F126C1A2A81F}" type="presParOf" srcId="{04E96FA1-C444-4E4E-95EF-488724D13D8A}" destId="{F5B5519E-22D4-4F33-A841-BCC1E6AD3504}" srcOrd="1" destOrd="0" presId="urn:microsoft.com/office/officeart/2005/8/layout/hList7"/>
    <dgm:cxn modelId="{7934903A-41BC-47A7-84B1-1BD863A815BC}" type="presParOf" srcId="{04E96FA1-C444-4E4E-95EF-488724D13D8A}" destId="{495F2570-B16D-4919-9FAD-8AE4B3301E0F}" srcOrd="2" destOrd="0" presId="urn:microsoft.com/office/officeart/2005/8/layout/hList7"/>
    <dgm:cxn modelId="{316374DF-600E-4881-BEC2-497257F78A58}" type="presParOf" srcId="{04E96FA1-C444-4E4E-95EF-488724D13D8A}" destId="{73A9045C-B103-4CB1-97B4-5C3B1519628C}" srcOrd="3" destOrd="0" presId="urn:microsoft.com/office/officeart/2005/8/layout/hList7"/>
    <dgm:cxn modelId="{5CD18E5A-941C-4FFA-939F-BAC6B62D1BC8}" type="presParOf" srcId="{2E040A38-E7C5-4FFA-BDE5-8914C5447EB2}" destId="{FD152FB8-8A44-45E0-B0D6-B8B4A606CA08}" srcOrd="5" destOrd="0" presId="urn:microsoft.com/office/officeart/2005/8/layout/hList7"/>
    <dgm:cxn modelId="{38A7190A-699C-452C-9E90-7AF6C57B3D74}" type="presParOf" srcId="{2E040A38-E7C5-4FFA-BDE5-8914C5447EB2}" destId="{0119D2C9-1D6F-43CF-8299-575806B5F033}" srcOrd="6" destOrd="0" presId="urn:microsoft.com/office/officeart/2005/8/layout/hList7"/>
    <dgm:cxn modelId="{CF2BF916-F46B-48F6-91BA-491F1F119E95}" type="presParOf" srcId="{0119D2C9-1D6F-43CF-8299-575806B5F033}" destId="{FF3D6CE1-1F79-40C7-BE59-D2F183BE78AE}" srcOrd="0" destOrd="0" presId="urn:microsoft.com/office/officeart/2005/8/layout/hList7"/>
    <dgm:cxn modelId="{1F8E32C4-E7D6-49B7-8681-4B227EE7EA7E}" type="presParOf" srcId="{0119D2C9-1D6F-43CF-8299-575806B5F033}" destId="{ABC4DDA8-674F-44D3-AAAD-CEC4BDF44644}" srcOrd="1" destOrd="0" presId="urn:microsoft.com/office/officeart/2005/8/layout/hList7"/>
    <dgm:cxn modelId="{0D3F1D0E-2A8C-4264-91CB-3FB43593C8DB}" type="presParOf" srcId="{0119D2C9-1D6F-43CF-8299-575806B5F033}" destId="{5814C071-884C-4FB0-A629-C58C36C29E3A}" srcOrd="2" destOrd="0" presId="urn:microsoft.com/office/officeart/2005/8/layout/hList7"/>
    <dgm:cxn modelId="{7C3A7278-D7D5-4183-BA49-60702F93FE1D}" type="presParOf" srcId="{0119D2C9-1D6F-43CF-8299-575806B5F033}" destId="{FEBE9BFB-C8B0-42BC-8441-38F413805D4A}" srcOrd="3" destOrd="0" presId="urn:microsoft.com/office/officeart/2005/8/layout/hList7"/>
    <dgm:cxn modelId="{02CB43D8-82EA-438F-B3A3-A73B8F917021}" type="presParOf" srcId="{2E040A38-E7C5-4FFA-BDE5-8914C5447EB2}" destId="{4EADBA45-6BFC-4C82-A7B8-CB7E7B0D1A84}" srcOrd="7" destOrd="0" presId="urn:microsoft.com/office/officeart/2005/8/layout/hList7"/>
    <dgm:cxn modelId="{2BC6CCA7-035B-4BB3-946E-DA46E6C49EC1}" type="presParOf" srcId="{2E040A38-E7C5-4FFA-BDE5-8914C5447EB2}" destId="{12DF08C7-0921-4EB1-8B14-180F087A3835}" srcOrd="8" destOrd="0" presId="urn:microsoft.com/office/officeart/2005/8/layout/hList7"/>
    <dgm:cxn modelId="{514719D0-37B5-4CA3-AA1E-170A5DADBC50}" type="presParOf" srcId="{12DF08C7-0921-4EB1-8B14-180F087A3835}" destId="{862BF532-1668-4508-A0D3-754B625085A3}" srcOrd="0" destOrd="0" presId="urn:microsoft.com/office/officeart/2005/8/layout/hList7"/>
    <dgm:cxn modelId="{00FE6B04-9E72-4239-86E2-AAD3E5CB2FE3}" type="presParOf" srcId="{12DF08C7-0921-4EB1-8B14-180F087A3835}" destId="{A5CF9F92-5AC0-4FF3-B1AA-666CD2BBD57B}" srcOrd="1" destOrd="0" presId="urn:microsoft.com/office/officeart/2005/8/layout/hList7"/>
    <dgm:cxn modelId="{16690028-7695-450E-A4F6-72972BA4608A}" type="presParOf" srcId="{12DF08C7-0921-4EB1-8B14-180F087A3835}" destId="{0E321F54-166D-41E3-9762-50936CE84A67}" srcOrd="2" destOrd="0" presId="urn:microsoft.com/office/officeart/2005/8/layout/hList7"/>
    <dgm:cxn modelId="{618A7730-126C-4987-97F7-C2DDDF75A5B2}" type="presParOf" srcId="{12DF08C7-0921-4EB1-8B14-180F087A3835}" destId="{0FA179F6-CBF8-4611-B009-5CBFDB206B5B}" srcOrd="3" destOrd="0" presId="urn:microsoft.com/office/officeart/2005/8/layout/hList7"/>
    <dgm:cxn modelId="{1352D743-24D2-4065-80ED-D615FF5F0D1E}" type="presParOf" srcId="{2E040A38-E7C5-4FFA-BDE5-8914C5447EB2}" destId="{49401F63-12BF-47D7-A4E6-3DD53FFE7F89}" srcOrd="9" destOrd="0" presId="urn:microsoft.com/office/officeart/2005/8/layout/hList7"/>
    <dgm:cxn modelId="{17A2BE61-03A2-45FB-9EAC-A3C29DA594F5}" type="presParOf" srcId="{2E040A38-E7C5-4FFA-BDE5-8914C5447EB2}" destId="{96A886B6-8231-4557-9742-F5DC816F50E4}" srcOrd="10" destOrd="0" presId="urn:microsoft.com/office/officeart/2005/8/layout/hList7"/>
    <dgm:cxn modelId="{26B09C29-3F61-46B2-8C6E-DC0D8AA9589A}" type="presParOf" srcId="{96A886B6-8231-4557-9742-F5DC816F50E4}" destId="{EE64478E-5033-4EE8-9D16-0A46CC405526}" srcOrd="0" destOrd="0" presId="urn:microsoft.com/office/officeart/2005/8/layout/hList7"/>
    <dgm:cxn modelId="{6268E4D7-2312-4131-85EE-A45CE16BBBA5}" type="presParOf" srcId="{96A886B6-8231-4557-9742-F5DC816F50E4}" destId="{0F709C4C-7989-410C-8B6C-7A31243DB46B}" srcOrd="1" destOrd="0" presId="urn:microsoft.com/office/officeart/2005/8/layout/hList7"/>
    <dgm:cxn modelId="{EC2A1F81-8D17-43DC-8862-BC765BA4A53A}" type="presParOf" srcId="{96A886B6-8231-4557-9742-F5DC816F50E4}" destId="{9A19A509-4CD9-4D50-817D-CF64BE192048}" srcOrd="2" destOrd="0" presId="urn:microsoft.com/office/officeart/2005/8/layout/hList7"/>
    <dgm:cxn modelId="{306CA396-50E5-4A51-818C-6BCFD59E25AA}" type="presParOf" srcId="{96A886B6-8231-4557-9742-F5DC816F50E4}" destId="{1464F3F4-7BE1-482D-A6A2-195BFFDA963F}" srcOrd="3" destOrd="0" presId="urn:microsoft.com/office/officeart/2005/8/layout/hList7"/>
    <dgm:cxn modelId="{EE9FC44C-A24D-4F50-B1AA-BF6E80328702}" type="presParOf" srcId="{2E040A38-E7C5-4FFA-BDE5-8914C5447EB2}" destId="{30ECB90C-9023-47FE-ACF4-0C37DF21CF78}" srcOrd="11" destOrd="0" presId="urn:microsoft.com/office/officeart/2005/8/layout/hList7"/>
    <dgm:cxn modelId="{604E165D-7532-450F-99E6-11A7B530FF3B}" type="presParOf" srcId="{2E040A38-E7C5-4FFA-BDE5-8914C5447EB2}" destId="{AB535713-A611-49E0-BE35-97B4A2A5F62E}" srcOrd="12" destOrd="0" presId="urn:microsoft.com/office/officeart/2005/8/layout/hList7"/>
    <dgm:cxn modelId="{E8D0A330-2B0B-4166-8474-38D6C3FE98B3}" type="presParOf" srcId="{AB535713-A611-49E0-BE35-97B4A2A5F62E}" destId="{9CE206C5-5559-431F-BC4B-A4407652F288}" srcOrd="0" destOrd="0" presId="urn:microsoft.com/office/officeart/2005/8/layout/hList7"/>
    <dgm:cxn modelId="{DFDB31EB-BCDB-4C6E-9D64-F5F5C782FE71}" type="presParOf" srcId="{AB535713-A611-49E0-BE35-97B4A2A5F62E}" destId="{73F323CE-0F1E-4AFD-A93F-F6C7D38CF53A}" srcOrd="1" destOrd="0" presId="urn:microsoft.com/office/officeart/2005/8/layout/hList7"/>
    <dgm:cxn modelId="{DC45A8C4-F3A9-44C5-8DE7-79AF3B57BB03}" type="presParOf" srcId="{AB535713-A611-49E0-BE35-97B4A2A5F62E}" destId="{D23D2033-6FE1-4BCC-9C75-01B8D5B26C89}" srcOrd="2" destOrd="0" presId="urn:microsoft.com/office/officeart/2005/8/layout/hList7"/>
    <dgm:cxn modelId="{0948F638-1B08-4C66-B794-199914A241E6}" type="presParOf" srcId="{AB535713-A611-49E0-BE35-97B4A2A5F62E}" destId="{85AD8E34-29F0-4E98-A6FD-4C6E97E4BD58}" srcOrd="3" destOrd="0" presId="urn:microsoft.com/office/officeart/2005/8/layout/hList7"/>
    <dgm:cxn modelId="{B4A6A3CF-3AD0-4785-B5E3-B6D145219583}" type="presParOf" srcId="{2E040A38-E7C5-4FFA-BDE5-8914C5447EB2}" destId="{E79D242C-0877-4D9A-AA6A-D044748416C5}" srcOrd="13" destOrd="0" presId="urn:microsoft.com/office/officeart/2005/8/layout/hList7"/>
    <dgm:cxn modelId="{D61E317B-E3AB-4D16-BFB8-9E60F2331F66}" type="presParOf" srcId="{2E040A38-E7C5-4FFA-BDE5-8914C5447EB2}" destId="{90DE1B4A-7DE6-420C-95C1-DFBC40470DBB}" srcOrd="14" destOrd="0" presId="urn:microsoft.com/office/officeart/2005/8/layout/hList7"/>
    <dgm:cxn modelId="{E02DAF91-72E5-48B6-822C-638FB4DF6977}" type="presParOf" srcId="{90DE1B4A-7DE6-420C-95C1-DFBC40470DBB}" destId="{33D60E89-3DDD-46B8-A931-478EEA9E4266}" srcOrd="0" destOrd="0" presId="urn:microsoft.com/office/officeart/2005/8/layout/hList7"/>
    <dgm:cxn modelId="{7F9ACED2-E41A-4D50-ADAA-1BCCEF045752}" type="presParOf" srcId="{90DE1B4A-7DE6-420C-95C1-DFBC40470DBB}" destId="{5A65FB33-82F9-4AB8-8080-B42F742E23A1}" srcOrd="1" destOrd="0" presId="urn:microsoft.com/office/officeart/2005/8/layout/hList7"/>
    <dgm:cxn modelId="{303EE9D3-3DA8-4E25-8A80-B9E85F9ACFCA}" type="presParOf" srcId="{90DE1B4A-7DE6-420C-95C1-DFBC40470DBB}" destId="{364CAB25-C15B-446E-BE94-190D6C417621}" srcOrd="2" destOrd="0" presId="urn:microsoft.com/office/officeart/2005/8/layout/hList7"/>
    <dgm:cxn modelId="{6186CC4E-7190-47CF-AECE-96B02D223555}" type="presParOf" srcId="{90DE1B4A-7DE6-420C-95C1-DFBC40470DBB}" destId="{E95A64A3-6BDC-4DA7-822D-A49D5B948F48}" srcOrd="3" destOrd="0" presId="urn:microsoft.com/office/officeart/2005/8/layout/hList7"/>
    <dgm:cxn modelId="{951E4139-7CBD-445A-A286-4F19E03702A1}" type="presParOf" srcId="{2E040A38-E7C5-4FFA-BDE5-8914C5447EB2}" destId="{27330613-F151-42A8-A2B6-69FB49FA646A}" srcOrd="15" destOrd="0" presId="urn:microsoft.com/office/officeart/2005/8/layout/hList7"/>
    <dgm:cxn modelId="{9AC098E6-7A21-42AC-A675-95915D422040}" type="presParOf" srcId="{2E040A38-E7C5-4FFA-BDE5-8914C5447EB2}" destId="{22C87D5C-8A1B-480F-848D-9BFEFDD72DBE}" srcOrd="16" destOrd="0" presId="urn:microsoft.com/office/officeart/2005/8/layout/hList7"/>
    <dgm:cxn modelId="{69917550-A2DD-44FF-8BF8-7C32C8E70CA8}" type="presParOf" srcId="{22C87D5C-8A1B-480F-848D-9BFEFDD72DBE}" destId="{BDF8AD0D-2817-4AE9-A325-960C0366EC6F}" srcOrd="0" destOrd="0" presId="urn:microsoft.com/office/officeart/2005/8/layout/hList7"/>
    <dgm:cxn modelId="{0FDB2B57-E1EF-4B91-A2FA-3934B346AB9B}" type="presParOf" srcId="{22C87D5C-8A1B-480F-848D-9BFEFDD72DBE}" destId="{78BC02AF-4B40-499B-B233-DB9F8E60ACAE}" srcOrd="1" destOrd="0" presId="urn:microsoft.com/office/officeart/2005/8/layout/hList7"/>
    <dgm:cxn modelId="{7B724C68-142D-4808-942B-DCDAC25C2CAF}" type="presParOf" srcId="{22C87D5C-8A1B-480F-848D-9BFEFDD72DBE}" destId="{E39A38A7-766C-40C4-B452-2ACF6BE0A211}" srcOrd="2" destOrd="0" presId="urn:microsoft.com/office/officeart/2005/8/layout/hList7"/>
    <dgm:cxn modelId="{114BEB5D-8848-4368-BD87-9FF3DFDB801E}" type="presParOf" srcId="{22C87D5C-8A1B-480F-848D-9BFEFDD72DBE}" destId="{C08C6D02-C52A-456D-B09E-6F98672DEF7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9DB2469-5A6E-46F0-BA5C-5AA7398C61B0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</dgm:pt>
    <dgm:pt modelId="{B3A43AF2-3345-4E66-ACFF-2A5B9D87D4C7}">
      <dgm:prSet phldrT="[Text]"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3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3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1300" b="0" dirty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66EF24-E2E0-483C-8BDA-E2A289F0B322}" type="parTrans" cxnId="{708E42A9-0679-4D32-B8C9-78F2E647A6CB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E9B2FC8E-43C5-4910-84B1-FD22DB89B1B8}" type="sibTrans" cxnId="{708E42A9-0679-4D32-B8C9-78F2E647A6CB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CE344968-B93F-4B50-997B-0CA76ED156C8}">
      <dgm:prSet phldrT="[Text]" custT="1"/>
      <dgm:spPr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gm:t>
    </dgm:pt>
    <dgm:pt modelId="{E5D9360E-66A4-403B-9F49-7DCF78798BDD}" type="parTrans" cxnId="{684B59F7-70D8-4DAB-A47F-3C5FA4946CE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2A9364D9-11F6-4748-AB03-19268E98414D}" type="sibTrans" cxnId="{684B59F7-70D8-4DAB-A47F-3C5FA4946CE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FFC201FA-FCC6-4F98-95C5-A7DF7C314852}">
      <dgm:prSet phldrT="[Text]" custT="1"/>
      <dgm:spPr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gm:t>
    </dgm:pt>
    <dgm:pt modelId="{C950E3CF-70C8-401A-80AD-B28907F08AA8}" type="sibTrans" cxnId="{4D4EDBFD-B7AE-4A39-9E76-68EB96229EB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4BB1CF4D-97AF-4BDB-B8E7-907897AEA386}" type="parTrans" cxnId="{4D4EDBFD-B7AE-4A39-9E76-68EB96229EB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3DD6F0C7-2CB3-4BEA-AA24-DFAAE1764960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gm:t>
    </dgm:pt>
    <dgm:pt modelId="{B2014385-EFD8-447B-9131-CF4FAD60C4F7}" type="parTrans" cxnId="{7FD4019C-F765-459C-A3BB-E192B14F6B7D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F329FC5C-1169-4C53-B488-FF4CA9358CB5}" type="sibTrans" cxnId="{7FD4019C-F765-459C-A3BB-E192B14F6B7D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C156BA5C-A934-4386-AD81-47D4EA161496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gm:t>
    </dgm:pt>
    <dgm:pt modelId="{B8C08606-B8F3-4623-A97E-05BE11D1F21C}" type="parTrans" cxnId="{10B53F7E-2E2E-455B-A621-F31F53D6E2EE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E212024F-E93D-48C9-AAE1-46BA3FAC12B5}" type="sibTrans" cxnId="{10B53F7E-2E2E-455B-A621-F31F53D6E2EE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9F599AC9-335F-408B-822F-FC7D1EB0A36E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gm:t>
    </dgm:pt>
    <dgm:pt modelId="{E2042F0D-1065-4F4E-9F88-602223A66ED0}" type="parTrans" cxnId="{F03609BB-20C0-4904-A922-60F3CEEB7E6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4080D15F-819B-489B-81FA-AE0CC405C512}" type="sibTrans" cxnId="{F03609BB-20C0-4904-A922-60F3CEEB7E6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A63D20F5-B149-4336-9AE2-8EC0BAC88950}">
      <dgm:prSet custT="1"/>
      <dgm:spPr>
        <a:solidFill>
          <a:srgbClr val="0055A0"/>
        </a:solidFill>
      </dgm:spPr>
      <dgm:t>
        <a:bodyPr lIns="0" tIns="36000" rIns="0" bIns="36000"/>
        <a:lstStyle/>
        <a:p>
          <a:r>
            <a:rPr lang="en-US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gm:t>
    </dgm:pt>
    <dgm:pt modelId="{43C0183F-3EE1-4117-B4CE-D58538FB7838}" type="parTrans" cxnId="{C068DB23-C20D-4EC6-957C-63CEC5F95EE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C3128BF-CABB-4325-BEC4-0D25382C0B44}" type="sibTrans" cxnId="{C068DB23-C20D-4EC6-957C-63CEC5F95EE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734EC440-C652-4053-9F1B-352D57B253B2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gm:t>
    </dgm:pt>
    <dgm:pt modelId="{1F9728F2-B0C9-4DC8-AD83-FBB48901D633}" type="parTrans" cxnId="{9E018E4E-7E26-4C64-B306-D75865E08453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DA024E93-3B51-4038-9727-648971E3868C}" type="sibTrans" cxnId="{9E018E4E-7E26-4C64-B306-D75865E08453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856CAA0-5B82-4BF7-A7E7-EBE3D7E0A0A3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gm:t>
    </dgm:pt>
    <dgm:pt modelId="{D13ABC06-DBFD-4DDD-94AC-8EFE1026A860}" type="parTrans" cxnId="{EE216342-9571-4A7C-AE04-DF71EB0BC022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8B1340D-6FCA-4AF7-A2CA-5217C49EE49C}" type="sibTrans" cxnId="{EE216342-9571-4A7C-AE04-DF71EB0BC022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AD50A07F-8EBE-4E78-9D27-C2331D985312}" type="pres">
      <dgm:prSet presAssocID="{C9DB2469-5A6E-46F0-BA5C-5AA7398C61B0}" presName="Name0" presStyleCnt="0">
        <dgm:presLayoutVars>
          <dgm:dir/>
          <dgm:resizeHandles val="exact"/>
        </dgm:presLayoutVars>
      </dgm:prSet>
      <dgm:spPr/>
    </dgm:pt>
    <dgm:pt modelId="{88C7B703-D9B9-4B54-B66F-43A7315B3FDA}" type="pres">
      <dgm:prSet presAssocID="{C9DB2469-5A6E-46F0-BA5C-5AA7398C61B0}" presName="fgShape" presStyleLbl="fgShp" presStyleIdx="0" presStyleCnt="1" custScaleX="104470"/>
      <dgm:spPr>
        <a:prstGeom prst="rightArrow">
          <a:avLst/>
        </a:prstGeom>
        <a:solidFill>
          <a:schemeClr val="bg1"/>
        </a:solidFill>
      </dgm:spPr>
    </dgm:pt>
    <dgm:pt modelId="{2E040A38-E7C5-4FFA-BDE5-8914C5447EB2}" type="pres">
      <dgm:prSet presAssocID="{C9DB2469-5A6E-46F0-BA5C-5AA7398C61B0}" presName="linComp" presStyleCnt="0"/>
      <dgm:spPr/>
    </dgm:pt>
    <dgm:pt modelId="{9A672F00-9FFB-485F-88A7-21B8DF620903}" type="pres">
      <dgm:prSet presAssocID="{B3A43AF2-3345-4E66-ACFF-2A5B9D87D4C7}" presName="compNode" presStyleCnt="0"/>
      <dgm:spPr/>
    </dgm:pt>
    <dgm:pt modelId="{C9AFDCAD-E7F4-4ABD-8F7A-64CAC9B1B427}" type="pres">
      <dgm:prSet presAssocID="{B3A43AF2-3345-4E66-ACFF-2A5B9D87D4C7}" presName="bkgdShape" presStyleLbl="node1" presStyleIdx="0" presStyleCnt="9"/>
      <dgm:spPr>
        <a:prstGeom prst="rect">
          <a:avLst/>
        </a:prstGeom>
      </dgm:spPr>
    </dgm:pt>
    <dgm:pt modelId="{9756DD7C-AF62-4B29-89F3-C3E243E64BFB}" type="pres">
      <dgm:prSet presAssocID="{B3A43AF2-3345-4E66-ACFF-2A5B9D87D4C7}" presName="nodeTx" presStyleLbl="node1" presStyleIdx="0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175E7907-A72A-435E-9A38-AE6D3C7DC980}" type="pres">
      <dgm:prSet presAssocID="{B3A43AF2-3345-4E66-ACFF-2A5B9D87D4C7}" presName="invisiNode" presStyleLbl="node1" presStyleIdx="0" presStyleCnt="9"/>
      <dgm:spPr/>
    </dgm:pt>
    <dgm:pt modelId="{4EFC7334-50E2-49DC-8033-0FFF3BE09926}" type="pres">
      <dgm:prSet presAssocID="{B3A43AF2-3345-4E66-ACFF-2A5B9D87D4C7}" presName="imagNode" presStyleLbl="fgImgPlace1" presStyleIdx="0" presStyleCnt="9"/>
      <dgm:spPr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BCB04256-7574-40E9-BF50-A2D4FD4F902A}" type="pres">
      <dgm:prSet presAssocID="{E9B2FC8E-43C5-4910-84B1-FD22DB89B1B8}" presName="sibTrans" presStyleLbl="sibTrans2D1" presStyleIdx="0" presStyleCnt="0"/>
      <dgm:spPr/>
    </dgm:pt>
    <dgm:pt modelId="{AF6E99EA-C8CD-4F76-9E73-C004B4AD6E4F}" type="pres">
      <dgm:prSet presAssocID="{CE344968-B93F-4B50-997B-0CA76ED156C8}" presName="compNode" presStyleCnt="0"/>
      <dgm:spPr/>
    </dgm:pt>
    <dgm:pt modelId="{6A27D576-024D-4AB4-A6AF-F138570B7B1F}" type="pres">
      <dgm:prSet presAssocID="{CE344968-B93F-4B50-997B-0CA76ED156C8}" presName="bkgdShape" presStyleLbl="node1" presStyleIdx="1" presStyleCnt="9" custLinFactNeighborX="2995" custLinFactNeighborY="-128"/>
      <dgm:spPr>
        <a:xfrm>
          <a:off x="1314072" y="0"/>
          <a:ext cx="1272063" cy="5194944"/>
        </a:xfrm>
        <a:prstGeom prst="rect">
          <a:avLst/>
        </a:prstGeom>
      </dgm:spPr>
    </dgm:pt>
    <dgm:pt modelId="{2DC2070A-C859-490E-8748-D1F85F25181D}" type="pres">
      <dgm:prSet presAssocID="{CE344968-B93F-4B50-997B-0CA76ED156C8}" presName="nodeTx" presStyleLbl="node1" presStyleIdx="1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81B5EAA7-373F-4615-A40B-0BA53A2493EA}" type="pres">
      <dgm:prSet presAssocID="{CE344968-B93F-4B50-997B-0CA76ED156C8}" presName="invisiNode" presStyleLbl="node1" presStyleIdx="1" presStyleCnt="9"/>
      <dgm:spPr/>
    </dgm:pt>
    <dgm:pt modelId="{F19B0874-9636-45EF-87D3-092C2A269C1A}" type="pres">
      <dgm:prSet presAssocID="{CE344968-B93F-4B50-997B-0CA76ED156C8}" presName="imagNode" presStyleLbl="fgImgPlace1" presStyleIdx="1" presStyleCnt="9"/>
      <dgm:spPr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1000" t="20000" b="20000"/>
          </a:stretch>
        </a:blipFill>
        <a:ln>
          <a:noFill/>
        </a:ln>
      </dgm:spPr>
    </dgm:pt>
    <dgm:pt modelId="{A352358B-E03D-4ABD-BAFA-8C24CE461AE5}" type="pres">
      <dgm:prSet presAssocID="{2A9364D9-11F6-4748-AB03-19268E98414D}" presName="sibTrans" presStyleLbl="sibTrans2D1" presStyleIdx="0" presStyleCnt="0"/>
      <dgm:spPr/>
    </dgm:pt>
    <dgm:pt modelId="{04E96FA1-C444-4E4E-95EF-488724D13D8A}" type="pres">
      <dgm:prSet presAssocID="{FFC201FA-FCC6-4F98-95C5-A7DF7C314852}" presName="compNode" presStyleCnt="0"/>
      <dgm:spPr/>
    </dgm:pt>
    <dgm:pt modelId="{6FC6834A-D384-4667-81D2-A01130E993FE}" type="pres">
      <dgm:prSet presAssocID="{FFC201FA-FCC6-4F98-95C5-A7DF7C314852}" presName="bkgdShape" presStyleLbl="node1" presStyleIdx="2" presStyleCnt="9" custLinFactNeighborX="2995" custLinFactNeighborY="-128"/>
      <dgm:spPr>
        <a:xfrm>
          <a:off x="2624297" y="0"/>
          <a:ext cx="1272063" cy="5194944"/>
        </a:xfrm>
        <a:prstGeom prst="rect">
          <a:avLst/>
        </a:prstGeom>
      </dgm:spPr>
    </dgm:pt>
    <dgm:pt modelId="{F5B5519E-22D4-4F33-A841-BCC1E6AD3504}" type="pres">
      <dgm:prSet presAssocID="{FFC201FA-FCC6-4F98-95C5-A7DF7C314852}" presName="nodeTx" presStyleLbl="node1" presStyleIdx="2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495F2570-B16D-4919-9FAD-8AE4B3301E0F}" type="pres">
      <dgm:prSet presAssocID="{FFC201FA-FCC6-4F98-95C5-A7DF7C314852}" presName="invisiNode" presStyleLbl="node1" presStyleIdx="2" presStyleCnt="9"/>
      <dgm:spPr/>
    </dgm:pt>
    <dgm:pt modelId="{73A9045C-B103-4CB1-97B4-5C3B1519628C}" type="pres">
      <dgm:prSet presAssocID="{FFC201FA-FCC6-4F98-95C5-A7DF7C314852}" presName="imagNode" presStyleLbl="fgImgPlace1" presStyleIdx="2" presStyleCnt="9"/>
      <dgm:spPr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FD152FB8-8A44-45E0-B0D6-B8B4A606CA08}" type="pres">
      <dgm:prSet presAssocID="{C950E3CF-70C8-401A-80AD-B28907F08AA8}" presName="sibTrans" presStyleLbl="sibTrans2D1" presStyleIdx="0" presStyleCnt="0"/>
      <dgm:spPr/>
    </dgm:pt>
    <dgm:pt modelId="{0119D2C9-1D6F-43CF-8299-575806B5F033}" type="pres">
      <dgm:prSet presAssocID="{9F599AC9-335F-408B-822F-FC7D1EB0A36E}" presName="compNode" presStyleCnt="0"/>
      <dgm:spPr/>
    </dgm:pt>
    <dgm:pt modelId="{FF3D6CE1-1F79-40C7-BE59-D2F183BE78AE}" type="pres">
      <dgm:prSet presAssocID="{9F599AC9-335F-408B-822F-FC7D1EB0A36E}" presName="bkgdShape" presStyleLbl="node1" presStyleIdx="3" presStyleCnt="9" custLinFactNeighborX="2995" custLinFactNeighborY="-128"/>
      <dgm:spPr>
        <a:prstGeom prst="rect">
          <a:avLst/>
        </a:prstGeom>
      </dgm:spPr>
    </dgm:pt>
    <dgm:pt modelId="{ABC4DDA8-674F-44D3-AAAD-CEC4BDF44644}" type="pres">
      <dgm:prSet presAssocID="{9F599AC9-335F-408B-822F-FC7D1EB0A36E}" presName="nodeTx" presStyleLbl="node1" presStyleIdx="3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5814C071-884C-4FB0-A629-C58C36C29E3A}" type="pres">
      <dgm:prSet presAssocID="{9F599AC9-335F-408B-822F-FC7D1EB0A36E}" presName="invisiNode" presStyleLbl="node1" presStyleIdx="3" presStyleCnt="9"/>
      <dgm:spPr/>
    </dgm:pt>
    <dgm:pt modelId="{FEBE9BFB-C8B0-42BC-8441-38F413805D4A}" type="pres">
      <dgm:prSet presAssocID="{9F599AC9-335F-408B-822F-FC7D1EB0A36E}" presName="imagNode" presStyleLbl="fgImgPlace1" presStyleIdx="3" presStyleCnt="9"/>
      <dgm:spPr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30000" b="30000"/>
          </a:stretch>
        </a:blipFill>
        <a:ln>
          <a:noFill/>
        </a:ln>
      </dgm:spPr>
    </dgm:pt>
    <dgm:pt modelId="{4EADBA45-6BFC-4C82-A7B8-CB7E7B0D1A84}" type="pres">
      <dgm:prSet presAssocID="{4080D15F-819B-489B-81FA-AE0CC405C512}" presName="sibTrans" presStyleLbl="sibTrans2D1" presStyleIdx="0" presStyleCnt="0"/>
      <dgm:spPr/>
    </dgm:pt>
    <dgm:pt modelId="{12DF08C7-0921-4EB1-8B14-180F087A3835}" type="pres">
      <dgm:prSet presAssocID="{3DD6F0C7-2CB3-4BEA-AA24-DFAAE1764960}" presName="compNode" presStyleCnt="0"/>
      <dgm:spPr/>
    </dgm:pt>
    <dgm:pt modelId="{862BF532-1668-4508-A0D3-754B625085A3}" type="pres">
      <dgm:prSet presAssocID="{3DD6F0C7-2CB3-4BEA-AA24-DFAAE1764960}" presName="bkgdShape" presStyleLbl="node1" presStyleIdx="4" presStyleCnt="9" custLinFactNeighborX="2995" custLinFactNeighborY="-128"/>
      <dgm:spPr>
        <a:prstGeom prst="rect">
          <a:avLst/>
        </a:prstGeom>
      </dgm:spPr>
    </dgm:pt>
    <dgm:pt modelId="{A5CF9F92-5AC0-4FF3-B1AA-666CD2BBD57B}" type="pres">
      <dgm:prSet presAssocID="{3DD6F0C7-2CB3-4BEA-AA24-DFAAE1764960}" presName="nodeTx" presStyleLbl="node1" presStyleIdx="4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0E321F54-166D-41E3-9762-50936CE84A67}" type="pres">
      <dgm:prSet presAssocID="{3DD6F0C7-2CB3-4BEA-AA24-DFAAE1764960}" presName="invisiNode" presStyleLbl="node1" presStyleIdx="4" presStyleCnt="9"/>
      <dgm:spPr/>
    </dgm:pt>
    <dgm:pt modelId="{0FA179F6-CBF8-4611-B009-5CBFDB206B5B}" type="pres">
      <dgm:prSet presAssocID="{3DD6F0C7-2CB3-4BEA-AA24-DFAAE1764960}" presName="imagNode" presStyleLbl="fgImgPlace1" presStyleIdx="4" presStyleCnt="9"/>
      <dgm:spPr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0000" b="10000"/>
          </a:stretch>
        </a:blipFill>
        <a:ln>
          <a:noFill/>
        </a:ln>
      </dgm:spPr>
    </dgm:pt>
    <dgm:pt modelId="{49401F63-12BF-47D7-A4E6-3DD53FFE7F89}" type="pres">
      <dgm:prSet presAssocID="{F329FC5C-1169-4C53-B488-FF4CA9358CB5}" presName="sibTrans" presStyleLbl="sibTrans2D1" presStyleIdx="0" presStyleCnt="0"/>
      <dgm:spPr/>
    </dgm:pt>
    <dgm:pt modelId="{96A886B6-8231-4557-9742-F5DC816F50E4}" type="pres">
      <dgm:prSet presAssocID="{A63D20F5-B149-4336-9AE2-8EC0BAC88950}" presName="compNode" presStyleCnt="0"/>
      <dgm:spPr/>
    </dgm:pt>
    <dgm:pt modelId="{EE64478E-5033-4EE8-9D16-0A46CC405526}" type="pres">
      <dgm:prSet presAssocID="{A63D20F5-B149-4336-9AE2-8EC0BAC88950}" presName="bkgdShape" presStyleLbl="node1" presStyleIdx="5" presStyleCnt="9" custScaleX="478364" custLinFactNeighborX="2995" custLinFactNeighborY="-128"/>
      <dgm:spPr>
        <a:prstGeom prst="rect">
          <a:avLst/>
        </a:prstGeom>
      </dgm:spPr>
    </dgm:pt>
    <dgm:pt modelId="{0F709C4C-7989-410C-8B6C-7A31243DB46B}" type="pres">
      <dgm:prSet presAssocID="{A63D20F5-B149-4336-9AE2-8EC0BAC88950}" presName="nodeTx" presStyleLbl="node1" presStyleIdx="5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9A19A509-4CD9-4D50-817D-CF64BE192048}" type="pres">
      <dgm:prSet presAssocID="{A63D20F5-B149-4336-9AE2-8EC0BAC88950}" presName="invisiNode" presStyleLbl="node1" presStyleIdx="5" presStyleCnt="9"/>
      <dgm:spPr/>
    </dgm:pt>
    <dgm:pt modelId="{1464F3F4-7BE1-482D-A6A2-195BFFDA963F}" type="pres">
      <dgm:prSet presAssocID="{A63D20F5-B149-4336-9AE2-8EC0BAC88950}" presName="imagNode" presStyleLbl="fgImgPlace1" presStyleIdx="5" presStyleCnt="9" custScaleX="505150" custScaleY="137064" custLinFactNeighborX="3441" custLinFactNeighborY="1468"/>
      <dgm:spPr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</dgm:spPr>
    </dgm:pt>
    <dgm:pt modelId="{30ECB90C-9023-47FE-ACF4-0C37DF21CF78}" type="pres">
      <dgm:prSet presAssocID="{8C3128BF-CABB-4325-BEC4-0D25382C0B44}" presName="sibTrans" presStyleLbl="sibTrans2D1" presStyleIdx="0" presStyleCnt="0"/>
      <dgm:spPr/>
    </dgm:pt>
    <dgm:pt modelId="{AB535713-A611-49E0-BE35-97B4A2A5F62E}" type="pres">
      <dgm:prSet presAssocID="{734EC440-C652-4053-9F1B-352D57B253B2}" presName="compNode" presStyleCnt="0"/>
      <dgm:spPr/>
    </dgm:pt>
    <dgm:pt modelId="{9CE206C5-5559-431F-BC4B-A4407652F288}" type="pres">
      <dgm:prSet presAssocID="{734EC440-C652-4053-9F1B-352D57B253B2}" presName="bkgdShape" presStyleLbl="node1" presStyleIdx="6" presStyleCnt="9" custLinFactNeighborX="2995" custLinFactNeighborY="-128"/>
      <dgm:spPr>
        <a:prstGeom prst="rect">
          <a:avLst/>
        </a:prstGeom>
      </dgm:spPr>
    </dgm:pt>
    <dgm:pt modelId="{73F323CE-0F1E-4AFD-A93F-F6C7D38CF53A}" type="pres">
      <dgm:prSet presAssocID="{734EC440-C652-4053-9F1B-352D57B253B2}" presName="nodeTx" presStyleLbl="node1" presStyleIdx="6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D23D2033-6FE1-4BCC-9C75-01B8D5B26C89}" type="pres">
      <dgm:prSet presAssocID="{734EC440-C652-4053-9F1B-352D57B253B2}" presName="invisiNode" presStyleLbl="node1" presStyleIdx="6" presStyleCnt="9"/>
      <dgm:spPr/>
    </dgm:pt>
    <dgm:pt modelId="{85AD8E34-29F0-4E98-A6FD-4C6E97E4BD58}" type="pres">
      <dgm:prSet presAssocID="{734EC440-C652-4053-9F1B-352D57B253B2}" presName="imagNode" presStyleLbl="fgImgPlace1" presStyleIdx="6" presStyleCnt="9"/>
      <dgm:spPr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E79D242C-0877-4D9A-AA6A-D044748416C5}" type="pres">
      <dgm:prSet presAssocID="{DA024E93-3B51-4038-9727-648971E3868C}" presName="sibTrans" presStyleLbl="sibTrans2D1" presStyleIdx="0" presStyleCnt="0"/>
      <dgm:spPr/>
    </dgm:pt>
    <dgm:pt modelId="{90DE1B4A-7DE6-420C-95C1-DFBC40470DBB}" type="pres">
      <dgm:prSet presAssocID="{8856CAA0-5B82-4BF7-A7E7-EBE3D7E0A0A3}" presName="compNode" presStyleCnt="0"/>
      <dgm:spPr/>
    </dgm:pt>
    <dgm:pt modelId="{33D60E89-3DDD-46B8-A931-478EEA9E4266}" type="pres">
      <dgm:prSet presAssocID="{8856CAA0-5B82-4BF7-A7E7-EBE3D7E0A0A3}" presName="bkgdShape" presStyleLbl="node1" presStyleIdx="7" presStyleCnt="9"/>
      <dgm:spPr>
        <a:prstGeom prst="rect">
          <a:avLst/>
        </a:prstGeom>
      </dgm:spPr>
    </dgm:pt>
    <dgm:pt modelId="{5A65FB33-82F9-4AB8-8080-B42F742E23A1}" type="pres">
      <dgm:prSet presAssocID="{8856CAA0-5B82-4BF7-A7E7-EBE3D7E0A0A3}" presName="nodeTx" presStyleLbl="node1" presStyleIdx="7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364CAB25-C15B-446E-BE94-190D6C417621}" type="pres">
      <dgm:prSet presAssocID="{8856CAA0-5B82-4BF7-A7E7-EBE3D7E0A0A3}" presName="invisiNode" presStyleLbl="node1" presStyleIdx="7" presStyleCnt="9"/>
      <dgm:spPr/>
    </dgm:pt>
    <dgm:pt modelId="{E95A64A3-6BDC-4DA7-822D-A49D5B948F48}" type="pres">
      <dgm:prSet presAssocID="{8856CAA0-5B82-4BF7-A7E7-EBE3D7E0A0A3}" presName="imagNode" presStyleLbl="fgImgPlace1" presStyleIdx="7" presStyleCnt="9"/>
      <dgm:spPr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27330613-F151-42A8-A2B6-69FB49FA646A}" type="pres">
      <dgm:prSet presAssocID="{88B1340D-6FCA-4AF7-A2CA-5217C49EE49C}" presName="sibTrans" presStyleLbl="sibTrans2D1" presStyleIdx="0" presStyleCnt="0"/>
      <dgm:spPr/>
    </dgm:pt>
    <dgm:pt modelId="{22C87D5C-8A1B-480F-848D-9BFEFDD72DBE}" type="pres">
      <dgm:prSet presAssocID="{C156BA5C-A934-4386-AD81-47D4EA161496}" presName="compNode" presStyleCnt="0"/>
      <dgm:spPr/>
    </dgm:pt>
    <dgm:pt modelId="{BDF8AD0D-2817-4AE9-A325-960C0366EC6F}" type="pres">
      <dgm:prSet presAssocID="{C156BA5C-A934-4386-AD81-47D4EA161496}" presName="bkgdShape" presStyleLbl="node1" presStyleIdx="8" presStyleCnt="9"/>
      <dgm:spPr>
        <a:prstGeom prst="rect">
          <a:avLst/>
        </a:prstGeom>
      </dgm:spPr>
    </dgm:pt>
    <dgm:pt modelId="{78BC02AF-4B40-499B-B233-DB9F8E60ACAE}" type="pres">
      <dgm:prSet presAssocID="{C156BA5C-A934-4386-AD81-47D4EA161496}" presName="nodeTx" presStyleLbl="node1" presStyleIdx="8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E39A38A7-766C-40C4-B452-2ACF6BE0A211}" type="pres">
      <dgm:prSet presAssocID="{C156BA5C-A934-4386-AD81-47D4EA161496}" presName="invisiNode" presStyleLbl="node1" presStyleIdx="8" presStyleCnt="9"/>
      <dgm:spPr/>
    </dgm:pt>
    <dgm:pt modelId="{C08C6D02-C52A-456D-B09E-6F98672DEF73}" type="pres">
      <dgm:prSet presAssocID="{C156BA5C-A934-4386-AD81-47D4EA161496}" presName="imagNode" presStyleLbl="fgImgPlace1" presStyleIdx="8" presStyleCnt="9"/>
      <dgm:spPr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 l="-50000" r="-50000"/>
          </a:stretch>
        </a:blipFill>
        <a:ln>
          <a:noFill/>
        </a:ln>
      </dgm:spPr>
    </dgm:pt>
  </dgm:ptLst>
  <dgm:cxnLst>
    <dgm:cxn modelId="{A65EFF0A-27BA-4B06-96C5-0D7A53AD9B13}" type="presOf" srcId="{3DD6F0C7-2CB3-4BEA-AA24-DFAAE1764960}" destId="{A5CF9F92-5AC0-4FF3-B1AA-666CD2BBD57B}" srcOrd="1" destOrd="0" presId="urn:microsoft.com/office/officeart/2005/8/layout/hList7"/>
    <dgm:cxn modelId="{25E8F916-2A65-4322-A690-EEFF98AF32F7}" type="presOf" srcId="{FFC201FA-FCC6-4F98-95C5-A7DF7C314852}" destId="{F5B5519E-22D4-4F33-A841-BCC1E6AD3504}" srcOrd="1" destOrd="0" presId="urn:microsoft.com/office/officeart/2005/8/layout/hList7"/>
    <dgm:cxn modelId="{C068DB23-C20D-4EC6-957C-63CEC5F95EE4}" srcId="{C9DB2469-5A6E-46F0-BA5C-5AA7398C61B0}" destId="{A63D20F5-B149-4336-9AE2-8EC0BAC88950}" srcOrd="5" destOrd="0" parTransId="{43C0183F-3EE1-4117-B4CE-D58538FB7838}" sibTransId="{8C3128BF-CABB-4325-BEC4-0D25382C0B44}"/>
    <dgm:cxn modelId="{808B2229-9F27-468F-9A66-7A0EF0375DA4}" type="presOf" srcId="{FFC201FA-FCC6-4F98-95C5-A7DF7C314852}" destId="{6FC6834A-D384-4667-81D2-A01130E993FE}" srcOrd="0" destOrd="0" presId="urn:microsoft.com/office/officeart/2005/8/layout/hList7"/>
    <dgm:cxn modelId="{CC4F8136-5C2D-435C-883E-DD4D003F60F4}" type="presOf" srcId="{C156BA5C-A934-4386-AD81-47D4EA161496}" destId="{78BC02AF-4B40-499B-B233-DB9F8E60ACAE}" srcOrd="1" destOrd="0" presId="urn:microsoft.com/office/officeart/2005/8/layout/hList7"/>
    <dgm:cxn modelId="{139DB836-FE33-4658-8B5F-FBC1A853F9C8}" type="presOf" srcId="{8C3128BF-CABB-4325-BEC4-0D25382C0B44}" destId="{30ECB90C-9023-47FE-ACF4-0C37DF21CF78}" srcOrd="0" destOrd="0" presId="urn:microsoft.com/office/officeart/2005/8/layout/hList7"/>
    <dgm:cxn modelId="{222DDD36-0F8C-4553-8587-870ADA207D3D}" type="presOf" srcId="{CE344968-B93F-4B50-997B-0CA76ED156C8}" destId="{6A27D576-024D-4AB4-A6AF-F138570B7B1F}" srcOrd="0" destOrd="0" presId="urn:microsoft.com/office/officeart/2005/8/layout/hList7"/>
    <dgm:cxn modelId="{EE216342-9571-4A7C-AE04-DF71EB0BC022}" srcId="{C9DB2469-5A6E-46F0-BA5C-5AA7398C61B0}" destId="{8856CAA0-5B82-4BF7-A7E7-EBE3D7E0A0A3}" srcOrd="7" destOrd="0" parTransId="{D13ABC06-DBFD-4DDD-94AC-8EFE1026A860}" sibTransId="{88B1340D-6FCA-4AF7-A2CA-5217C49EE49C}"/>
    <dgm:cxn modelId="{BE1B5B6C-0D06-4A0A-844D-D965B57D2F66}" type="presOf" srcId="{C156BA5C-A934-4386-AD81-47D4EA161496}" destId="{BDF8AD0D-2817-4AE9-A325-960C0366EC6F}" srcOrd="0" destOrd="0" presId="urn:microsoft.com/office/officeart/2005/8/layout/hList7"/>
    <dgm:cxn modelId="{9E018E4E-7E26-4C64-B306-D75865E08453}" srcId="{C9DB2469-5A6E-46F0-BA5C-5AA7398C61B0}" destId="{734EC440-C652-4053-9F1B-352D57B253B2}" srcOrd="6" destOrd="0" parTransId="{1F9728F2-B0C9-4DC8-AD83-FBB48901D633}" sibTransId="{DA024E93-3B51-4038-9727-648971E3868C}"/>
    <dgm:cxn modelId="{B5F74C6F-3C5A-4BF8-9464-B87DA4CAA7BA}" type="presOf" srcId="{88B1340D-6FCA-4AF7-A2CA-5217C49EE49C}" destId="{27330613-F151-42A8-A2B6-69FB49FA646A}" srcOrd="0" destOrd="0" presId="urn:microsoft.com/office/officeart/2005/8/layout/hList7"/>
    <dgm:cxn modelId="{B907796F-C884-4719-8031-60A55F4A8F25}" type="presOf" srcId="{8856CAA0-5B82-4BF7-A7E7-EBE3D7E0A0A3}" destId="{5A65FB33-82F9-4AB8-8080-B42F742E23A1}" srcOrd="1" destOrd="0" presId="urn:microsoft.com/office/officeart/2005/8/layout/hList7"/>
    <dgm:cxn modelId="{1E698C50-44E5-4F12-AE7F-33B4E7636CE1}" type="presOf" srcId="{9F599AC9-335F-408B-822F-FC7D1EB0A36E}" destId="{ABC4DDA8-674F-44D3-AAAD-CEC4BDF44644}" srcOrd="1" destOrd="0" presId="urn:microsoft.com/office/officeart/2005/8/layout/hList7"/>
    <dgm:cxn modelId="{8FEE9C72-0CF6-4441-BB64-63AA152D8E29}" type="presOf" srcId="{B3A43AF2-3345-4E66-ACFF-2A5B9D87D4C7}" destId="{C9AFDCAD-E7F4-4ABD-8F7A-64CAC9B1B427}" srcOrd="0" destOrd="0" presId="urn:microsoft.com/office/officeart/2005/8/layout/hList7"/>
    <dgm:cxn modelId="{40A90059-1E0C-4656-8DC8-60196EB63F32}" type="presOf" srcId="{C9DB2469-5A6E-46F0-BA5C-5AA7398C61B0}" destId="{AD50A07F-8EBE-4E78-9D27-C2331D985312}" srcOrd="0" destOrd="0" presId="urn:microsoft.com/office/officeart/2005/8/layout/hList7"/>
    <dgm:cxn modelId="{10B53F7E-2E2E-455B-A621-F31F53D6E2EE}" srcId="{C9DB2469-5A6E-46F0-BA5C-5AA7398C61B0}" destId="{C156BA5C-A934-4386-AD81-47D4EA161496}" srcOrd="8" destOrd="0" parTransId="{B8C08606-B8F3-4623-A97E-05BE11D1F21C}" sibTransId="{E212024F-E93D-48C9-AAE1-46BA3FAC12B5}"/>
    <dgm:cxn modelId="{FDE91D86-1425-4E5B-A3D7-8CF467E4296E}" type="presOf" srcId="{734EC440-C652-4053-9F1B-352D57B253B2}" destId="{9CE206C5-5559-431F-BC4B-A4407652F288}" srcOrd="0" destOrd="0" presId="urn:microsoft.com/office/officeart/2005/8/layout/hList7"/>
    <dgm:cxn modelId="{583DA491-7AC6-4642-A36F-262AA4D151AC}" type="presOf" srcId="{3DD6F0C7-2CB3-4BEA-AA24-DFAAE1764960}" destId="{862BF532-1668-4508-A0D3-754B625085A3}" srcOrd="0" destOrd="0" presId="urn:microsoft.com/office/officeart/2005/8/layout/hList7"/>
    <dgm:cxn modelId="{C1A62693-2262-460A-B357-4C848CC74FFB}" type="presOf" srcId="{A63D20F5-B149-4336-9AE2-8EC0BAC88950}" destId="{0F709C4C-7989-410C-8B6C-7A31243DB46B}" srcOrd="1" destOrd="0" presId="urn:microsoft.com/office/officeart/2005/8/layout/hList7"/>
    <dgm:cxn modelId="{B85CC897-9641-4193-A074-75A3FA626164}" type="presOf" srcId="{4080D15F-819B-489B-81FA-AE0CC405C512}" destId="{4EADBA45-6BFC-4C82-A7B8-CB7E7B0D1A84}" srcOrd="0" destOrd="0" presId="urn:microsoft.com/office/officeart/2005/8/layout/hList7"/>
    <dgm:cxn modelId="{7FD4019C-F765-459C-A3BB-E192B14F6B7D}" srcId="{C9DB2469-5A6E-46F0-BA5C-5AA7398C61B0}" destId="{3DD6F0C7-2CB3-4BEA-AA24-DFAAE1764960}" srcOrd="4" destOrd="0" parTransId="{B2014385-EFD8-447B-9131-CF4FAD60C4F7}" sibTransId="{F329FC5C-1169-4C53-B488-FF4CA9358CB5}"/>
    <dgm:cxn modelId="{4E47F4A5-5558-481F-9D46-2F631610CA87}" type="presOf" srcId="{734EC440-C652-4053-9F1B-352D57B253B2}" destId="{73F323CE-0F1E-4AFD-A93F-F6C7D38CF53A}" srcOrd="1" destOrd="0" presId="urn:microsoft.com/office/officeart/2005/8/layout/hList7"/>
    <dgm:cxn modelId="{7C11BCA8-33B1-46DF-9658-333E99046216}" type="presOf" srcId="{9F599AC9-335F-408B-822F-FC7D1EB0A36E}" destId="{FF3D6CE1-1F79-40C7-BE59-D2F183BE78AE}" srcOrd="0" destOrd="0" presId="urn:microsoft.com/office/officeart/2005/8/layout/hList7"/>
    <dgm:cxn modelId="{708E42A9-0679-4D32-B8C9-78F2E647A6CB}" srcId="{C9DB2469-5A6E-46F0-BA5C-5AA7398C61B0}" destId="{B3A43AF2-3345-4E66-ACFF-2A5B9D87D4C7}" srcOrd="0" destOrd="0" parTransId="{E566EF24-E2E0-483C-8BDA-E2A289F0B322}" sibTransId="{E9B2FC8E-43C5-4910-84B1-FD22DB89B1B8}"/>
    <dgm:cxn modelId="{5B1F6BAB-5C29-445C-B9BB-977E049AE21B}" type="presOf" srcId="{F329FC5C-1169-4C53-B488-FF4CA9358CB5}" destId="{49401F63-12BF-47D7-A4E6-3DD53FFE7F89}" srcOrd="0" destOrd="0" presId="urn:microsoft.com/office/officeart/2005/8/layout/hList7"/>
    <dgm:cxn modelId="{3E407CB6-A269-42BD-ABFA-942E602B21A4}" type="presOf" srcId="{CE344968-B93F-4B50-997B-0CA76ED156C8}" destId="{2DC2070A-C859-490E-8748-D1F85F25181D}" srcOrd="1" destOrd="0" presId="urn:microsoft.com/office/officeart/2005/8/layout/hList7"/>
    <dgm:cxn modelId="{F03609BB-20C0-4904-A922-60F3CEEB7E64}" srcId="{C9DB2469-5A6E-46F0-BA5C-5AA7398C61B0}" destId="{9F599AC9-335F-408B-822F-FC7D1EB0A36E}" srcOrd="3" destOrd="0" parTransId="{E2042F0D-1065-4F4E-9F88-602223A66ED0}" sibTransId="{4080D15F-819B-489B-81FA-AE0CC405C512}"/>
    <dgm:cxn modelId="{3B1244CF-1863-4D37-BB0F-697C27BEDE4E}" type="presOf" srcId="{DA024E93-3B51-4038-9727-648971E3868C}" destId="{E79D242C-0877-4D9A-AA6A-D044748416C5}" srcOrd="0" destOrd="0" presId="urn:microsoft.com/office/officeart/2005/8/layout/hList7"/>
    <dgm:cxn modelId="{D4DFE6CF-3ED2-4EAD-BAAE-E9E974D5DC66}" type="presOf" srcId="{B3A43AF2-3345-4E66-ACFF-2A5B9D87D4C7}" destId="{9756DD7C-AF62-4B29-89F3-C3E243E64BFB}" srcOrd="1" destOrd="0" presId="urn:microsoft.com/office/officeart/2005/8/layout/hList7"/>
    <dgm:cxn modelId="{5DA6DADF-825C-41DC-9066-8DDE80F7271E}" type="presOf" srcId="{C950E3CF-70C8-401A-80AD-B28907F08AA8}" destId="{FD152FB8-8A44-45E0-B0D6-B8B4A606CA08}" srcOrd="0" destOrd="0" presId="urn:microsoft.com/office/officeart/2005/8/layout/hList7"/>
    <dgm:cxn modelId="{2ACD8EEA-D01D-47C3-A67E-717F5B0913C6}" type="presOf" srcId="{E9B2FC8E-43C5-4910-84B1-FD22DB89B1B8}" destId="{BCB04256-7574-40E9-BF50-A2D4FD4F902A}" srcOrd="0" destOrd="0" presId="urn:microsoft.com/office/officeart/2005/8/layout/hList7"/>
    <dgm:cxn modelId="{5A46ECEE-A669-415B-9D9D-CCFB48E515D7}" type="presOf" srcId="{A63D20F5-B149-4336-9AE2-8EC0BAC88950}" destId="{EE64478E-5033-4EE8-9D16-0A46CC405526}" srcOrd="0" destOrd="0" presId="urn:microsoft.com/office/officeart/2005/8/layout/hList7"/>
    <dgm:cxn modelId="{AA6599F6-8C1B-4F4A-B5DB-BE61E23F95EB}" type="presOf" srcId="{2A9364D9-11F6-4748-AB03-19268E98414D}" destId="{A352358B-E03D-4ABD-BAFA-8C24CE461AE5}" srcOrd="0" destOrd="0" presId="urn:microsoft.com/office/officeart/2005/8/layout/hList7"/>
    <dgm:cxn modelId="{46E401F7-E887-4FDB-8A98-A29521CDFDF7}" type="presOf" srcId="{8856CAA0-5B82-4BF7-A7E7-EBE3D7E0A0A3}" destId="{33D60E89-3DDD-46B8-A931-478EEA9E4266}" srcOrd="0" destOrd="0" presId="urn:microsoft.com/office/officeart/2005/8/layout/hList7"/>
    <dgm:cxn modelId="{684B59F7-70D8-4DAB-A47F-3C5FA4946CEC}" srcId="{C9DB2469-5A6E-46F0-BA5C-5AA7398C61B0}" destId="{CE344968-B93F-4B50-997B-0CA76ED156C8}" srcOrd="1" destOrd="0" parTransId="{E5D9360E-66A4-403B-9F49-7DCF78798BDD}" sibTransId="{2A9364D9-11F6-4748-AB03-19268E98414D}"/>
    <dgm:cxn modelId="{4D4EDBFD-B7AE-4A39-9E76-68EB96229EBC}" srcId="{C9DB2469-5A6E-46F0-BA5C-5AA7398C61B0}" destId="{FFC201FA-FCC6-4F98-95C5-A7DF7C314852}" srcOrd="2" destOrd="0" parTransId="{4BB1CF4D-97AF-4BDB-B8E7-907897AEA386}" sibTransId="{C950E3CF-70C8-401A-80AD-B28907F08AA8}"/>
    <dgm:cxn modelId="{41B41118-8C8E-41E2-822B-B17B8D5DC770}" type="presParOf" srcId="{AD50A07F-8EBE-4E78-9D27-C2331D985312}" destId="{88C7B703-D9B9-4B54-B66F-43A7315B3FDA}" srcOrd="0" destOrd="0" presId="urn:microsoft.com/office/officeart/2005/8/layout/hList7"/>
    <dgm:cxn modelId="{8B513180-141D-4075-8A73-08CADF6669E0}" type="presParOf" srcId="{AD50A07F-8EBE-4E78-9D27-C2331D985312}" destId="{2E040A38-E7C5-4FFA-BDE5-8914C5447EB2}" srcOrd="1" destOrd="0" presId="urn:microsoft.com/office/officeart/2005/8/layout/hList7"/>
    <dgm:cxn modelId="{48BA6CD2-D2B6-4D4F-86D7-481EB7E2DBFA}" type="presParOf" srcId="{2E040A38-E7C5-4FFA-BDE5-8914C5447EB2}" destId="{9A672F00-9FFB-485F-88A7-21B8DF620903}" srcOrd="0" destOrd="0" presId="urn:microsoft.com/office/officeart/2005/8/layout/hList7"/>
    <dgm:cxn modelId="{DD1DB854-201D-4A74-88FB-EDAA122B59B1}" type="presParOf" srcId="{9A672F00-9FFB-485F-88A7-21B8DF620903}" destId="{C9AFDCAD-E7F4-4ABD-8F7A-64CAC9B1B427}" srcOrd="0" destOrd="0" presId="urn:microsoft.com/office/officeart/2005/8/layout/hList7"/>
    <dgm:cxn modelId="{60380D8C-1E63-4EE1-B45C-7700648C20C4}" type="presParOf" srcId="{9A672F00-9FFB-485F-88A7-21B8DF620903}" destId="{9756DD7C-AF62-4B29-89F3-C3E243E64BFB}" srcOrd="1" destOrd="0" presId="urn:microsoft.com/office/officeart/2005/8/layout/hList7"/>
    <dgm:cxn modelId="{44E438BC-13A9-4D68-818D-79D2AA5DAEBE}" type="presParOf" srcId="{9A672F00-9FFB-485F-88A7-21B8DF620903}" destId="{175E7907-A72A-435E-9A38-AE6D3C7DC980}" srcOrd="2" destOrd="0" presId="urn:microsoft.com/office/officeart/2005/8/layout/hList7"/>
    <dgm:cxn modelId="{C81737A5-467C-4AF4-98B3-BF0FD98DDB41}" type="presParOf" srcId="{9A672F00-9FFB-485F-88A7-21B8DF620903}" destId="{4EFC7334-50E2-49DC-8033-0FFF3BE09926}" srcOrd="3" destOrd="0" presId="urn:microsoft.com/office/officeart/2005/8/layout/hList7"/>
    <dgm:cxn modelId="{9A06BA7E-91FC-4C3D-B3F7-82C7C37C1049}" type="presParOf" srcId="{2E040A38-E7C5-4FFA-BDE5-8914C5447EB2}" destId="{BCB04256-7574-40E9-BF50-A2D4FD4F902A}" srcOrd="1" destOrd="0" presId="urn:microsoft.com/office/officeart/2005/8/layout/hList7"/>
    <dgm:cxn modelId="{46819C9B-CA44-4FD2-80C0-F763EAF2FCCA}" type="presParOf" srcId="{2E040A38-E7C5-4FFA-BDE5-8914C5447EB2}" destId="{AF6E99EA-C8CD-4F76-9E73-C004B4AD6E4F}" srcOrd="2" destOrd="0" presId="urn:microsoft.com/office/officeart/2005/8/layout/hList7"/>
    <dgm:cxn modelId="{95D08D18-49AF-4381-8215-29DB4039DB99}" type="presParOf" srcId="{AF6E99EA-C8CD-4F76-9E73-C004B4AD6E4F}" destId="{6A27D576-024D-4AB4-A6AF-F138570B7B1F}" srcOrd="0" destOrd="0" presId="urn:microsoft.com/office/officeart/2005/8/layout/hList7"/>
    <dgm:cxn modelId="{BDF9F4F8-49A0-4027-B31D-A601F0B95454}" type="presParOf" srcId="{AF6E99EA-C8CD-4F76-9E73-C004B4AD6E4F}" destId="{2DC2070A-C859-490E-8748-D1F85F25181D}" srcOrd="1" destOrd="0" presId="urn:microsoft.com/office/officeart/2005/8/layout/hList7"/>
    <dgm:cxn modelId="{8B82CBDB-FA5B-4291-83B3-C94B7E70F01A}" type="presParOf" srcId="{AF6E99EA-C8CD-4F76-9E73-C004B4AD6E4F}" destId="{81B5EAA7-373F-4615-A40B-0BA53A2493EA}" srcOrd="2" destOrd="0" presId="urn:microsoft.com/office/officeart/2005/8/layout/hList7"/>
    <dgm:cxn modelId="{186AF7B4-E2B0-4CB3-B921-C69D355B7EAC}" type="presParOf" srcId="{AF6E99EA-C8CD-4F76-9E73-C004B4AD6E4F}" destId="{F19B0874-9636-45EF-87D3-092C2A269C1A}" srcOrd="3" destOrd="0" presId="urn:microsoft.com/office/officeart/2005/8/layout/hList7"/>
    <dgm:cxn modelId="{40EEAEF6-2AF3-4B1B-A16F-6405AF107231}" type="presParOf" srcId="{2E040A38-E7C5-4FFA-BDE5-8914C5447EB2}" destId="{A352358B-E03D-4ABD-BAFA-8C24CE461AE5}" srcOrd="3" destOrd="0" presId="urn:microsoft.com/office/officeart/2005/8/layout/hList7"/>
    <dgm:cxn modelId="{54808169-1D7C-4B76-9493-B2AC4D0D6A07}" type="presParOf" srcId="{2E040A38-E7C5-4FFA-BDE5-8914C5447EB2}" destId="{04E96FA1-C444-4E4E-95EF-488724D13D8A}" srcOrd="4" destOrd="0" presId="urn:microsoft.com/office/officeart/2005/8/layout/hList7"/>
    <dgm:cxn modelId="{F0ECDA7B-F3D6-4CC6-9E73-CE92477C47E9}" type="presParOf" srcId="{04E96FA1-C444-4E4E-95EF-488724D13D8A}" destId="{6FC6834A-D384-4667-81D2-A01130E993FE}" srcOrd="0" destOrd="0" presId="urn:microsoft.com/office/officeart/2005/8/layout/hList7"/>
    <dgm:cxn modelId="{CF29F5B5-1B4E-43D1-9A11-F126C1A2A81F}" type="presParOf" srcId="{04E96FA1-C444-4E4E-95EF-488724D13D8A}" destId="{F5B5519E-22D4-4F33-A841-BCC1E6AD3504}" srcOrd="1" destOrd="0" presId="urn:microsoft.com/office/officeart/2005/8/layout/hList7"/>
    <dgm:cxn modelId="{7934903A-41BC-47A7-84B1-1BD863A815BC}" type="presParOf" srcId="{04E96FA1-C444-4E4E-95EF-488724D13D8A}" destId="{495F2570-B16D-4919-9FAD-8AE4B3301E0F}" srcOrd="2" destOrd="0" presId="urn:microsoft.com/office/officeart/2005/8/layout/hList7"/>
    <dgm:cxn modelId="{316374DF-600E-4881-BEC2-497257F78A58}" type="presParOf" srcId="{04E96FA1-C444-4E4E-95EF-488724D13D8A}" destId="{73A9045C-B103-4CB1-97B4-5C3B1519628C}" srcOrd="3" destOrd="0" presId="urn:microsoft.com/office/officeart/2005/8/layout/hList7"/>
    <dgm:cxn modelId="{5CD18E5A-941C-4FFA-939F-BAC6B62D1BC8}" type="presParOf" srcId="{2E040A38-E7C5-4FFA-BDE5-8914C5447EB2}" destId="{FD152FB8-8A44-45E0-B0D6-B8B4A606CA08}" srcOrd="5" destOrd="0" presId="urn:microsoft.com/office/officeart/2005/8/layout/hList7"/>
    <dgm:cxn modelId="{38A7190A-699C-452C-9E90-7AF6C57B3D74}" type="presParOf" srcId="{2E040A38-E7C5-4FFA-BDE5-8914C5447EB2}" destId="{0119D2C9-1D6F-43CF-8299-575806B5F033}" srcOrd="6" destOrd="0" presId="urn:microsoft.com/office/officeart/2005/8/layout/hList7"/>
    <dgm:cxn modelId="{CF2BF916-F46B-48F6-91BA-491F1F119E95}" type="presParOf" srcId="{0119D2C9-1D6F-43CF-8299-575806B5F033}" destId="{FF3D6CE1-1F79-40C7-BE59-D2F183BE78AE}" srcOrd="0" destOrd="0" presId="urn:microsoft.com/office/officeart/2005/8/layout/hList7"/>
    <dgm:cxn modelId="{1F8E32C4-E7D6-49B7-8681-4B227EE7EA7E}" type="presParOf" srcId="{0119D2C9-1D6F-43CF-8299-575806B5F033}" destId="{ABC4DDA8-674F-44D3-AAAD-CEC4BDF44644}" srcOrd="1" destOrd="0" presId="urn:microsoft.com/office/officeart/2005/8/layout/hList7"/>
    <dgm:cxn modelId="{0D3F1D0E-2A8C-4264-91CB-3FB43593C8DB}" type="presParOf" srcId="{0119D2C9-1D6F-43CF-8299-575806B5F033}" destId="{5814C071-884C-4FB0-A629-C58C36C29E3A}" srcOrd="2" destOrd="0" presId="urn:microsoft.com/office/officeart/2005/8/layout/hList7"/>
    <dgm:cxn modelId="{7C3A7278-D7D5-4183-BA49-60702F93FE1D}" type="presParOf" srcId="{0119D2C9-1D6F-43CF-8299-575806B5F033}" destId="{FEBE9BFB-C8B0-42BC-8441-38F413805D4A}" srcOrd="3" destOrd="0" presId="urn:microsoft.com/office/officeart/2005/8/layout/hList7"/>
    <dgm:cxn modelId="{02CB43D8-82EA-438F-B3A3-A73B8F917021}" type="presParOf" srcId="{2E040A38-E7C5-4FFA-BDE5-8914C5447EB2}" destId="{4EADBA45-6BFC-4C82-A7B8-CB7E7B0D1A84}" srcOrd="7" destOrd="0" presId="urn:microsoft.com/office/officeart/2005/8/layout/hList7"/>
    <dgm:cxn modelId="{2BC6CCA7-035B-4BB3-946E-DA46E6C49EC1}" type="presParOf" srcId="{2E040A38-E7C5-4FFA-BDE5-8914C5447EB2}" destId="{12DF08C7-0921-4EB1-8B14-180F087A3835}" srcOrd="8" destOrd="0" presId="urn:microsoft.com/office/officeart/2005/8/layout/hList7"/>
    <dgm:cxn modelId="{514719D0-37B5-4CA3-AA1E-170A5DADBC50}" type="presParOf" srcId="{12DF08C7-0921-4EB1-8B14-180F087A3835}" destId="{862BF532-1668-4508-A0D3-754B625085A3}" srcOrd="0" destOrd="0" presId="urn:microsoft.com/office/officeart/2005/8/layout/hList7"/>
    <dgm:cxn modelId="{00FE6B04-9E72-4239-86E2-AAD3E5CB2FE3}" type="presParOf" srcId="{12DF08C7-0921-4EB1-8B14-180F087A3835}" destId="{A5CF9F92-5AC0-4FF3-B1AA-666CD2BBD57B}" srcOrd="1" destOrd="0" presId="urn:microsoft.com/office/officeart/2005/8/layout/hList7"/>
    <dgm:cxn modelId="{16690028-7695-450E-A4F6-72972BA4608A}" type="presParOf" srcId="{12DF08C7-0921-4EB1-8B14-180F087A3835}" destId="{0E321F54-166D-41E3-9762-50936CE84A67}" srcOrd="2" destOrd="0" presId="urn:microsoft.com/office/officeart/2005/8/layout/hList7"/>
    <dgm:cxn modelId="{618A7730-126C-4987-97F7-C2DDDF75A5B2}" type="presParOf" srcId="{12DF08C7-0921-4EB1-8B14-180F087A3835}" destId="{0FA179F6-CBF8-4611-B009-5CBFDB206B5B}" srcOrd="3" destOrd="0" presId="urn:microsoft.com/office/officeart/2005/8/layout/hList7"/>
    <dgm:cxn modelId="{1352D743-24D2-4065-80ED-D615FF5F0D1E}" type="presParOf" srcId="{2E040A38-E7C5-4FFA-BDE5-8914C5447EB2}" destId="{49401F63-12BF-47D7-A4E6-3DD53FFE7F89}" srcOrd="9" destOrd="0" presId="urn:microsoft.com/office/officeart/2005/8/layout/hList7"/>
    <dgm:cxn modelId="{17A2BE61-03A2-45FB-9EAC-A3C29DA594F5}" type="presParOf" srcId="{2E040A38-E7C5-4FFA-BDE5-8914C5447EB2}" destId="{96A886B6-8231-4557-9742-F5DC816F50E4}" srcOrd="10" destOrd="0" presId="urn:microsoft.com/office/officeart/2005/8/layout/hList7"/>
    <dgm:cxn modelId="{26B09C29-3F61-46B2-8C6E-DC0D8AA9589A}" type="presParOf" srcId="{96A886B6-8231-4557-9742-F5DC816F50E4}" destId="{EE64478E-5033-4EE8-9D16-0A46CC405526}" srcOrd="0" destOrd="0" presId="urn:microsoft.com/office/officeart/2005/8/layout/hList7"/>
    <dgm:cxn modelId="{6268E4D7-2312-4131-85EE-A45CE16BBBA5}" type="presParOf" srcId="{96A886B6-8231-4557-9742-F5DC816F50E4}" destId="{0F709C4C-7989-410C-8B6C-7A31243DB46B}" srcOrd="1" destOrd="0" presId="urn:microsoft.com/office/officeart/2005/8/layout/hList7"/>
    <dgm:cxn modelId="{EC2A1F81-8D17-43DC-8862-BC765BA4A53A}" type="presParOf" srcId="{96A886B6-8231-4557-9742-F5DC816F50E4}" destId="{9A19A509-4CD9-4D50-817D-CF64BE192048}" srcOrd="2" destOrd="0" presId="urn:microsoft.com/office/officeart/2005/8/layout/hList7"/>
    <dgm:cxn modelId="{306CA396-50E5-4A51-818C-6BCFD59E25AA}" type="presParOf" srcId="{96A886B6-8231-4557-9742-F5DC816F50E4}" destId="{1464F3F4-7BE1-482D-A6A2-195BFFDA963F}" srcOrd="3" destOrd="0" presId="urn:microsoft.com/office/officeart/2005/8/layout/hList7"/>
    <dgm:cxn modelId="{EE9FC44C-A24D-4F50-B1AA-BF6E80328702}" type="presParOf" srcId="{2E040A38-E7C5-4FFA-BDE5-8914C5447EB2}" destId="{30ECB90C-9023-47FE-ACF4-0C37DF21CF78}" srcOrd="11" destOrd="0" presId="urn:microsoft.com/office/officeart/2005/8/layout/hList7"/>
    <dgm:cxn modelId="{604E165D-7532-450F-99E6-11A7B530FF3B}" type="presParOf" srcId="{2E040A38-E7C5-4FFA-BDE5-8914C5447EB2}" destId="{AB535713-A611-49E0-BE35-97B4A2A5F62E}" srcOrd="12" destOrd="0" presId="urn:microsoft.com/office/officeart/2005/8/layout/hList7"/>
    <dgm:cxn modelId="{E8D0A330-2B0B-4166-8474-38D6C3FE98B3}" type="presParOf" srcId="{AB535713-A611-49E0-BE35-97B4A2A5F62E}" destId="{9CE206C5-5559-431F-BC4B-A4407652F288}" srcOrd="0" destOrd="0" presId="urn:microsoft.com/office/officeart/2005/8/layout/hList7"/>
    <dgm:cxn modelId="{DFDB31EB-BCDB-4C6E-9D64-F5F5C782FE71}" type="presParOf" srcId="{AB535713-A611-49E0-BE35-97B4A2A5F62E}" destId="{73F323CE-0F1E-4AFD-A93F-F6C7D38CF53A}" srcOrd="1" destOrd="0" presId="urn:microsoft.com/office/officeart/2005/8/layout/hList7"/>
    <dgm:cxn modelId="{DC45A8C4-F3A9-44C5-8DE7-79AF3B57BB03}" type="presParOf" srcId="{AB535713-A611-49E0-BE35-97B4A2A5F62E}" destId="{D23D2033-6FE1-4BCC-9C75-01B8D5B26C89}" srcOrd="2" destOrd="0" presId="urn:microsoft.com/office/officeart/2005/8/layout/hList7"/>
    <dgm:cxn modelId="{0948F638-1B08-4C66-B794-199914A241E6}" type="presParOf" srcId="{AB535713-A611-49E0-BE35-97B4A2A5F62E}" destId="{85AD8E34-29F0-4E98-A6FD-4C6E97E4BD58}" srcOrd="3" destOrd="0" presId="urn:microsoft.com/office/officeart/2005/8/layout/hList7"/>
    <dgm:cxn modelId="{B4A6A3CF-3AD0-4785-B5E3-B6D145219583}" type="presParOf" srcId="{2E040A38-E7C5-4FFA-BDE5-8914C5447EB2}" destId="{E79D242C-0877-4D9A-AA6A-D044748416C5}" srcOrd="13" destOrd="0" presId="urn:microsoft.com/office/officeart/2005/8/layout/hList7"/>
    <dgm:cxn modelId="{D61E317B-E3AB-4D16-BFB8-9E60F2331F66}" type="presParOf" srcId="{2E040A38-E7C5-4FFA-BDE5-8914C5447EB2}" destId="{90DE1B4A-7DE6-420C-95C1-DFBC40470DBB}" srcOrd="14" destOrd="0" presId="urn:microsoft.com/office/officeart/2005/8/layout/hList7"/>
    <dgm:cxn modelId="{E02DAF91-72E5-48B6-822C-638FB4DF6977}" type="presParOf" srcId="{90DE1B4A-7DE6-420C-95C1-DFBC40470DBB}" destId="{33D60E89-3DDD-46B8-A931-478EEA9E4266}" srcOrd="0" destOrd="0" presId="urn:microsoft.com/office/officeart/2005/8/layout/hList7"/>
    <dgm:cxn modelId="{7F9ACED2-E41A-4D50-ADAA-1BCCEF045752}" type="presParOf" srcId="{90DE1B4A-7DE6-420C-95C1-DFBC40470DBB}" destId="{5A65FB33-82F9-4AB8-8080-B42F742E23A1}" srcOrd="1" destOrd="0" presId="urn:microsoft.com/office/officeart/2005/8/layout/hList7"/>
    <dgm:cxn modelId="{303EE9D3-3DA8-4E25-8A80-B9E85F9ACFCA}" type="presParOf" srcId="{90DE1B4A-7DE6-420C-95C1-DFBC40470DBB}" destId="{364CAB25-C15B-446E-BE94-190D6C417621}" srcOrd="2" destOrd="0" presId="urn:microsoft.com/office/officeart/2005/8/layout/hList7"/>
    <dgm:cxn modelId="{6186CC4E-7190-47CF-AECE-96B02D223555}" type="presParOf" srcId="{90DE1B4A-7DE6-420C-95C1-DFBC40470DBB}" destId="{E95A64A3-6BDC-4DA7-822D-A49D5B948F48}" srcOrd="3" destOrd="0" presId="urn:microsoft.com/office/officeart/2005/8/layout/hList7"/>
    <dgm:cxn modelId="{951E4139-7CBD-445A-A286-4F19E03702A1}" type="presParOf" srcId="{2E040A38-E7C5-4FFA-BDE5-8914C5447EB2}" destId="{27330613-F151-42A8-A2B6-69FB49FA646A}" srcOrd="15" destOrd="0" presId="urn:microsoft.com/office/officeart/2005/8/layout/hList7"/>
    <dgm:cxn modelId="{9AC098E6-7A21-42AC-A675-95915D422040}" type="presParOf" srcId="{2E040A38-E7C5-4FFA-BDE5-8914C5447EB2}" destId="{22C87D5C-8A1B-480F-848D-9BFEFDD72DBE}" srcOrd="16" destOrd="0" presId="urn:microsoft.com/office/officeart/2005/8/layout/hList7"/>
    <dgm:cxn modelId="{69917550-A2DD-44FF-8BF8-7C32C8E70CA8}" type="presParOf" srcId="{22C87D5C-8A1B-480F-848D-9BFEFDD72DBE}" destId="{BDF8AD0D-2817-4AE9-A325-960C0366EC6F}" srcOrd="0" destOrd="0" presId="urn:microsoft.com/office/officeart/2005/8/layout/hList7"/>
    <dgm:cxn modelId="{0FDB2B57-E1EF-4B91-A2FA-3934B346AB9B}" type="presParOf" srcId="{22C87D5C-8A1B-480F-848D-9BFEFDD72DBE}" destId="{78BC02AF-4B40-499B-B233-DB9F8E60ACAE}" srcOrd="1" destOrd="0" presId="urn:microsoft.com/office/officeart/2005/8/layout/hList7"/>
    <dgm:cxn modelId="{7B724C68-142D-4808-942B-DCDAC25C2CAF}" type="presParOf" srcId="{22C87D5C-8A1B-480F-848D-9BFEFDD72DBE}" destId="{E39A38A7-766C-40C4-B452-2ACF6BE0A211}" srcOrd="2" destOrd="0" presId="urn:microsoft.com/office/officeart/2005/8/layout/hList7"/>
    <dgm:cxn modelId="{114BEB5D-8848-4368-BD87-9FF3DFDB801E}" type="presParOf" srcId="{22C87D5C-8A1B-480F-848D-9BFEFDD72DBE}" destId="{C08C6D02-C52A-456D-B09E-6F98672DEF7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9DB2469-5A6E-46F0-BA5C-5AA7398C61B0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</dgm:pt>
    <dgm:pt modelId="{B3A43AF2-3345-4E66-ACFF-2A5B9D87D4C7}">
      <dgm:prSet phldrT="[Text]"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3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3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1300" b="0" dirty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66EF24-E2E0-483C-8BDA-E2A289F0B322}" type="parTrans" cxnId="{708E42A9-0679-4D32-B8C9-78F2E647A6CB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E9B2FC8E-43C5-4910-84B1-FD22DB89B1B8}" type="sibTrans" cxnId="{708E42A9-0679-4D32-B8C9-78F2E647A6CB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CE344968-B93F-4B50-997B-0CA76ED156C8}">
      <dgm:prSet phldrT="[Text]" custT="1"/>
      <dgm:spPr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gm:t>
    </dgm:pt>
    <dgm:pt modelId="{E5D9360E-66A4-403B-9F49-7DCF78798BDD}" type="parTrans" cxnId="{684B59F7-70D8-4DAB-A47F-3C5FA4946CE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2A9364D9-11F6-4748-AB03-19268E98414D}" type="sibTrans" cxnId="{684B59F7-70D8-4DAB-A47F-3C5FA4946CE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FFC201FA-FCC6-4F98-95C5-A7DF7C314852}">
      <dgm:prSet phldrT="[Text]" custT="1"/>
      <dgm:spPr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gm:t>
    </dgm:pt>
    <dgm:pt modelId="{C950E3CF-70C8-401A-80AD-B28907F08AA8}" type="sibTrans" cxnId="{4D4EDBFD-B7AE-4A39-9E76-68EB96229EB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4BB1CF4D-97AF-4BDB-B8E7-907897AEA386}" type="parTrans" cxnId="{4D4EDBFD-B7AE-4A39-9E76-68EB96229EB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3DD6F0C7-2CB3-4BEA-AA24-DFAAE1764960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gm:t>
    </dgm:pt>
    <dgm:pt modelId="{B2014385-EFD8-447B-9131-CF4FAD60C4F7}" type="parTrans" cxnId="{7FD4019C-F765-459C-A3BB-E192B14F6B7D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F329FC5C-1169-4C53-B488-FF4CA9358CB5}" type="sibTrans" cxnId="{7FD4019C-F765-459C-A3BB-E192B14F6B7D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C156BA5C-A934-4386-AD81-47D4EA161496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gm:t>
    </dgm:pt>
    <dgm:pt modelId="{B8C08606-B8F3-4623-A97E-05BE11D1F21C}" type="parTrans" cxnId="{10B53F7E-2E2E-455B-A621-F31F53D6E2EE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E212024F-E93D-48C9-AAE1-46BA3FAC12B5}" type="sibTrans" cxnId="{10B53F7E-2E2E-455B-A621-F31F53D6E2EE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9F599AC9-335F-408B-822F-FC7D1EB0A36E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gm:t>
    </dgm:pt>
    <dgm:pt modelId="{E2042F0D-1065-4F4E-9F88-602223A66ED0}" type="parTrans" cxnId="{F03609BB-20C0-4904-A922-60F3CEEB7E6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4080D15F-819B-489B-81FA-AE0CC405C512}" type="sibTrans" cxnId="{F03609BB-20C0-4904-A922-60F3CEEB7E6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A63D20F5-B149-4336-9AE2-8EC0BAC88950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gm:t>
    </dgm:pt>
    <dgm:pt modelId="{43C0183F-3EE1-4117-B4CE-D58538FB7838}" type="parTrans" cxnId="{C068DB23-C20D-4EC6-957C-63CEC5F95EE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C3128BF-CABB-4325-BEC4-0D25382C0B44}" type="sibTrans" cxnId="{C068DB23-C20D-4EC6-957C-63CEC5F95EE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734EC440-C652-4053-9F1B-352D57B253B2}">
      <dgm:prSet custT="1"/>
      <dgm:spPr>
        <a:solidFill>
          <a:srgbClr val="0055A0"/>
        </a:solidFill>
      </dgm:spPr>
      <dgm:t>
        <a:bodyPr lIns="0" tIns="36000" rIns="0" bIns="36000"/>
        <a:lstStyle/>
        <a:p>
          <a:r>
            <a:rPr lang="en-US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gm:t>
    </dgm:pt>
    <dgm:pt modelId="{1F9728F2-B0C9-4DC8-AD83-FBB48901D633}" type="parTrans" cxnId="{9E018E4E-7E26-4C64-B306-D75865E08453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DA024E93-3B51-4038-9727-648971E3868C}" type="sibTrans" cxnId="{9E018E4E-7E26-4C64-B306-D75865E08453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856CAA0-5B82-4BF7-A7E7-EBE3D7E0A0A3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gm:t>
    </dgm:pt>
    <dgm:pt modelId="{D13ABC06-DBFD-4DDD-94AC-8EFE1026A860}" type="parTrans" cxnId="{EE216342-9571-4A7C-AE04-DF71EB0BC022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8B1340D-6FCA-4AF7-A2CA-5217C49EE49C}" type="sibTrans" cxnId="{EE216342-9571-4A7C-AE04-DF71EB0BC022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AD50A07F-8EBE-4E78-9D27-C2331D985312}" type="pres">
      <dgm:prSet presAssocID="{C9DB2469-5A6E-46F0-BA5C-5AA7398C61B0}" presName="Name0" presStyleCnt="0">
        <dgm:presLayoutVars>
          <dgm:dir/>
          <dgm:resizeHandles val="exact"/>
        </dgm:presLayoutVars>
      </dgm:prSet>
      <dgm:spPr/>
    </dgm:pt>
    <dgm:pt modelId="{88C7B703-D9B9-4B54-B66F-43A7315B3FDA}" type="pres">
      <dgm:prSet presAssocID="{C9DB2469-5A6E-46F0-BA5C-5AA7398C61B0}" presName="fgShape" presStyleLbl="fgShp" presStyleIdx="0" presStyleCnt="1" custScaleX="104470"/>
      <dgm:spPr>
        <a:prstGeom prst="rightArrow">
          <a:avLst/>
        </a:prstGeom>
        <a:solidFill>
          <a:schemeClr val="bg1"/>
        </a:solidFill>
      </dgm:spPr>
    </dgm:pt>
    <dgm:pt modelId="{2E040A38-E7C5-4FFA-BDE5-8914C5447EB2}" type="pres">
      <dgm:prSet presAssocID="{C9DB2469-5A6E-46F0-BA5C-5AA7398C61B0}" presName="linComp" presStyleCnt="0"/>
      <dgm:spPr/>
    </dgm:pt>
    <dgm:pt modelId="{9A672F00-9FFB-485F-88A7-21B8DF620903}" type="pres">
      <dgm:prSet presAssocID="{B3A43AF2-3345-4E66-ACFF-2A5B9D87D4C7}" presName="compNode" presStyleCnt="0"/>
      <dgm:spPr/>
    </dgm:pt>
    <dgm:pt modelId="{C9AFDCAD-E7F4-4ABD-8F7A-64CAC9B1B427}" type="pres">
      <dgm:prSet presAssocID="{B3A43AF2-3345-4E66-ACFF-2A5B9D87D4C7}" presName="bkgdShape" presStyleLbl="node1" presStyleIdx="0" presStyleCnt="9"/>
      <dgm:spPr>
        <a:prstGeom prst="rect">
          <a:avLst/>
        </a:prstGeom>
      </dgm:spPr>
    </dgm:pt>
    <dgm:pt modelId="{9756DD7C-AF62-4B29-89F3-C3E243E64BFB}" type="pres">
      <dgm:prSet presAssocID="{B3A43AF2-3345-4E66-ACFF-2A5B9D87D4C7}" presName="nodeTx" presStyleLbl="node1" presStyleIdx="0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175E7907-A72A-435E-9A38-AE6D3C7DC980}" type="pres">
      <dgm:prSet presAssocID="{B3A43AF2-3345-4E66-ACFF-2A5B9D87D4C7}" presName="invisiNode" presStyleLbl="node1" presStyleIdx="0" presStyleCnt="9"/>
      <dgm:spPr/>
    </dgm:pt>
    <dgm:pt modelId="{4EFC7334-50E2-49DC-8033-0FFF3BE09926}" type="pres">
      <dgm:prSet presAssocID="{B3A43AF2-3345-4E66-ACFF-2A5B9D87D4C7}" presName="imagNode" presStyleLbl="fgImgPlace1" presStyleIdx="0" presStyleCnt="9"/>
      <dgm:spPr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BCB04256-7574-40E9-BF50-A2D4FD4F902A}" type="pres">
      <dgm:prSet presAssocID="{E9B2FC8E-43C5-4910-84B1-FD22DB89B1B8}" presName="sibTrans" presStyleLbl="sibTrans2D1" presStyleIdx="0" presStyleCnt="0"/>
      <dgm:spPr/>
    </dgm:pt>
    <dgm:pt modelId="{AF6E99EA-C8CD-4F76-9E73-C004B4AD6E4F}" type="pres">
      <dgm:prSet presAssocID="{CE344968-B93F-4B50-997B-0CA76ED156C8}" presName="compNode" presStyleCnt="0"/>
      <dgm:spPr/>
    </dgm:pt>
    <dgm:pt modelId="{6A27D576-024D-4AB4-A6AF-F138570B7B1F}" type="pres">
      <dgm:prSet presAssocID="{CE344968-B93F-4B50-997B-0CA76ED156C8}" presName="bkgdShape" presStyleLbl="node1" presStyleIdx="1" presStyleCnt="9" custLinFactNeighborX="2995" custLinFactNeighborY="-128"/>
      <dgm:spPr>
        <a:xfrm>
          <a:off x="1314072" y="0"/>
          <a:ext cx="1272063" cy="5194944"/>
        </a:xfrm>
        <a:prstGeom prst="rect">
          <a:avLst/>
        </a:prstGeom>
      </dgm:spPr>
    </dgm:pt>
    <dgm:pt modelId="{2DC2070A-C859-490E-8748-D1F85F25181D}" type="pres">
      <dgm:prSet presAssocID="{CE344968-B93F-4B50-997B-0CA76ED156C8}" presName="nodeTx" presStyleLbl="node1" presStyleIdx="1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81B5EAA7-373F-4615-A40B-0BA53A2493EA}" type="pres">
      <dgm:prSet presAssocID="{CE344968-B93F-4B50-997B-0CA76ED156C8}" presName="invisiNode" presStyleLbl="node1" presStyleIdx="1" presStyleCnt="9"/>
      <dgm:spPr/>
    </dgm:pt>
    <dgm:pt modelId="{F19B0874-9636-45EF-87D3-092C2A269C1A}" type="pres">
      <dgm:prSet presAssocID="{CE344968-B93F-4B50-997B-0CA76ED156C8}" presName="imagNode" presStyleLbl="fgImgPlace1" presStyleIdx="1" presStyleCnt="9"/>
      <dgm:spPr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1000" t="20000" b="20000"/>
          </a:stretch>
        </a:blipFill>
        <a:ln>
          <a:noFill/>
        </a:ln>
      </dgm:spPr>
    </dgm:pt>
    <dgm:pt modelId="{A352358B-E03D-4ABD-BAFA-8C24CE461AE5}" type="pres">
      <dgm:prSet presAssocID="{2A9364D9-11F6-4748-AB03-19268E98414D}" presName="sibTrans" presStyleLbl="sibTrans2D1" presStyleIdx="0" presStyleCnt="0"/>
      <dgm:spPr/>
    </dgm:pt>
    <dgm:pt modelId="{04E96FA1-C444-4E4E-95EF-488724D13D8A}" type="pres">
      <dgm:prSet presAssocID="{FFC201FA-FCC6-4F98-95C5-A7DF7C314852}" presName="compNode" presStyleCnt="0"/>
      <dgm:spPr/>
    </dgm:pt>
    <dgm:pt modelId="{6FC6834A-D384-4667-81D2-A01130E993FE}" type="pres">
      <dgm:prSet presAssocID="{FFC201FA-FCC6-4F98-95C5-A7DF7C314852}" presName="bkgdShape" presStyleLbl="node1" presStyleIdx="2" presStyleCnt="9" custLinFactNeighborX="2995" custLinFactNeighborY="-128"/>
      <dgm:spPr>
        <a:xfrm>
          <a:off x="2624297" y="0"/>
          <a:ext cx="1272063" cy="5194944"/>
        </a:xfrm>
        <a:prstGeom prst="rect">
          <a:avLst/>
        </a:prstGeom>
      </dgm:spPr>
    </dgm:pt>
    <dgm:pt modelId="{F5B5519E-22D4-4F33-A841-BCC1E6AD3504}" type="pres">
      <dgm:prSet presAssocID="{FFC201FA-FCC6-4F98-95C5-A7DF7C314852}" presName="nodeTx" presStyleLbl="node1" presStyleIdx="2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495F2570-B16D-4919-9FAD-8AE4B3301E0F}" type="pres">
      <dgm:prSet presAssocID="{FFC201FA-FCC6-4F98-95C5-A7DF7C314852}" presName="invisiNode" presStyleLbl="node1" presStyleIdx="2" presStyleCnt="9"/>
      <dgm:spPr/>
    </dgm:pt>
    <dgm:pt modelId="{73A9045C-B103-4CB1-97B4-5C3B1519628C}" type="pres">
      <dgm:prSet presAssocID="{FFC201FA-FCC6-4F98-95C5-A7DF7C314852}" presName="imagNode" presStyleLbl="fgImgPlace1" presStyleIdx="2" presStyleCnt="9"/>
      <dgm:spPr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FD152FB8-8A44-45E0-B0D6-B8B4A606CA08}" type="pres">
      <dgm:prSet presAssocID="{C950E3CF-70C8-401A-80AD-B28907F08AA8}" presName="sibTrans" presStyleLbl="sibTrans2D1" presStyleIdx="0" presStyleCnt="0"/>
      <dgm:spPr/>
    </dgm:pt>
    <dgm:pt modelId="{0119D2C9-1D6F-43CF-8299-575806B5F033}" type="pres">
      <dgm:prSet presAssocID="{9F599AC9-335F-408B-822F-FC7D1EB0A36E}" presName="compNode" presStyleCnt="0"/>
      <dgm:spPr/>
    </dgm:pt>
    <dgm:pt modelId="{FF3D6CE1-1F79-40C7-BE59-D2F183BE78AE}" type="pres">
      <dgm:prSet presAssocID="{9F599AC9-335F-408B-822F-FC7D1EB0A36E}" presName="bkgdShape" presStyleLbl="node1" presStyleIdx="3" presStyleCnt="9" custLinFactNeighborX="2995" custLinFactNeighborY="-128"/>
      <dgm:spPr>
        <a:prstGeom prst="rect">
          <a:avLst/>
        </a:prstGeom>
      </dgm:spPr>
    </dgm:pt>
    <dgm:pt modelId="{ABC4DDA8-674F-44D3-AAAD-CEC4BDF44644}" type="pres">
      <dgm:prSet presAssocID="{9F599AC9-335F-408B-822F-FC7D1EB0A36E}" presName="nodeTx" presStyleLbl="node1" presStyleIdx="3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5814C071-884C-4FB0-A629-C58C36C29E3A}" type="pres">
      <dgm:prSet presAssocID="{9F599AC9-335F-408B-822F-FC7D1EB0A36E}" presName="invisiNode" presStyleLbl="node1" presStyleIdx="3" presStyleCnt="9"/>
      <dgm:spPr/>
    </dgm:pt>
    <dgm:pt modelId="{FEBE9BFB-C8B0-42BC-8441-38F413805D4A}" type="pres">
      <dgm:prSet presAssocID="{9F599AC9-335F-408B-822F-FC7D1EB0A36E}" presName="imagNode" presStyleLbl="fgImgPlace1" presStyleIdx="3" presStyleCnt="9"/>
      <dgm:spPr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30000" b="30000"/>
          </a:stretch>
        </a:blipFill>
        <a:ln>
          <a:noFill/>
        </a:ln>
      </dgm:spPr>
    </dgm:pt>
    <dgm:pt modelId="{4EADBA45-6BFC-4C82-A7B8-CB7E7B0D1A84}" type="pres">
      <dgm:prSet presAssocID="{4080D15F-819B-489B-81FA-AE0CC405C512}" presName="sibTrans" presStyleLbl="sibTrans2D1" presStyleIdx="0" presStyleCnt="0"/>
      <dgm:spPr/>
    </dgm:pt>
    <dgm:pt modelId="{12DF08C7-0921-4EB1-8B14-180F087A3835}" type="pres">
      <dgm:prSet presAssocID="{3DD6F0C7-2CB3-4BEA-AA24-DFAAE1764960}" presName="compNode" presStyleCnt="0"/>
      <dgm:spPr/>
    </dgm:pt>
    <dgm:pt modelId="{862BF532-1668-4508-A0D3-754B625085A3}" type="pres">
      <dgm:prSet presAssocID="{3DD6F0C7-2CB3-4BEA-AA24-DFAAE1764960}" presName="bkgdShape" presStyleLbl="node1" presStyleIdx="4" presStyleCnt="9" custLinFactNeighborX="2995" custLinFactNeighborY="-128"/>
      <dgm:spPr>
        <a:prstGeom prst="rect">
          <a:avLst/>
        </a:prstGeom>
      </dgm:spPr>
    </dgm:pt>
    <dgm:pt modelId="{A5CF9F92-5AC0-4FF3-B1AA-666CD2BBD57B}" type="pres">
      <dgm:prSet presAssocID="{3DD6F0C7-2CB3-4BEA-AA24-DFAAE1764960}" presName="nodeTx" presStyleLbl="node1" presStyleIdx="4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0E321F54-166D-41E3-9762-50936CE84A67}" type="pres">
      <dgm:prSet presAssocID="{3DD6F0C7-2CB3-4BEA-AA24-DFAAE1764960}" presName="invisiNode" presStyleLbl="node1" presStyleIdx="4" presStyleCnt="9"/>
      <dgm:spPr/>
    </dgm:pt>
    <dgm:pt modelId="{0FA179F6-CBF8-4611-B009-5CBFDB206B5B}" type="pres">
      <dgm:prSet presAssocID="{3DD6F0C7-2CB3-4BEA-AA24-DFAAE1764960}" presName="imagNode" presStyleLbl="fgImgPlace1" presStyleIdx="4" presStyleCnt="9"/>
      <dgm:spPr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0000" b="10000"/>
          </a:stretch>
        </a:blipFill>
        <a:ln>
          <a:noFill/>
        </a:ln>
      </dgm:spPr>
    </dgm:pt>
    <dgm:pt modelId="{49401F63-12BF-47D7-A4E6-3DD53FFE7F89}" type="pres">
      <dgm:prSet presAssocID="{F329FC5C-1169-4C53-B488-FF4CA9358CB5}" presName="sibTrans" presStyleLbl="sibTrans2D1" presStyleIdx="0" presStyleCnt="0"/>
      <dgm:spPr/>
    </dgm:pt>
    <dgm:pt modelId="{96A886B6-8231-4557-9742-F5DC816F50E4}" type="pres">
      <dgm:prSet presAssocID="{A63D20F5-B149-4336-9AE2-8EC0BAC88950}" presName="compNode" presStyleCnt="0"/>
      <dgm:spPr/>
    </dgm:pt>
    <dgm:pt modelId="{EE64478E-5033-4EE8-9D16-0A46CC405526}" type="pres">
      <dgm:prSet presAssocID="{A63D20F5-B149-4336-9AE2-8EC0BAC88950}" presName="bkgdShape" presStyleLbl="node1" presStyleIdx="5" presStyleCnt="9" custLinFactNeighborX="2995" custLinFactNeighborY="-128"/>
      <dgm:spPr>
        <a:prstGeom prst="rect">
          <a:avLst/>
        </a:prstGeom>
      </dgm:spPr>
    </dgm:pt>
    <dgm:pt modelId="{0F709C4C-7989-410C-8B6C-7A31243DB46B}" type="pres">
      <dgm:prSet presAssocID="{A63D20F5-B149-4336-9AE2-8EC0BAC88950}" presName="nodeTx" presStyleLbl="node1" presStyleIdx="5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9A19A509-4CD9-4D50-817D-CF64BE192048}" type="pres">
      <dgm:prSet presAssocID="{A63D20F5-B149-4336-9AE2-8EC0BAC88950}" presName="invisiNode" presStyleLbl="node1" presStyleIdx="5" presStyleCnt="9"/>
      <dgm:spPr/>
    </dgm:pt>
    <dgm:pt modelId="{1464F3F4-7BE1-482D-A6A2-195BFFDA963F}" type="pres">
      <dgm:prSet presAssocID="{A63D20F5-B149-4336-9AE2-8EC0BAC88950}" presName="imagNode" presStyleLbl="fgImgPlace1" presStyleIdx="5" presStyleCnt="9"/>
      <dgm:spPr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</dgm:spPr>
    </dgm:pt>
    <dgm:pt modelId="{30ECB90C-9023-47FE-ACF4-0C37DF21CF78}" type="pres">
      <dgm:prSet presAssocID="{8C3128BF-CABB-4325-BEC4-0D25382C0B44}" presName="sibTrans" presStyleLbl="sibTrans2D1" presStyleIdx="0" presStyleCnt="0"/>
      <dgm:spPr/>
    </dgm:pt>
    <dgm:pt modelId="{AB535713-A611-49E0-BE35-97B4A2A5F62E}" type="pres">
      <dgm:prSet presAssocID="{734EC440-C652-4053-9F1B-352D57B253B2}" presName="compNode" presStyleCnt="0"/>
      <dgm:spPr/>
    </dgm:pt>
    <dgm:pt modelId="{9CE206C5-5559-431F-BC4B-A4407652F288}" type="pres">
      <dgm:prSet presAssocID="{734EC440-C652-4053-9F1B-352D57B253B2}" presName="bkgdShape" presStyleLbl="node1" presStyleIdx="6" presStyleCnt="9" custScaleX="478364" custLinFactNeighborX="2995" custLinFactNeighborY="-128"/>
      <dgm:spPr>
        <a:prstGeom prst="rect">
          <a:avLst/>
        </a:prstGeom>
      </dgm:spPr>
    </dgm:pt>
    <dgm:pt modelId="{73F323CE-0F1E-4AFD-A93F-F6C7D38CF53A}" type="pres">
      <dgm:prSet presAssocID="{734EC440-C652-4053-9F1B-352D57B253B2}" presName="nodeTx" presStyleLbl="node1" presStyleIdx="6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D23D2033-6FE1-4BCC-9C75-01B8D5B26C89}" type="pres">
      <dgm:prSet presAssocID="{734EC440-C652-4053-9F1B-352D57B253B2}" presName="invisiNode" presStyleLbl="node1" presStyleIdx="6" presStyleCnt="9"/>
      <dgm:spPr/>
    </dgm:pt>
    <dgm:pt modelId="{85AD8E34-29F0-4E98-A6FD-4C6E97E4BD58}" type="pres">
      <dgm:prSet presAssocID="{734EC440-C652-4053-9F1B-352D57B253B2}" presName="imagNode" presStyleLbl="fgImgPlace1" presStyleIdx="6" presStyleCnt="9" custScaleX="508898" custScaleY="136036"/>
      <dgm:spPr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E79D242C-0877-4D9A-AA6A-D044748416C5}" type="pres">
      <dgm:prSet presAssocID="{DA024E93-3B51-4038-9727-648971E3868C}" presName="sibTrans" presStyleLbl="sibTrans2D1" presStyleIdx="0" presStyleCnt="0"/>
      <dgm:spPr/>
    </dgm:pt>
    <dgm:pt modelId="{90DE1B4A-7DE6-420C-95C1-DFBC40470DBB}" type="pres">
      <dgm:prSet presAssocID="{8856CAA0-5B82-4BF7-A7E7-EBE3D7E0A0A3}" presName="compNode" presStyleCnt="0"/>
      <dgm:spPr/>
    </dgm:pt>
    <dgm:pt modelId="{33D60E89-3DDD-46B8-A931-478EEA9E4266}" type="pres">
      <dgm:prSet presAssocID="{8856CAA0-5B82-4BF7-A7E7-EBE3D7E0A0A3}" presName="bkgdShape" presStyleLbl="node1" presStyleIdx="7" presStyleCnt="9"/>
      <dgm:spPr>
        <a:prstGeom prst="rect">
          <a:avLst/>
        </a:prstGeom>
      </dgm:spPr>
    </dgm:pt>
    <dgm:pt modelId="{5A65FB33-82F9-4AB8-8080-B42F742E23A1}" type="pres">
      <dgm:prSet presAssocID="{8856CAA0-5B82-4BF7-A7E7-EBE3D7E0A0A3}" presName="nodeTx" presStyleLbl="node1" presStyleIdx="7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364CAB25-C15B-446E-BE94-190D6C417621}" type="pres">
      <dgm:prSet presAssocID="{8856CAA0-5B82-4BF7-A7E7-EBE3D7E0A0A3}" presName="invisiNode" presStyleLbl="node1" presStyleIdx="7" presStyleCnt="9"/>
      <dgm:spPr/>
    </dgm:pt>
    <dgm:pt modelId="{E95A64A3-6BDC-4DA7-822D-A49D5B948F48}" type="pres">
      <dgm:prSet presAssocID="{8856CAA0-5B82-4BF7-A7E7-EBE3D7E0A0A3}" presName="imagNode" presStyleLbl="fgImgPlace1" presStyleIdx="7" presStyleCnt="9"/>
      <dgm:spPr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27330613-F151-42A8-A2B6-69FB49FA646A}" type="pres">
      <dgm:prSet presAssocID="{88B1340D-6FCA-4AF7-A2CA-5217C49EE49C}" presName="sibTrans" presStyleLbl="sibTrans2D1" presStyleIdx="0" presStyleCnt="0"/>
      <dgm:spPr/>
    </dgm:pt>
    <dgm:pt modelId="{22C87D5C-8A1B-480F-848D-9BFEFDD72DBE}" type="pres">
      <dgm:prSet presAssocID="{C156BA5C-A934-4386-AD81-47D4EA161496}" presName="compNode" presStyleCnt="0"/>
      <dgm:spPr/>
    </dgm:pt>
    <dgm:pt modelId="{BDF8AD0D-2817-4AE9-A325-960C0366EC6F}" type="pres">
      <dgm:prSet presAssocID="{C156BA5C-A934-4386-AD81-47D4EA161496}" presName="bkgdShape" presStyleLbl="node1" presStyleIdx="8" presStyleCnt="9"/>
      <dgm:spPr>
        <a:prstGeom prst="rect">
          <a:avLst/>
        </a:prstGeom>
      </dgm:spPr>
    </dgm:pt>
    <dgm:pt modelId="{78BC02AF-4B40-499B-B233-DB9F8E60ACAE}" type="pres">
      <dgm:prSet presAssocID="{C156BA5C-A934-4386-AD81-47D4EA161496}" presName="nodeTx" presStyleLbl="node1" presStyleIdx="8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E39A38A7-766C-40C4-B452-2ACF6BE0A211}" type="pres">
      <dgm:prSet presAssocID="{C156BA5C-A934-4386-AD81-47D4EA161496}" presName="invisiNode" presStyleLbl="node1" presStyleIdx="8" presStyleCnt="9"/>
      <dgm:spPr/>
    </dgm:pt>
    <dgm:pt modelId="{C08C6D02-C52A-456D-B09E-6F98672DEF73}" type="pres">
      <dgm:prSet presAssocID="{C156BA5C-A934-4386-AD81-47D4EA161496}" presName="imagNode" presStyleLbl="fgImgPlace1" presStyleIdx="8" presStyleCnt="9"/>
      <dgm:spPr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 l="-50000" r="-50000"/>
          </a:stretch>
        </a:blipFill>
        <a:ln>
          <a:noFill/>
        </a:ln>
      </dgm:spPr>
    </dgm:pt>
  </dgm:ptLst>
  <dgm:cxnLst>
    <dgm:cxn modelId="{A65EFF0A-27BA-4B06-96C5-0D7A53AD9B13}" type="presOf" srcId="{3DD6F0C7-2CB3-4BEA-AA24-DFAAE1764960}" destId="{A5CF9F92-5AC0-4FF3-B1AA-666CD2BBD57B}" srcOrd="1" destOrd="0" presId="urn:microsoft.com/office/officeart/2005/8/layout/hList7"/>
    <dgm:cxn modelId="{25E8F916-2A65-4322-A690-EEFF98AF32F7}" type="presOf" srcId="{FFC201FA-FCC6-4F98-95C5-A7DF7C314852}" destId="{F5B5519E-22D4-4F33-A841-BCC1E6AD3504}" srcOrd="1" destOrd="0" presId="urn:microsoft.com/office/officeart/2005/8/layout/hList7"/>
    <dgm:cxn modelId="{C068DB23-C20D-4EC6-957C-63CEC5F95EE4}" srcId="{C9DB2469-5A6E-46F0-BA5C-5AA7398C61B0}" destId="{A63D20F5-B149-4336-9AE2-8EC0BAC88950}" srcOrd="5" destOrd="0" parTransId="{43C0183F-3EE1-4117-B4CE-D58538FB7838}" sibTransId="{8C3128BF-CABB-4325-BEC4-0D25382C0B44}"/>
    <dgm:cxn modelId="{808B2229-9F27-468F-9A66-7A0EF0375DA4}" type="presOf" srcId="{FFC201FA-FCC6-4F98-95C5-A7DF7C314852}" destId="{6FC6834A-D384-4667-81D2-A01130E993FE}" srcOrd="0" destOrd="0" presId="urn:microsoft.com/office/officeart/2005/8/layout/hList7"/>
    <dgm:cxn modelId="{CC4F8136-5C2D-435C-883E-DD4D003F60F4}" type="presOf" srcId="{C156BA5C-A934-4386-AD81-47D4EA161496}" destId="{78BC02AF-4B40-499B-B233-DB9F8E60ACAE}" srcOrd="1" destOrd="0" presId="urn:microsoft.com/office/officeart/2005/8/layout/hList7"/>
    <dgm:cxn modelId="{139DB836-FE33-4658-8B5F-FBC1A853F9C8}" type="presOf" srcId="{8C3128BF-CABB-4325-BEC4-0D25382C0B44}" destId="{30ECB90C-9023-47FE-ACF4-0C37DF21CF78}" srcOrd="0" destOrd="0" presId="urn:microsoft.com/office/officeart/2005/8/layout/hList7"/>
    <dgm:cxn modelId="{222DDD36-0F8C-4553-8587-870ADA207D3D}" type="presOf" srcId="{CE344968-B93F-4B50-997B-0CA76ED156C8}" destId="{6A27D576-024D-4AB4-A6AF-F138570B7B1F}" srcOrd="0" destOrd="0" presId="urn:microsoft.com/office/officeart/2005/8/layout/hList7"/>
    <dgm:cxn modelId="{EE216342-9571-4A7C-AE04-DF71EB0BC022}" srcId="{C9DB2469-5A6E-46F0-BA5C-5AA7398C61B0}" destId="{8856CAA0-5B82-4BF7-A7E7-EBE3D7E0A0A3}" srcOrd="7" destOrd="0" parTransId="{D13ABC06-DBFD-4DDD-94AC-8EFE1026A860}" sibTransId="{88B1340D-6FCA-4AF7-A2CA-5217C49EE49C}"/>
    <dgm:cxn modelId="{BE1B5B6C-0D06-4A0A-844D-D965B57D2F66}" type="presOf" srcId="{C156BA5C-A934-4386-AD81-47D4EA161496}" destId="{BDF8AD0D-2817-4AE9-A325-960C0366EC6F}" srcOrd="0" destOrd="0" presId="urn:microsoft.com/office/officeart/2005/8/layout/hList7"/>
    <dgm:cxn modelId="{9E018E4E-7E26-4C64-B306-D75865E08453}" srcId="{C9DB2469-5A6E-46F0-BA5C-5AA7398C61B0}" destId="{734EC440-C652-4053-9F1B-352D57B253B2}" srcOrd="6" destOrd="0" parTransId="{1F9728F2-B0C9-4DC8-AD83-FBB48901D633}" sibTransId="{DA024E93-3B51-4038-9727-648971E3868C}"/>
    <dgm:cxn modelId="{B5F74C6F-3C5A-4BF8-9464-B87DA4CAA7BA}" type="presOf" srcId="{88B1340D-6FCA-4AF7-A2CA-5217C49EE49C}" destId="{27330613-F151-42A8-A2B6-69FB49FA646A}" srcOrd="0" destOrd="0" presId="urn:microsoft.com/office/officeart/2005/8/layout/hList7"/>
    <dgm:cxn modelId="{B907796F-C884-4719-8031-60A55F4A8F25}" type="presOf" srcId="{8856CAA0-5B82-4BF7-A7E7-EBE3D7E0A0A3}" destId="{5A65FB33-82F9-4AB8-8080-B42F742E23A1}" srcOrd="1" destOrd="0" presId="urn:microsoft.com/office/officeart/2005/8/layout/hList7"/>
    <dgm:cxn modelId="{1E698C50-44E5-4F12-AE7F-33B4E7636CE1}" type="presOf" srcId="{9F599AC9-335F-408B-822F-FC7D1EB0A36E}" destId="{ABC4DDA8-674F-44D3-AAAD-CEC4BDF44644}" srcOrd="1" destOrd="0" presId="urn:microsoft.com/office/officeart/2005/8/layout/hList7"/>
    <dgm:cxn modelId="{8FEE9C72-0CF6-4441-BB64-63AA152D8E29}" type="presOf" srcId="{B3A43AF2-3345-4E66-ACFF-2A5B9D87D4C7}" destId="{C9AFDCAD-E7F4-4ABD-8F7A-64CAC9B1B427}" srcOrd="0" destOrd="0" presId="urn:microsoft.com/office/officeart/2005/8/layout/hList7"/>
    <dgm:cxn modelId="{40A90059-1E0C-4656-8DC8-60196EB63F32}" type="presOf" srcId="{C9DB2469-5A6E-46F0-BA5C-5AA7398C61B0}" destId="{AD50A07F-8EBE-4E78-9D27-C2331D985312}" srcOrd="0" destOrd="0" presId="urn:microsoft.com/office/officeart/2005/8/layout/hList7"/>
    <dgm:cxn modelId="{10B53F7E-2E2E-455B-A621-F31F53D6E2EE}" srcId="{C9DB2469-5A6E-46F0-BA5C-5AA7398C61B0}" destId="{C156BA5C-A934-4386-AD81-47D4EA161496}" srcOrd="8" destOrd="0" parTransId="{B8C08606-B8F3-4623-A97E-05BE11D1F21C}" sibTransId="{E212024F-E93D-48C9-AAE1-46BA3FAC12B5}"/>
    <dgm:cxn modelId="{FDE91D86-1425-4E5B-A3D7-8CF467E4296E}" type="presOf" srcId="{734EC440-C652-4053-9F1B-352D57B253B2}" destId="{9CE206C5-5559-431F-BC4B-A4407652F288}" srcOrd="0" destOrd="0" presId="urn:microsoft.com/office/officeart/2005/8/layout/hList7"/>
    <dgm:cxn modelId="{583DA491-7AC6-4642-A36F-262AA4D151AC}" type="presOf" srcId="{3DD6F0C7-2CB3-4BEA-AA24-DFAAE1764960}" destId="{862BF532-1668-4508-A0D3-754B625085A3}" srcOrd="0" destOrd="0" presId="urn:microsoft.com/office/officeart/2005/8/layout/hList7"/>
    <dgm:cxn modelId="{C1A62693-2262-460A-B357-4C848CC74FFB}" type="presOf" srcId="{A63D20F5-B149-4336-9AE2-8EC0BAC88950}" destId="{0F709C4C-7989-410C-8B6C-7A31243DB46B}" srcOrd="1" destOrd="0" presId="urn:microsoft.com/office/officeart/2005/8/layout/hList7"/>
    <dgm:cxn modelId="{B85CC897-9641-4193-A074-75A3FA626164}" type="presOf" srcId="{4080D15F-819B-489B-81FA-AE0CC405C512}" destId="{4EADBA45-6BFC-4C82-A7B8-CB7E7B0D1A84}" srcOrd="0" destOrd="0" presId="urn:microsoft.com/office/officeart/2005/8/layout/hList7"/>
    <dgm:cxn modelId="{7FD4019C-F765-459C-A3BB-E192B14F6B7D}" srcId="{C9DB2469-5A6E-46F0-BA5C-5AA7398C61B0}" destId="{3DD6F0C7-2CB3-4BEA-AA24-DFAAE1764960}" srcOrd="4" destOrd="0" parTransId="{B2014385-EFD8-447B-9131-CF4FAD60C4F7}" sibTransId="{F329FC5C-1169-4C53-B488-FF4CA9358CB5}"/>
    <dgm:cxn modelId="{4E47F4A5-5558-481F-9D46-2F631610CA87}" type="presOf" srcId="{734EC440-C652-4053-9F1B-352D57B253B2}" destId="{73F323CE-0F1E-4AFD-A93F-F6C7D38CF53A}" srcOrd="1" destOrd="0" presId="urn:microsoft.com/office/officeart/2005/8/layout/hList7"/>
    <dgm:cxn modelId="{7C11BCA8-33B1-46DF-9658-333E99046216}" type="presOf" srcId="{9F599AC9-335F-408B-822F-FC7D1EB0A36E}" destId="{FF3D6CE1-1F79-40C7-BE59-D2F183BE78AE}" srcOrd="0" destOrd="0" presId="urn:microsoft.com/office/officeart/2005/8/layout/hList7"/>
    <dgm:cxn modelId="{708E42A9-0679-4D32-B8C9-78F2E647A6CB}" srcId="{C9DB2469-5A6E-46F0-BA5C-5AA7398C61B0}" destId="{B3A43AF2-3345-4E66-ACFF-2A5B9D87D4C7}" srcOrd="0" destOrd="0" parTransId="{E566EF24-E2E0-483C-8BDA-E2A289F0B322}" sibTransId="{E9B2FC8E-43C5-4910-84B1-FD22DB89B1B8}"/>
    <dgm:cxn modelId="{5B1F6BAB-5C29-445C-B9BB-977E049AE21B}" type="presOf" srcId="{F329FC5C-1169-4C53-B488-FF4CA9358CB5}" destId="{49401F63-12BF-47D7-A4E6-3DD53FFE7F89}" srcOrd="0" destOrd="0" presId="urn:microsoft.com/office/officeart/2005/8/layout/hList7"/>
    <dgm:cxn modelId="{3E407CB6-A269-42BD-ABFA-942E602B21A4}" type="presOf" srcId="{CE344968-B93F-4B50-997B-0CA76ED156C8}" destId="{2DC2070A-C859-490E-8748-D1F85F25181D}" srcOrd="1" destOrd="0" presId="urn:microsoft.com/office/officeart/2005/8/layout/hList7"/>
    <dgm:cxn modelId="{F03609BB-20C0-4904-A922-60F3CEEB7E64}" srcId="{C9DB2469-5A6E-46F0-BA5C-5AA7398C61B0}" destId="{9F599AC9-335F-408B-822F-FC7D1EB0A36E}" srcOrd="3" destOrd="0" parTransId="{E2042F0D-1065-4F4E-9F88-602223A66ED0}" sibTransId="{4080D15F-819B-489B-81FA-AE0CC405C512}"/>
    <dgm:cxn modelId="{3B1244CF-1863-4D37-BB0F-697C27BEDE4E}" type="presOf" srcId="{DA024E93-3B51-4038-9727-648971E3868C}" destId="{E79D242C-0877-4D9A-AA6A-D044748416C5}" srcOrd="0" destOrd="0" presId="urn:microsoft.com/office/officeart/2005/8/layout/hList7"/>
    <dgm:cxn modelId="{D4DFE6CF-3ED2-4EAD-BAAE-E9E974D5DC66}" type="presOf" srcId="{B3A43AF2-3345-4E66-ACFF-2A5B9D87D4C7}" destId="{9756DD7C-AF62-4B29-89F3-C3E243E64BFB}" srcOrd="1" destOrd="0" presId="urn:microsoft.com/office/officeart/2005/8/layout/hList7"/>
    <dgm:cxn modelId="{5DA6DADF-825C-41DC-9066-8DDE80F7271E}" type="presOf" srcId="{C950E3CF-70C8-401A-80AD-B28907F08AA8}" destId="{FD152FB8-8A44-45E0-B0D6-B8B4A606CA08}" srcOrd="0" destOrd="0" presId="urn:microsoft.com/office/officeart/2005/8/layout/hList7"/>
    <dgm:cxn modelId="{2ACD8EEA-D01D-47C3-A67E-717F5B0913C6}" type="presOf" srcId="{E9B2FC8E-43C5-4910-84B1-FD22DB89B1B8}" destId="{BCB04256-7574-40E9-BF50-A2D4FD4F902A}" srcOrd="0" destOrd="0" presId="urn:microsoft.com/office/officeart/2005/8/layout/hList7"/>
    <dgm:cxn modelId="{5A46ECEE-A669-415B-9D9D-CCFB48E515D7}" type="presOf" srcId="{A63D20F5-B149-4336-9AE2-8EC0BAC88950}" destId="{EE64478E-5033-4EE8-9D16-0A46CC405526}" srcOrd="0" destOrd="0" presId="urn:microsoft.com/office/officeart/2005/8/layout/hList7"/>
    <dgm:cxn modelId="{AA6599F6-8C1B-4F4A-B5DB-BE61E23F95EB}" type="presOf" srcId="{2A9364D9-11F6-4748-AB03-19268E98414D}" destId="{A352358B-E03D-4ABD-BAFA-8C24CE461AE5}" srcOrd="0" destOrd="0" presId="urn:microsoft.com/office/officeart/2005/8/layout/hList7"/>
    <dgm:cxn modelId="{46E401F7-E887-4FDB-8A98-A29521CDFDF7}" type="presOf" srcId="{8856CAA0-5B82-4BF7-A7E7-EBE3D7E0A0A3}" destId="{33D60E89-3DDD-46B8-A931-478EEA9E4266}" srcOrd="0" destOrd="0" presId="urn:microsoft.com/office/officeart/2005/8/layout/hList7"/>
    <dgm:cxn modelId="{684B59F7-70D8-4DAB-A47F-3C5FA4946CEC}" srcId="{C9DB2469-5A6E-46F0-BA5C-5AA7398C61B0}" destId="{CE344968-B93F-4B50-997B-0CA76ED156C8}" srcOrd="1" destOrd="0" parTransId="{E5D9360E-66A4-403B-9F49-7DCF78798BDD}" sibTransId="{2A9364D9-11F6-4748-AB03-19268E98414D}"/>
    <dgm:cxn modelId="{4D4EDBFD-B7AE-4A39-9E76-68EB96229EBC}" srcId="{C9DB2469-5A6E-46F0-BA5C-5AA7398C61B0}" destId="{FFC201FA-FCC6-4F98-95C5-A7DF7C314852}" srcOrd="2" destOrd="0" parTransId="{4BB1CF4D-97AF-4BDB-B8E7-907897AEA386}" sibTransId="{C950E3CF-70C8-401A-80AD-B28907F08AA8}"/>
    <dgm:cxn modelId="{41B41118-8C8E-41E2-822B-B17B8D5DC770}" type="presParOf" srcId="{AD50A07F-8EBE-4E78-9D27-C2331D985312}" destId="{88C7B703-D9B9-4B54-B66F-43A7315B3FDA}" srcOrd="0" destOrd="0" presId="urn:microsoft.com/office/officeart/2005/8/layout/hList7"/>
    <dgm:cxn modelId="{8B513180-141D-4075-8A73-08CADF6669E0}" type="presParOf" srcId="{AD50A07F-8EBE-4E78-9D27-C2331D985312}" destId="{2E040A38-E7C5-4FFA-BDE5-8914C5447EB2}" srcOrd="1" destOrd="0" presId="urn:microsoft.com/office/officeart/2005/8/layout/hList7"/>
    <dgm:cxn modelId="{48BA6CD2-D2B6-4D4F-86D7-481EB7E2DBFA}" type="presParOf" srcId="{2E040A38-E7C5-4FFA-BDE5-8914C5447EB2}" destId="{9A672F00-9FFB-485F-88A7-21B8DF620903}" srcOrd="0" destOrd="0" presId="urn:microsoft.com/office/officeart/2005/8/layout/hList7"/>
    <dgm:cxn modelId="{DD1DB854-201D-4A74-88FB-EDAA122B59B1}" type="presParOf" srcId="{9A672F00-9FFB-485F-88A7-21B8DF620903}" destId="{C9AFDCAD-E7F4-4ABD-8F7A-64CAC9B1B427}" srcOrd="0" destOrd="0" presId="urn:microsoft.com/office/officeart/2005/8/layout/hList7"/>
    <dgm:cxn modelId="{60380D8C-1E63-4EE1-B45C-7700648C20C4}" type="presParOf" srcId="{9A672F00-9FFB-485F-88A7-21B8DF620903}" destId="{9756DD7C-AF62-4B29-89F3-C3E243E64BFB}" srcOrd="1" destOrd="0" presId="urn:microsoft.com/office/officeart/2005/8/layout/hList7"/>
    <dgm:cxn modelId="{44E438BC-13A9-4D68-818D-79D2AA5DAEBE}" type="presParOf" srcId="{9A672F00-9FFB-485F-88A7-21B8DF620903}" destId="{175E7907-A72A-435E-9A38-AE6D3C7DC980}" srcOrd="2" destOrd="0" presId="urn:microsoft.com/office/officeart/2005/8/layout/hList7"/>
    <dgm:cxn modelId="{C81737A5-467C-4AF4-98B3-BF0FD98DDB41}" type="presParOf" srcId="{9A672F00-9FFB-485F-88A7-21B8DF620903}" destId="{4EFC7334-50E2-49DC-8033-0FFF3BE09926}" srcOrd="3" destOrd="0" presId="urn:microsoft.com/office/officeart/2005/8/layout/hList7"/>
    <dgm:cxn modelId="{9A06BA7E-91FC-4C3D-B3F7-82C7C37C1049}" type="presParOf" srcId="{2E040A38-E7C5-4FFA-BDE5-8914C5447EB2}" destId="{BCB04256-7574-40E9-BF50-A2D4FD4F902A}" srcOrd="1" destOrd="0" presId="urn:microsoft.com/office/officeart/2005/8/layout/hList7"/>
    <dgm:cxn modelId="{46819C9B-CA44-4FD2-80C0-F763EAF2FCCA}" type="presParOf" srcId="{2E040A38-E7C5-4FFA-BDE5-8914C5447EB2}" destId="{AF6E99EA-C8CD-4F76-9E73-C004B4AD6E4F}" srcOrd="2" destOrd="0" presId="urn:microsoft.com/office/officeart/2005/8/layout/hList7"/>
    <dgm:cxn modelId="{95D08D18-49AF-4381-8215-29DB4039DB99}" type="presParOf" srcId="{AF6E99EA-C8CD-4F76-9E73-C004B4AD6E4F}" destId="{6A27D576-024D-4AB4-A6AF-F138570B7B1F}" srcOrd="0" destOrd="0" presId="urn:microsoft.com/office/officeart/2005/8/layout/hList7"/>
    <dgm:cxn modelId="{BDF9F4F8-49A0-4027-B31D-A601F0B95454}" type="presParOf" srcId="{AF6E99EA-C8CD-4F76-9E73-C004B4AD6E4F}" destId="{2DC2070A-C859-490E-8748-D1F85F25181D}" srcOrd="1" destOrd="0" presId="urn:microsoft.com/office/officeart/2005/8/layout/hList7"/>
    <dgm:cxn modelId="{8B82CBDB-FA5B-4291-83B3-C94B7E70F01A}" type="presParOf" srcId="{AF6E99EA-C8CD-4F76-9E73-C004B4AD6E4F}" destId="{81B5EAA7-373F-4615-A40B-0BA53A2493EA}" srcOrd="2" destOrd="0" presId="urn:microsoft.com/office/officeart/2005/8/layout/hList7"/>
    <dgm:cxn modelId="{186AF7B4-E2B0-4CB3-B921-C69D355B7EAC}" type="presParOf" srcId="{AF6E99EA-C8CD-4F76-9E73-C004B4AD6E4F}" destId="{F19B0874-9636-45EF-87D3-092C2A269C1A}" srcOrd="3" destOrd="0" presId="urn:microsoft.com/office/officeart/2005/8/layout/hList7"/>
    <dgm:cxn modelId="{40EEAEF6-2AF3-4B1B-A16F-6405AF107231}" type="presParOf" srcId="{2E040A38-E7C5-4FFA-BDE5-8914C5447EB2}" destId="{A352358B-E03D-4ABD-BAFA-8C24CE461AE5}" srcOrd="3" destOrd="0" presId="urn:microsoft.com/office/officeart/2005/8/layout/hList7"/>
    <dgm:cxn modelId="{54808169-1D7C-4B76-9493-B2AC4D0D6A07}" type="presParOf" srcId="{2E040A38-E7C5-4FFA-BDE5-8914C5447EB2}" destId="{04E96FA1-C444-4E4E-95EF-488724D13D8A}" srcOrd="4" destOrd="0" presId="urn:microsoft.com/office/officeart/2005/8/layout/hList7"/>
    <dgm:cxn modelId="{F0ECDA7B-F3D6-4CC6-9E73-CE92477C47E9}" type="presParOf" srcId="{04E96FA1-C444-4E4E-95EF-488724D13D8A}" destId="{6FC6834A-D384-4667-81D2-A01130E993FE}" srcOrd="0" destOrd="0" presId="urn:microsoft.com/office/officeart/2005/8/layout/hList7"/>
    <dgm:cxn modelId="{CF29F5B5-1B4E-43D1-9A11-F126C1A2A81F}" type="presParOf" srcId="{04E96FA1-C444-4E4E-95EF-488724D13D8A}" destId="{F5B5519E-22D4-4F33-A841-BCC1E6AD3504}" srcOrd="1" destOrd="0" presId="urn:microsoft.com/office/officeart/2005/8/layout/hList7"/>
    <dgm:cxn modelId="{7934903A-41BC-47A7-84B1-1BD863A815BC}" type="presParOf" srcId="{04E96FA1-C444-4E4E-95EF-488724D13D8A}" destId="{495F2570-B16D-4919-9FAD-8AE4B3301E0F}" srcOrd="2" destOrd="0" presId="urn:microsoft.com/office/officeart/2005/8/layout/hList7"/>
    <dgm:cxn modelId="{316374DF-600E-4881-BEC2-497257F78A58}" type="presParOf" srcId="{04E96FA1-C444-4E4E-95EF-488724D13D8A}" destId="{73A9045C-B103-4CB1-97B4-5C3B1519628C}" srcOrd="3" destOrd="0" presId="urn:microsoft.com/office/officeart/2005/8/layout/hList7"/>
    <dgm:cxn modelId="{5CD18E5A-941C-4FFA-939F-BAC6B62D1BC8}" type="presParOf" srcId="{2E040A38-E7C5-4FFA-BDE5-8914C5447EB2}" destId="{FD152FB8-8A44-45E0-B0D6-B8B4A606CA08}" srcOrd="5" destOrd="0" presId="urn:microsoft.com/office/officeart/2005/8/layout/hList7"/>
    <dgm:cxn modelId="{38A7190A-699C-452C-9E90-7AF6C57B3D74}" type="presParOf" srcId="{2E040A38-E7C5-4FFA-BDE5-8914C5447EB2}" destId="{0119D2C9-1D6F-43CF-8299-575806B5F033}" srcOrd="6" destOrd="0" presId="urn:microsoft.com/office/officeart/2005/8/layout/hList7"/>
    <dgm:cxn modelId="{CF2BF916-F46B-48F6-91BA-491F1F119E95}" type="presParOf" srcId="{0119D2C9-1D6F-43CF-8299-575806B5F033}" destId="{FF3D6CE1-1F79-40C7-BE59-D2F183BE78AE}" srcOrd="0" destOrd="0" presId="urn:microsoft.com/office/officeart/2005/8/layout/hList7"/>
    <dgm:cxn modelId="{1F8E32C4-E7D6-49B7-8681-4B227EE7EA7E}" type="presParOf" srcId="{0119D2C9-1D6F-43CF-8299-575806B5F033}" destId="{ABC4DDA8-674F-44D3-AAAD-CEC4BDF44644}" srcOrd="1" destOrd="0" presId="urn:microsoft.com/office/officeart/2005/8/layout/hList7"/>
    <dgm:cxn modelId="{0D3F1D0E-2A8C-4264-91CB-3FB43593C8DB}" type="presParOf" srcId="{0119D2C9-1D6F-43CF-8299-575806B5F033}" destId="{5814C071-884C-4FB0-A629-C58C36C29E3A}" srcOrd="2" destOrd="0" presId="urn:microsoft.com/office/officeart/2005/8/layout/hList7"/>
    <dgm:cxn modelId="{7C3A7278-D7D5-4183-BA49-60702F93FE1D}" type="presParOf" srcId="{0119D2C9-1D6F-43CF-8299-575806B5F033}" destId="{FEBE9BFB-C8B0-42BC-8441-38F413805D4A}" srcOrd="3" destOrd="0" presId="urn:microsoft.com/office/officeart/2005/8/layout/hList7"/>
    <dgm:cxn modelId="{02CB43D8-82EA-438F-B3A3-A73B8F917021}" type="presParOf" srcId="{2E040A38-E7C5-4FFA-BDE5-8914C5447EB2}" destId="{4EADBA45-6BFC-4C82-A7B8-CB7E7B0D1A84}" srcOrd="7" destOrd="0" presId="urn:microsoft.com/office/officeart/2005/8/layout/hList7"/>
    <dgm:cxn modelId="{2BC6CCA7-035B-4BB3-946E-DA46E6C49EC1}" type="presParOf" srcId="{2E040A38-E7C5-4FFA-BDE5-8914C5447EB2}" destId="{12DF08C7-0921-4EB1-8B14-180F087A3835}" srcOrd="8" destOrd="0" presId="urn:microsoft.com/office/officeart/2005/8/layout/hList7"/>
    <dgm:cxn modelId="{514719D0-37B5-4CA3-AA1E-170A5DADBC50}" type="presParOf" srcId="{12DF08C7-0921-4EB1-8B14-180F087A3835}" destId="{862BF532-1668-4508-A0D3-754B625085A3}" srcOrd="0" destOrd="0" presId="urn:microsoft.com/office/officeart/2005/8/layout/hList7"/>
    <dgm:cxn modelId="{00FE6B04-9E72-4239-86E2-AAD3E5CB2FE3}" type="presParOf" srcId="{12DF08C7-0921-4EB1-8B14-180F087A3835}" destId="{A5CF9F92-5AC0-4FF3-B1AA-666CD2BBD57B}" srcOrd="1" destOrd="0" presId="urn:microsoft.com/office/officeart/2005/8/layout/hList7"/>
    <dgm:cxn modelId="{16690028-7695-450E-A4F6-72972BA4608A}" type="presParOf" srcId="{12DF08C7-0921-4EB1-8B14-180F087A3835}" destId="{0E321F54-166D-41E3-9762-50936CE84A67}" srcOrd="2" destOrd="0" presId="urn:microsoft.com/office/officeart/2005/8/layout/hList7"/>
    <dgm:cxn modelId="{618A7730-126C-4987-97F7-C2DDDF75A5B2}" type="presParOf" srcId="{12DF08C7-0921-4EB1-8B14-180F087A3835}" destId="{0FA179F6-CBF8-4611-B009-5CBFDB206B5B}" srcOrd="3" destOrd="0" presId="urn:microsoft.com/office/officeart/2005/8/layout/hList7"/>
    <dgm:cxn modelId="{1352D743-24D2-4065-80ED-D615FF5F0D1E}" type="presParOf" srcId="{2E040A38-E7C5-4FFA-BDE5-8914C5447EB2}" destId="{49401F63-12BF-47D7-A4E6-3DD53FFE7F89}" srcOrd="9" destOrd="0" presId="urn:microsoft.com/office/officeart/2005/8/layout/hList7"/>
    <dgm:cxn modelId="{17A2BE61-03A2-45FB-9EAC-A3C29DA594F5}" type="presParOf" srcId="{2E040A38-E7C5-4FFA-BDE5-8914C5447EB2}" destId="{96A886B6-8231-4557-9742-F5DC816F50E4}" srcOrd="10" destOrd="0" presId="urn:microsoft.com/office/officeart/2005/8/layout/hList7"/>
    <dgm:cxn modelId="{26B09C29-3F61-46B2-8C6E-DC0D8AA9589A}" type="presParOf" srcId="{96A886B6-8231-4557-9742-F5DC816F50E4}" destId="{EE64478E-5033-4EE8-9D16-0A46CC405526}" srcOrd="0" destOrd="0" presId="urn:microsoft.com/office/officeart/2005/8/layout/hList7"/>
    <dgm:cxn modelId="{6268E4D7-2312-4131-85EE-A45CE16BBBA5}" type="presParOf" srcId="{96A886B6-8231-4557-9742-F5DC816F50E4}" destId="{0F709C4C-7989-410C-8B6C-7A31243DB46B}" srcOrd="1" destOrd="0" presId="urn:microsoft.com/office/officeart/2005/8/layout/hList7"/>
    <dgm:cxn modelId="{EC2A1F81-8D17-43DC-8862-BC765BA4A53A}" type="presParOf" srcId="{96A886B6-8231-4557-9742-F5DC816F50E4}" destId="{9A19A509-4CD9-4D50-817D-CF64BE192048}" srcOrd="2" destOrd="0" presId="urn:microsoft.com/office/officeart/2005/8/layout/hList7"/>
    <dgm:cxn modelId="{306CA396-50E5-4A51-818C-6BCFD59E25AA}" type="presParOf" srcId="{96A886B6-8231-4557-9742-F5DC816F50E4}" destId="{1464F3F4-7BE1-482D-A6A2-195BFFDA963F}" srcOrd="3" destOrd="0" presId="urn:microsoft.com/office/officeart/2005/8/layout/hList7"/>
    <dgm:cxn modelId="{EE9FC44C-A24D-4F50-B1AA-BF6E80328702}" type="presParOf" srcId="{2E040A38-E7C5-4FFA-BDE5-8914C5447EB2}" destId="{30ECB90C-9023-47FE-ACF4-0C37DF21CF78}" srcOrd="11" destOrd="0" presId="urn:microsoft.com/office/officeart/2005/8/layout/hList7"/>
    <dgm:cxn modelId="{604E165D-7532-450F-99E6-11A7B530FF3B}" type="presParOf" srcId="{2E040A38-E7C5-4FFA-BDE5-8914C5447EB2}" destId="{AB535713-A611-49E0-BE35-97B4A2A5F62E}" srcOrd="12" destOrd="0" presId="urn:microsoft.com/office/officeart/2005/8/layout/hList7"/>
    <dgm:cxn modelId="{E8D0A330-2B0B-4166-8474-38D6C3FE98B3}" type="presParOf" srcId="{AB535713-A611-49E0-BE35-97B4A2A5F62E}" destId="{9CE206C5-5559-431F-BC4B-A4407652F288}" srcOrd="0" destOrd="0" presId="urn:microsoft.com/office/officeart/2005/8/layout/hList7"/>
    <dgm:cxn modelId="{DFDB31EB-BCDB-4C6E-9D64-F5F5C782FE71}" type="presParOf" srcId="{AB535713-A611-49E0-BE35-97B4A2A5F62E}" destId="{73F323CE-0F1E-4AFD-A93F-F6C7D38CF53A}" srcOrd="1" destOrd="0" presId="urn:microsoft.com/office/officeart/2005/8/layout/hList7"/>
    <dgm:cxn modelId="{DC45A8C4-F3A9-44C5-8DE7-79AF3B57BB03}" type="presParOf" srcId="{AB535713-A611-49E0-BE35-97B4A2A5F62E}" destId="{D23D2033-6FE1-4BCC-9C75-01B8D5B26C89}" srcOrd="2" destOrd="0" presId="urn:microsoft.com/office/officeart/2005/8/layout/hList7"/>
    <dgm:cxn modelId="{0948F638-1B08-4C66-B794-199914A241E6}" type="presParOf" srcId="{AB535713-A611-49E0-BE35-97B4A2A5F62E}" destId="{85AD8E34-29F0-4E98-A6FD-4C6E97E4BD58}" srcOrd="3" destOrd="0" presId="urn:microsoft.com/office/officeart/2005/8/layout/hList7"/>
    <dgm:cxn modelId="{B4A6A3CF-3AD0-4785-B5E3-B6D145219583}" type="presParOf" srcId="{2E040A38-E7C5-4FFA-BDE5-8914C5447EB2}" destId="{E79D242C-0877-4D9A-AA6A-D044748416C5}" srcOrd="13" destOrd="0" presId="urn:microsoft.com/office/officeart/2005/8/layout/hList7"/>
    <dgm:cxn modelId="{D61E317B-E3AB-4D16-BFB8-9E60F2331F66}" type="presParOf" srcId="{2E040A38-E7C5-4FFA-BDE5-8914C5447EB2}" destId="{90DE1B4A-7DE6-420C-95C1-DFBC40470DBB}" srcOrd="14" destOrd="0" presId="urn:microsoft.com/office/officeart/2005/8/layout/hList7"/>
    <dgm:cxn modelId="{E02DAF91-72E5-48B6-822C-638FB4DF6977}" type="presParOf" srcId="{90DE1B4A-7DE6-420C-95C1-DFBC40470DBB}" destId="{33D60E89-3DDD-46B8-A931-478EEA9E4266}" srcOrd="0" destOrd="0" presId="urn:microsoft.com/office/officeart/2005/8/layout/hList7"/>
    <dgm:cxn modelId="{7F9ACED2-E41A-4D50-ADAA-1BCCEF045752}" type="presParOf" srcId="{90DE1B4A-7DE6-420C-95C1-DFBC40470DBB}" destId="{5A65FB33-82F9-4AB8-8080-B42F742E23A1}" srcOrd="1" destOrd="0" presId="urn:microsoft.com/office/officeart/2005/8/layout/hList7"/>
    <dgm:cxn modelId="{303EE9D3-3DA8-4E25-8A80-B9E85F9ACFCA}" type="presParOf" srcId="{90DE1B4A-7DE6-420C-95C1-DFBC40470DBB}" destId="{364CAB25-C15B-446E-BE94-190D6C417621}" srcOrd="2" destOrd="0" presId="urn:microsoft.com/office/officeart/2005/8/layout/hList7"/>
    <dgm:cxn modelId="{6186CC4E-7190-47CF-AECE-96B02D223555}" type="presParOf" srcId="{90DE1B4A-7DE6-420C-95C1-DFBC40470DBB}" destId="{E95A64A3-6BDC-4DA7-822D-A49D5B948F48}" srcOrd="3" destOrd="0" presId="urn:microsoft.com/office/officeart/2005/8/layout/hList7"/>
    <dgm:cxn modelId="{951E4139-7CBD-445A-A286-4F19E03702A1}" type="presParOf" srcId="{2E040A38-E7C5-4FFA-BDE5-8914C5447EB2}" destId="{27330613-F151-42A8-A2B6-69FB49FA646A}" srcOrd="15" destOrd="0" presId="urn:microsoft.com/office/officeart/2005/8/layout/hList7"/>
    <dgm:cxn modelId="{9AC098E6-7A21-42AC-A675-95915D422040}" type="presParOf" srcId="{2E040A38-E7C5-4FFA-BDE5-8914C5447EB2}" destId="{22C87D5C-8A1B-480F-848D-9BFEFDD72DBE}" srcOrd="16" destOrd="0" presId="urn:microsoft.com/office/officeart/2005/8/layout/hList7"/>
    <dgm:cxn modelId="{69917550-A2DD-44FF-8BF8-7C32C8E70CA8}" type="presParOf" srcId="{22C87D5C-8A1B-480F-848D-9BFEFDD72DBE}" destId="{BDF8AD0D-2817-4AE9-A325-960C0366EC6F}" srcOrd="0" destOrd="0" presId="urn:microsoft.com/office/officeart/2005/8/layout/hList7"/>
    <dgm:cxn modelId="{0FDB2B57-E1EF-4B91-A2FA-3934B346AB9B}" type="presParOf" srcId="{22C87D5C-8A1B-480F-848D-9BFEFDD72DBE}" destId="{78BC02AF-4B40-499B-B233-DB9F8E60ACAE}" srcOrd="1" destOrd="0" presId="urn:microsoft.com/office/officeart/2005/8/layout/hList7"/>
    <dgm:cxn modelId="{7B724C68-142D-4808-942B-DCDAC25C2CAF}" type="presParOf" srcId="{22C87D5C-8A1B-480F-848D-9BFEFDD72DBE}" destId="{E39A38A7-766C-40C4-B452-2ACF6BE0A211}" srcOrd="2" destOrd="0" presId="urn:microsoft.com/office/officeart/2005/8/layout/hList7"/>
    <dgm:cxn modelId="{114BEB5D-8848-4368-BD87-9FF3DFDB801E}" type="presParOf" srcId="{22C87D5C-8A1B-480F-848D-9BFEFDD72DBE}" destId="{C08C6D02-C52A-456D-B09E-6F98672DEF7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9DB2469-5A6E-46F0-BA5C-5AA7398C61B0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</dgm:pt>
    <dgm:pt modelId="{B3A43AF2-3345-4E66-ACFF-2A5B9D87D4C7}">
      <dgm:prSet phldrT="[Text]"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3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3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1300" b="0" dirty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66EF24-E2E0-483C-8BDA-E2A289F0B322}" type="parTrans" cxnId="{708E42A9-0679-4D32-B8C9-78F2E647A6CB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E9B2FC8E-43C5-4910-84B1-FD22DB89B1B8}" type="sibTrans" cxnId="{708E42A9-0679-4D32-B8C9-78F2E647A6CB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CE344968-B93F-4B50-997B-0CA76ED156C8}">
      <dgm:prSet phldrT="[Text]" custT="1"/>
      <dgm:spPr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gm:t>
    </dgm:pt>
    <dgm:pt modelId="{E5D9360E-66A4-403B-9F49-7DCF78798BDD}" type="parTrans" cxnId="{684B59F7-70D8-4DAB-A47F-3C5FA4946CE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2A9364D9-11F6-4748-AB03-19268E98414D}" type="sibTrans" cxnId="{684B59F7-70D8-4DAB-A47F-3C5FA4946CE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FFC201FA-FCC6-4F98-95C5-A7DF7C314852}">
      <dgm:prSet phldrT="[Text]" custT="1"/>
      <dgm:spPr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gm:t>
    </dgm:pt>
    <dgm:pt modelId="{C950E3CF-70C8-401A-80AD-B28907F08AA8}" type="sibTrans" cxnId="{4D4EDBFD-B7AE-4A39-9E76-68EB96229EB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4BB1CF4D-97AF-4BDB-B8E7-907897AEA386}" type="parTrans" cxnId="{4D4EDBFD-B7AE-4A39-9E76-68EB96229EB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3DD6F0C7-2CB3-4BEA-AA24-DFAAE1764960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gm:t>
    </dgm:pt>
    <dgm:pt modelId="{B2014385-EFD8-447B-9131-CF4FAD60C4F7}" type="parTrans" cxnId="{7FD4019C-F765-459C-A3BB-E192B14F6B7D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F329FC5C-1169-4C53-B488-FF4CA9358CB5}" type="sibTrans" cxnId="{7FD4019C-F765-459C-A3BB-E192B14F6B7D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C156BA5C-A934-4386-AD81-47D4EA161496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gm:t>
    </dgm:pt>
    <dgm:pt modelId="{B8C08606-B8F3-4623-A97E-05BE11D1F21C}" type="parTrans" cxnId="{10B53F7E-2E2E-455B-A621-F31F53D6E2EE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E212024F-E93D-48C9-AAE1-46BA3FAC12B5}" type="sibTrans" cxnId="{10B53F7E-2E2E-455B-A621-F31F53D6E2EE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9F599AC9-335F-408B-822F-FC7D1EB0A36E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gm:t>
    </dgm:pt>
    <dgm:pt modelId="{E2042F0D-1065-4F4E-9F88-602223A66ED0}" type="parTrans" cxnId="{F03609BB-20C0-4904-A922-60F3CEEB7E6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4080D15F-819B-489B-81FA-AE0CC405C512}" type="sibTrans" cxnId="{F03609BB-20C0-4904-A922-60F3CEEB7E6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A63D20F5-B149-4336-9AE2-8EC0BAC88950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gm:t>
    </dgm:pt>
    <dgm:pt modelId="{43C0183F-3EE1-4117-B4CE-D58538FB7838}" type="parTrans" cxnId="{C068DB23-C20D-4EC6-957C-63CEC5F95EE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C3128BF-CABB-4325-BEC4-0D25382C0B44}" type="sibTrans" cxnId="{C068DB23-C20D-4EC6-957C-63CEC5F95EE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734EC440-C652-4053-9F1B-352D57B253B2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gm:t>
    </dgm:pt>
    <dgm:pt modelId="{1F9728F2-B0C9-4DC8-AD83-FBB48901D633}" type="parTrans" cxnId="{9E018E4E-7E26-4C64-B306-D75865E08453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DA024E93-3B51-4038-9727-648971E3868C}" type="sibTrans" cxnId="{9E018E4E-7E26-4C64-B306-D75865E08453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856CAA0-5B82-4BF7-A7E7-EBE3D7E0A0A3}">
      <dgm:prSet custT="1"/>
      <dgm:spPr>
        <a:solidFill>
          <a:srgbClr val="0055A0"/>
        </a:solidFill>
      </dgm:spPr>
      <dgm:t>
        <a:bodyPr lIns="0" tIns="36000" rIns="0" bIns="36000"/>
        <a:lstStyle/>
        <a:p>
          <a:r>
            <a:rPr lang="en-US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gm:t>
    </dgm:pt>
    <dgm:pt modelId="{D13ABC06-DBFD-4DDD-94AC-8EFE1026A860}" type="parTrans" cxnId="{EE216342-9571-4A7C-AE04-DF71EB0BC022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8B1340D-6FCA-4AF7-A2CA-5217C49EE49C}" type="sibTrans" cxnId="{EE216342-9571-4A7C-AE04-DF71EB0BC022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AD50A07F-8EBE-4E78-9D27-C2331D985312}" type="pres">
      <dgm:prSet presAssocID="{C9DB2469-5A6E-46F0-BA5C-5AA7398C61B0}" presName="Name0" presStyleCnt="0">
        <dgm:presLayoutVars>
          <dgm:dir/>
          <dgm:resizeHandles val="exact"/>
        </dgm:presLayoutVars>
      </dgm:prSet>
      <dgm:spPr/>
    </dgm:pt>
    <dgm:pt modelId="{88C7B703-D9B9-4B54-B66F-43A7315B3FDA}" type="pres">
      <dgm:prSet presAssocID="{C9DB2469-5A6E-46F0-BA5C-5AA7398C61B0}" presName="fgShape" presStyleLbl="fgShp" presStyleIdx="0" presStyleCnt="1" custScaleX="104470"/>
      <dgm:spPr>
        <a:prstGeom prst="rightArrow">
          <a:avLst/>
        </a:prstGeom>
        <a:solidFill>
          <a:schemeClr val="bg1"/>
        </a:solidFill>
      </dgm:spPr>
    </dgm:pt>
    <dgm:pt modelId="{2E040A38-E7C5-4FFA-BDE5-8914C5447EB2}" type="pres">
      <dgm:prSet presAssocID="{C9DB2469-5A6E-46F0-BA5C-5AA7398C61B0}" presName="linComp" presStyleCnt="0"/>
      <dgm:spPr/>
    </dgm:pt>
    <dgm:pt modelId="{9A672F00-9FFB-485F-88A7-21B8DF620903}" type="pres">
      <dgm:prSet presAssocID="{B3A43AF2-3345-4E66-ACFF-2A5B9D87D4C7}" presName="compNode" presStyleCnt="0"/>
      <dgm:spPr/>
    </dgm:pt>
    <dgm:pt modelId="{C9AFDCAD-E7F4-4ABD-8F7A-64CAC9B1B427}" type="pres">
      <dgm:prSet presAssocID="{B3A43AF2-3345-4E66-ACFF-2A5B9D87D4C7}" presName="bkgdShape" presStyleLbl="node1" presStyleIdx="0" presStyleCnt="9"/>
      <dgm:spPr>
        <a:prstGeom prst="rect">
          <a:avLst/>
        </a:prstGeom>
      </dgm:spPr>
    </dgm:pt>
    <dgm:pt modelId="{9756DD7C-AF62-4B29-89F3-C3E243E64BFB}" type="pres">
      <dgm:prSet presAssocID="{B3A43AF2-3345-4E66-ACFF-2A5B9D87D4C7}" presName="nodeTx" presStyleLbl="node1" presStyleIdx="0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175E7907-A72A-435E-9A38-AE6D3C7DC980}" type="pres">
      <dgm:prSet presAssocID="{B3A43AF2-3345-4E66-ACFF-2A5B9D87D4C7}" presName="invisiNode" presStyleLbl="node1" presStyleIdx="0" presStyleCnt="9"/>
      <dgm:spPr/>
    </dgm:pt>
    <dgm:pt modelId="{4EFC7334-50E2-49DC-8033-0FFF3BE09926}" type="pres">
      <dgm:prSet presAssocID="{B3A43AF2-3345-4E66-ACFF-2A5B9D87D4C7}" presName="imagNode" presStyleLbl="fgImgPlace1" presStyleIdx="0" presStyleCnt="9"/>
      <dgm:spPr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BCB04256-7574-40E9-BF50-A2D4FD4F902A}" type="pres">
      <dgm:prSet presAssocID="{E9B2FC8E-43C5-4910-84B1-FD22DB89B1B8}" presName="sibTrans" presStyleLbl="sibTrans2D1" presStyleIdx="0" presStyleCnt="0"/>
      <dgm:spPr/>
    </dgm:pt>
    <dgm:pt modelId="{AF6E99EA-C8CD-4F76-9E73-C004B4AD6E4F}" type="pres">
      <dgm:prSet presAssocID="{CE344968-B93F-4B50-997B-0CA76ED156C8}" presName="compNode" presStyleCnt="0"/>
      <dgm:spPr/>
    </dgm:pt>
    <dgm:pt modelId="{6A27D576-024D-4AB4-A6AF-F138570B7B1F}" type="pres">
      <dgm:prSet presAssocID="{CE344968-B93F-4B50-997B-0CA76ED156C8}" presName="bkgdShape" presStyleLbl="node1" presStyleIdx="1" presStyleCnt="9" custLinFactNeighborX="2995" custLinFactNeighborY="-128"/>
      <dgm:spPr>
        <a:xfrm>
          <a:off x="1314072" y="0"/>
          <a:ext cx="1272063" cy="5194944"/>
        </a:xfrm>
        <a:prstGeom prst="rect">
          <a:avLst/>
        </a:prstGeom>
      </dgm:spPr>
    </dgm:pt>
    <dgm:pt modelId="{2DC2070A-C859-490E-8748-D1F85F25181D}" type="pres">
      <dgm:prSet presAssocID="{CE344968-B93F-4B50-997B-0CA76ED156C8}" presName="nodeTx" presStyleLbl="node1" presStyleIdx="1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81B5EAA7-373F-4615-A40B-0BA53A2493EA}" type="pres">
      <dgm:prSet presAssocID="{CE344968-B93F-4B50-997B-0CA76ED156C8}" presName="invisiNode" presStyleLbl="node1" presStyleIdx="1" presStyleCnt="9"/>
      <dgm:spPr/>
    </dgm:pt>
    <dgm:pt modelId="{F19B0874-9636-45EF-87D3-092C2A269C1A}" type="pres">
      <dgm:prSet presAssocID="{CE344968-B93F-4B50-997B-0CA76ED156C8}" presName="imagNode" presStyleLbl="fgImgPlace1" presStyleIdx="1" presStyleCnt="9"/>
      <dgm:spPr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1000" t="20000" b="20000"/>
          </a:stretch>
        </a:blipFill>
        <a:ln>
          <a:noFill/>
        </a:ln>
      </dgm:spPr>
    </dgm:pt>
    <dgm:pt modelId="{A352358B-E03D-4ABD-BAFA-8C24CE461AE5}" type="pres">
      <dgm:prSet presAssocID="{2A9364D9-11F6-4748-AB03-19268E98414D}" presName="sibTrans" presStyleLbl="sibTrans2D1" presStyleIdx="0" presStyleCnt="0"/>
      <dgm:spPr/>
    </dgm:pt>
    <dgm:pt modelId="{04E96FA1-C444-4E4E-95EF-488724D13D8A}" type="pres">
      <dgm:prSet presAssocID="{FFC201FA-FCC6-4F98-95C5-A7DF7C314852}" presName="compNode" presStyleCnt="0"/>
      <dgm:spPr/>
    </dgm:pt>
    <dgm:pt modelId="{6FC6834A-D384-4667-81D2-A01130E993FE}" type="pres">
      <dgm:prSet presAssocID="{FFC201FA-FCC6-4F98-95C5-A7DF7C314852}" presName="bkgdShape" presStyleLbl="node1" presStyleIdx="2" presStyleCnt="9" custLinFactNeighborX="2995" custLinFactNeighborY="-128"/>
      <dgm:spPr>
        <a:xfrm>
          <a:off x="2624297" y="0"/>
          <a:ext cx="1272063" cy="5194944"/>
        </a:xfrm>
        <a:prstGeom prst="rect">
          <a:avLst/>
        </a:prstGeom>
      </dgm:spPr>
    </dgm:pt>
    <dgm:pt modelId="{F5B5519E-22D4-4F33-A841-BCC1E6AD3504}" type="pres">
      <dgm:prSet presAssocID="{FFC201FA-FCC6-4F98-95C5-A7DF7C314852}" presName="nodeTx" presStyleLbl="node1" presStyleIdx="2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495F2570-B16D-4919-9FAD-8AE4B3301E0F}" type="pres">
      <dgm:prSet presAssocID="{FFC201FA-FCC6-4F98-95C5-A7DF7C314852}" presName="invisiNode" presStyleLbl="node1" presStyleIdx="2" presStyleCnt="9"/>
      <dgm:spPr/>
    </dgm:pt>
    <dgm:pt modelId="{73A9045C-B103-4CB1-97B4-5C3B1519628C}" type="pres">
      <dgm:prSet presAssocID="{FFC201FA-FCC6-4F98-95C5-A7DF7C314852}" presName="imagNode" presStyleLbl="fgImgPlace1" presStyleIdx="2" presStyleCnt="9"/>
      <dgm:spPr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FD152FB8-8A44-45E0-B0D6-B8B4A606CA08}" type="pres">
      <dgm:prSet presAssocID="{C950E3CF-70C8-401A-80AD-B28907F08AA8}" presName="sibTrans" presStyleLbl="sibTrans2D1" presStyleIdx="0" presStyleCnt="0"/>
      <dgm:spPr/>
    </dgm:pt>
    <dgm:pt modelId="{0119D2C9-1D6F-43CF-8299-575806B5F033}" type="pres">
      <dgm:prSet presAssocID="{9F599AC9-335F-408B-822F-FC7D1EB0A36E}" presName="compNode" presStyleCnt="0"/>
      <dgm:spPr/>
    </dgm:pt>
    <dgm:pt modelId="{FF3D6CE1-1F79-40C7-BE59-D2F183BE78AE}" type="pres">
      <dgm:prSet presAssocID="{9F599AC9-335F-408B-822F-FC7D1EB0A36E}" presName="bkgdShape" presStyleLbl="node1" presStyleIdx="3" presStyleCnt="9" custLinFactNeighborX="2995" custLinFactNeighborY="-128"/>
      <dgm:spPr>
        <a:prstGeom prst="rect">
          <a:avLst/>
        </a:prstGeom>
      </dgm:spPr>
    </dgm:pt>
    <dgm:pt modelId="{ABC4DDA8-674F-44D3-AAAD-CEC4BDF44644}" type="pres">
      <dgm:prSet presAssocID="{9F599AC9-335F-408B-822F-FC7D1EB0A36E}" presName="nodeTx" presStyleLbl="node1" presStyleIdx="3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5814C071-884C-4FB0-A629-C58C36C29E3A}" type="pres">
      <dgm:prSet presAssocID="{9F599AC9-335F-408B-822F-FC7D1EB0A36E}" presName="invisiNode" presStyleLbl="node1" presStyleIdx="3" presStyleCnt="9"/>
      <dgm:spPr/>
    </dgm:pt>
    <dgm:pt modelId="{FEBE9BFB-C8B0-42BC-8441-38F413805D4A}" type="pres">
      <dgm:prSet presAssocID="{9F599AC9-335F-408B-822F-FC7D1EB0A36E}" presName="imagNode" presStyleLbl="fgImgPlace1" presStyleIdx="3" presStyleCnt="9"/>
      <dgm:spPr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30000" b="30000"/>
          </a:stretch>
        </a:blipFill>
        <a:ln>
          <a:noFill/>
        </a:ln>
      </dgm:spPr>
    </dgm:pt>
    <dgm:pt modelId="{4EADBA45-6BFC-4C82-A7B8-CB7E7B0D1A84}" type="pres">
      <dgm:prSet presAssocID="{4080D15F-819B-489B-81FA-AE0CC405C512}" presName="sibTrans" presStyleLbl="sibTrans2D1" presStyleIdx="0" presStyleCnt="0"/>
      <dgm:spPr/>
    </dgm:pt>
    <dgm:pt modelId="{12DF08C7-0921-4EB1-8B14-180F087A3835}" type="pres">
      <dgm:prSet presAssocID="{3DD6F0C7-2CB3-4BEA-AA24-DFAAE1764960}" presName="compNode" presStyleCnt="0"/>
      <dgm:spPr/>
    </dgm:pt>
    <dgm:pt modelId="{862BF532-1668-4508-A0D3-754B625085A3}" type="pres">
      <dgm:prSet presAssocID="{3DD6F0C7-2CB3-4BEA-AA24-DFAAE1764960}" presName="bkgdShape" presStyleLbl="node1" presStyleIdx="4" presStyleCnt="9" custLinFactNeighborX="2995" custLinFactNeighborY="-128"/>
      <dgm:spPr>
        <a:prstGeom prst="rect">
          <a:avLst/>
        </a:prstGeom>
      </dgm:spPr>
    </dgm:pt>
    <dgm:pt modelId="{A5CF9F92-5AC0-4FF3-B1AA-666CD2BBD57B}" type="pres">
      <dgm:prSet presAssocID="{3DD6F0C7-2CB3-4BEA-AA24-DFAAE1764960}" presName="nodeTx" presStyleLbl="node1" presStyleIdx="4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0E321F54-166D-41E3-9762-50936CE84A67}" type="pres">
      <dgm:prSet presAssocID="{3DD6F0C7-2CB3-4BEA-AA24-DFAAE1764960}" presName="invisiNode" presStyleLbl="node1" presStyleIdx="4" presStyleCnt="9"/>
      <dgm:spPr/>
    </dgm:pt>
    <dgm:pt modelId="{0FA179F6-CBF8-4611-B009-5CBFDB206B5B}" type="pres">
      <dgm:prSet presAssocID="{3DD6F0C7-2CB3-4BEA-AA24-DFAAE1764960}" presName="imagNode" presStyleLbl="fgImgPlace1" presStyleIdx="4" presStyleCnt="9"/>
      <dgm:spPr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0000" b="10000"/>
          </a:stretch>
        </a:blipFill>
        <a:ln>
          <a:noFill/>
        </a:ln>
      </dgm:spPr>
    </dgm:pt>
    <dgm:pt modelId="{49401F63-12BF-47D7-A4E6-3DD53FFE7F89}" type="pres">
      <dgm:prSet presAssocID="{F329FC5C-1169-4C53-B488-FF4CA9358CB5}" presName="sibTrans" presStyleLbl="sibTrans2D1" presStyleIdx="0" presStyleCnt="0"/>
      <dgm:spPr/>
    </dgm:pt>
    <dgm:pt modelId="{96A886B6-8231-4557-9742-F5DC816F50E4}" type="pres">
      <dgm:prSet presAssocID="{A63D20F5-B149-4336-9AE2-8EC0BAC88950}" presName="compNode" presStyleCnt="0"/>
      <dgm:spPr/>
    </dgm:pt>
    <dgm:pt modelId="{EE64478E-5033-4EE8-9D16-0A46CC405526}" type="pres">
      <dgm:prSet presAssocID="{A63D20F5-B149-4336-9AE2-8EC0BAC88950}" presName="bkgdShape" presStyleLbl="node1" presStyleIdx="5" presStyleCnt="9" custLinFactNeighborX="2995" custLinFactNeighborY="-128"/>
      <dgm:spPr>
        <a:prstGeom prst="rect">
          <a:avLst/>
        </a:prstGeom>
      </dgm:spPr>
    </dgm:pt>
    <dgm:pt modelId="{0F709C4C-7989-410C-8B6C-7A31243DB46B}" type="pres">
      <dgm:prSet presAssocID="{A63D20F5-B149-4336-9AE2-8EC0BAC88950}" presName="nodeTx" presStyleLbl="node1" presStyleIdx="5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9A19A509-4CD9-4D50-817D-CF64BE192048}" type="pres">
      <dgm:prSet presAssocID="{A63D20F5-B149-4336-9AE2-8EC0BAC88950}" presName="invisiNode" presStyleLbl="node1" presStyleIdx="5" presStyleCnt="9"/>
      <dgm:spPr/>
    </dgm:pt>
    <dgm:pt modelId="{1464F3F4-7BE1-482D-A6A2-195BFFDA963F}" type="pres">
      <dgm:prSet presAssocID="{A63D20F5-B149-4336-9AE2-8EC0BAC88950}" presName="imagNode" presStyleLbl="fgImgPlace1" presStyleIdx="5" presStyleCnt="9"/>
      <dgm:spPr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</dgm:spPr>
    </dgm:pt>
    <dgm:pt modelId="{30ECB90C-9023-47FE-ACF4-0C37DF21CF78}" type="pres">
      <dgm:prSet presAssocID="{8C3128BF-CABB-4325-BEC4-0D25382C0B44}" presName="sibTrans" presStyleLbl="sibTrans2D1" presStyleIdx="0" presStyleCnt="0"/>
      <dgm:spPr/>
    </dgm:pt>
    <dgm:pt modelId="{AB535713-A611-49E0-BE35-97B4A2A5F62E}" type="pres">
      <dgm:prSet presAssocID="{734EC440-C652-4053-9F1B-352D57B253B2}" presName="compNode" presStyleCnt="0"/>
      <dgm:spPr/>
    </dgm:pt>
    <dgm:pt modelId="{9CE206C5-5559-431F-BC4B-A4407652F288}" type="pres">
      <dgm:prSet presAssocID="{734EC440-C652-4053-9F1B-352D57B253B2}" presName="bkgdShape" presStyleLbl="node1" presStyleIdx="6" presStyleCnt="9" custLinFactNeighborX="2995" custLinFactNeighborY="-128"/>
      <dgm:spPr>
        <a:prstGeom prst="rect">
          <a:avLst/>
        </a:prstGeom>
      </dgm:spPr>
    </dgm:pt>
    <dgm:pt modelId="{73F323CE-0F1E-4AFD-A93F-F6C7D38CF53A}" type="pres">
      <dgm:prSet presAssocID="{734EC440-C652-4053-9F1B-352D57B253B2}" presName="nodeTx" presStyleLbl="node1" presStyleIdx="6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D23D2033-6FE1-4BCC-9C75-01B8D5B26C89}" type="pres">
      <dgm:prSet presAssocID="{734EC440-C652-4053-9F1B-352D57B253B2}" presName="invisiNode" presStyleLbl="node1" presStyleIdx="6" presStyleCnt="9"/>
      <dgm:spPr/>
    </dgm:pt>
    <dgm:pt modelId="{85AD8E34-29F0-4E98-A6FD-4C6E97E4BD58}" type="pres">
      <dgm:prSet presAssocID="{734EC440-C652-4053-9F1B-352D57B253B2}" presName="imagNode" presStyleLbl="fgImgPlace1" presStyleIdx="6" presStyleCnt="9"/>
      <dgm:spPr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E79D242C-0877-4D9A-AA6A-D044748416C5}" type="pres">
      <dgm:prSet presAssocID="{DA024E93-3B51-4038-9727-648971E3868C}" presName="sibTrans" presStyleLbl="sibTrans2D1" presStyleIdx="0" presStyleCnt="0"/>
      <dgm:spPr/>
    </dgm:pt>
    <dgm:pt modelId="{90DE1B4A-7DE6-420C-95C1-DFBC40470DBB}" type="pres">
      <dgm:prSet presAssocID="{8856CAA0-5B82-4BF7-A7E7-EBE3D7E0A0A3}" presName="compNode" presStyleCnt="0"/>
      <dgm:spPr/>
    </dgm:pt>
    <dgm:pt modelId="{33D60E89-3DDD-46B8-A931-478EEA9E4266}" type="pres">
      <dgm:prSet presAssocID="{8856CAA0-5B82-4BF7-A7E7-EBE3D7E0A0A3}" presName="bkgdShape" presStyleLbl="node1" presStyleIdx="7" presStyleCnt="9" custScaleX="478364"/>
      <dgm:spPr>
        <a:prstGeom prst="rect">
          <a:avLst/>
        </a:prstGeom>
      </dgm:spPr>
    </dgm:pt>
    <dgm:pt modelId="{5A65FB33-82F9-4AB8-8080-B42F742E23A1}" type="pres">
      <dgm:prSet presAssocID="{8856CAA0-5B82-4BF7-A7E7-EBE3D7E0A0A3}" presName="nodeTx" presStyleLbl="node1" presStyleIdx="7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364CAB25-C15B-446E-BE94-190D6C417621}" type="pres">
      <dgm:prSet presAssocID="{8856CAA0-5B82-4BF7-A7E7-EBE3D7E0A0A3}" presName="invisiNode" presStyleLbl="node1" presStyleIdx="7" presStyleCnt="9"/>
      <dgm:spPr/>
    </dgm:pt>
    <dgm:pt modelId="{E95A64A3-6BDC-4DA7-822D-A49D5B948F48}" type="pres">
      <dgm:prSet presAssocID="{8856CAA0-5B82-4BF7-A7E7-EBE3D7E0A0A3}" presName="imagNode" presStyleLbl="fgImgPlace1" presStyleIdx="7" presStyleCnt="9" custScaleX="508898" custScaleY="136036"/>
      <dgm:spPr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27330613-F151-42A8-A2B6-69FB49FA646A}" type="pres">
      <dgm:prSet presAssocID="{88B1340D-6FCA-4AF7-A2CA-5217C49EE49C}" presName="sibTrans" presStyleLbl="sibTrans2D1" presStyleIdx="0" presStyleCnt="0"/>
      <dgm:spPr/>
    </dgm:pt>
    <dgm:pt modelId="{22C87D5C-8A1B-480F-848D-9BFEFDD72DBE}" type="pres">
      <dgm:prSet presAssocID="{C156BA5C-A934-4386-AD81-47D4EA161496}" presName="compNode" presStyleCnt="0"/>
      <dgm:spPr/>
    </dgm:pt>
    <dgm:pt modelId="{BDF8AD0D-2817-4AE9-A325-960C0366EC6F}" type="pres">
      <dgm:prSet presAssocID="{C156BA5C-A934-4386-AD81-47D4EA161496}" presName="bkgdShape" presStyleLbl="node1" presStyleIdx="8" presStyleCnt="9"/>
      <dgm:spPr>
        <a:prstGeom prst="rect">
          <a:avLst/>
        </a:prstGeom>
      </dgm:spPr>
    </dgm:pt>
    <dgm:pt modelId="{78BC02AF-4B40-499B-B233-DB9F8E60ACAE}" type="pres">
      <dgm:prSet presAssocID="{C156BA5C-A934-4386-AD81-47D4EA161496}" presName="nodeTx" presStyleLbl="node1" presStyleIdx="8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E39A38A7-766C-40C4-B452-2ACF6BE0A211}" type="pres">
      <dgm:prSet presAssocID="{C156BA5C-A934-4386-AD81-47D4EA161496}" presName="invisiNode" presStyleLbl="node1" presStyleIdx="8" presStyleCnt="9"/>
      <dgm:spPr/>
    </dgm:pt>
    <dgm:pt modelId="{C08C6D02-C52A-456D-B09E-6F98672DEF73}" type="pres">
      <dgm:prSet presAssocID="{C156BA5C-A934-4386-AD81-47D4EA161496}" presName="imagNode" presStyleLbl="fgImgPlace1" presStyleIdx="8" presStyleCnt="9"/>
      <dgm:spPr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 l="-50000" r="-50000"/>
          </a:stretch>
        </a:blipFill>
        <a:ln>
          <a:noFill/>
        </a:ln>
      </dgm:spPr>
    </dgm:pt>
  </dgm:ptLst>
  <dgm:cxnLst>
    <dgm:cxn modelId="{A65EFF0A-27BA-4B06-96C5-0D7A53AD9B13}" type="presOf" srcId="{3DD6F0C7-2CB3-4BEA-AA24-DFAAE1764960}" destId="{A5CF9F92-5AC0-4FF3-B1AA-666CD2BBD57B}" srcOrd="1" destOrd="0" presId="urn:microsoft.com/office/officeart/2005/8/layout/hList7"/>
    <dgm:cxn modelId="{25E8F916-2A65-4322-A690-EEFF98AF32F7}" type="presOf" srcId="{FFC201FA-FCC6-4F98-95C5-A7DF7C314852}" destId="{F5B5519E-22D4-4F33-A841-BCC1E6AD3504}" srcOrd="1" destOrd="0" presId="urn:microsoft.com/office/officeart/2005/8/layout/hList7"/>
    <dgm:cxn modelId="{C068DB23-C20D-4EC6-957C-63CEC5F95EE4}" srcId="{C9DB2469-5A6E-46F0-BA5C-5AA7398C61B0}" destId="{A63D20F5-B149-4336-9AE2-8EC0BAC88950}" srcOrd="5" destOrd="0" parTransId="{43C0183F-3EE1-4117-B4CE-D58538FB7838}" sibTransId="{8C3128BF-CABB-4325-BEC4-0D25382C0B44}"/>
    <dgm:cxn modelId="{808B2229-9F27-468F-9A66-7A0EF0375DA4}" type="presOf" srcId="{FFC201FA-FCC6-4F98-95C5-A7DF7C314852}" destId="{6FC6834A-D384-4667-81D2-A01130E993FE}" srcOrd="0" destOrd="0" presId="urn:microsoft.com/office/officeart/2005/8/layout/hList7"/>
    <dgm:cxn modelId="{CC4F8136-5C2D-435C-883E-DD4D003F60F4}" type="presOf" srcId="{C156BA5C-A934-4386-AD81-47D4EA161496}" destId="{78BC02AF-4B40-499B-B233-DB9F8E60ACAE}" srcOrd="1" destOrd="0" presId="urn:microsoft.com/office/officeart/2005/8/layout/hList7"/>
    <dgm:cxn modelId="{139DB836-FE33-4658-8B5F-FBC1A853F9C8}" type="presOf" srcId="{8C3128BF-CABB-4325-BEC4-0D25382C0B44}" destId="{30ECB90C-9023-47FE-ACF4-0C37DF21CF78}" srcOrd="0" destOrd="0" presId="urn:microsoft.com/office/officeart/2005/8/layout/hList7"/>
    <dgm:cxn modelId="{222DDD36-0F8C-4553-8587-870ADA207D3D}" type="presOf" srcId="{CE344968-B93F-4B50-997B-0CA76ED156C8}" destId="{6A27D576-024D-4AB4-A6AF-F138570B7B1F}" srcOrd="0" destOrd="0" presId="urn:microsoft.com/office/officeart/2005/8/layout/hList7"/>
    <dgm:cxn modelId="{EE216342-9571-4A7C-AE04-DF71EB0BC022}" srcId="{C9DB2469-5A6E-46F0-BA5C-5AA7398C61B0}" destId="{8856CAA0-5B82-4BF7-A7E7-EBE3D7E0A0A3}" srcOrd="7" destOrd="0" parTransId="{D13ABC06-DBFD-4DDD-94AC-8EFE1026A860}" sibTransId="{88B1340D-6FCA-4AF7-A2CA-5217C49EE49C}"/>
    <dgm:cxn modelId="{BE1B5B6C-0D06-4A0A-844D-D965B57D2F66}" type="presOf" srcId="{C156BA5C-A934-4386-AD81-47D4EA161496}" destId="{BDF8AD0D-2817-4AE9-A325-960C0366EC6F}" srcOrd="0" destOrd="0" presId="urn:microsoft.com/office/officeart/2005/8/layout/hList7"/>
    <dgm:cxn modelId="{9E018E4E-7E26-4C64-B306-D75865E08453}" srcId="{C9DB2469-5A6E-46F0-BA5C-5AA7398C61B0}" destId="{734EC440-C652-4053-9F1B-352D57B253B2}" srcOrd="6" destOrd="0" parTransId="{1F9728F2-B0C9-4DC8-AD83-FBB48901D633}" sibTransId="{DA024E93-3B51-4038-9727-648971E3868C}"/>
    <dgm:cxn modelId="{B5F74C6F-3C5A-4BF8-9464-B87DA4CAA7BA}" type="presOf" srcId="{88B1340D-6FCA-4AF7-A2CA-5217C49EE49C}" destId="{27330613-F151-42A8-A2B6-69FB49FA646A}" srcOrd="0" destOrd="0" presId="urn:microsoft.com/office/officeart/2005/8/layout/hList7"/>
    <dgm:cxn modelId="{B907796F-C884-4719-8031-60A55F4A8F25}" type="presOf" srcId="{8856CAA0-5B82-4BF7-A7E7-EBE3D7E0A0A3}" destId="{5A65FB33-82F9-4AB8-8080-B42F742E23A1}" srcOrd="1" destOrd="0" presId="urn:microsoft.com/office/officeart/2005/8/layout/hList7"/>
    <dgm:cxn modelId="{1E698C50-44E5-4F12-AE7F-33B4E7636CE1}" type="presOf" srcId="{9F599AC9-335F-408B-822F-FC7D1EB0A36E}" destId="{ABC4DDA8-674F-44D3-AAAD-CEC4BDF44644}" srcOrd="1" destOrd="0" presId="urn:microsoft.com/office/officeart/2005/8/layout/hList7"/>
    <dgm:cxn modelId="{8FEE9C72-0CF6-4441-BB64-63AA152D8E29}" type="presOf" srcId="{B3A43AF2-3345-4E66-ACFF-2A5B9D87D4C7}" destId="{C9AFDCAD-E7F4-4ABD-8F7A-64CAC9B1B427}" srcOrd="0" destOrd="0" presId="urn:microsoft.com/office/officeart/2005/8/layout/hList7"/>
    <dgm:cxn modelId="{40A90059-1E0C-4656-8DC8-60196EB63F32}" type="presOf" srcId="{C9DB2469-5A6E-46F0-BA5C-5AA7398C61B0}" destId="{AD50A07F-8EBE-4E78-9D27-C2331D985312}" srcOrd="0" destOrd="0" presId="urn:microsoft.com/office/officeart/2005/8/layout/hList7"/>
    <dgm:cxn modelId="{10B53F7E-2E2E-455B-A621-F31F53D6E2EE}" srcId="{C9DB2469-5A6E-46F0-BA5C-5AA7398C61B0}" destId="{C156BA5C-A934-4386-AD81-47D4EA161496}" srcOrd="8" destOrd="0" parTransId="{B8C08606-B8F3-4623-A97E-05BE11D1F21C}" sibTransId="{E212024F-E93D-48C9-AAE1-46BA3FAC12B5}"/>
    <dgm:cxn modelId="{FDE91D86-1425-4E5B-A3D7-8CF467E4296E}" type="presOf" srcId="{734EC440-C652-4053-9F1B-352D57B253B2}" destId="{9CE206C5-5559-431F-BC4B-A4407652F288}" srcOrd="0" destOrd="0" presId="urn:microsoft.com/office/officeart/2005/8/layout/hList7"/>
    <dgm:cxn modelId="{583DA491-7AC6-4642-A36F-262AA4D151AC}" type="presOf" srcId="{3DD6F0C7-2CB3-4BEA-AA24-DFAAE1764960}" destId="{862BF532-1668-4508-A0D3-754B625085A3}" srcOrd="0" destOrd="0" presId="urn:microsoft.com/office/officeart/2005/8/layout/hList7"/>
    <dgm:cxn modelId="{C1A62693-2262-460A-B357-4C848CC74FFB}" type="presOf" srcId="{A63D20F5-B149-4336-9AE2-8EC0BAC88950}" destId="{0F709C4C-7989-410C-8B6C-7A31243DB46B}" srcOrd="1" destOrd="0" presId="urn:microsoft.com/office/officeart/2005/8/layout/hList7"/>
    <dgm:cxn modelId="{B85CC897-9641-4193-A074-75A3FA626164}" type="presOf" srcId="{4080D15F-819B-489B-81FA-AE0CC405C512}" destId="{4EADBA45-6BFC-4C82-A7B8-CB7E7B0D1A84}" srcOrd="0" destOrd="0" presId="urn:microsoft.com/office/officeart/2005/8/layout/hList7"/>
    <dgm:cxn modelId="{7FD4019C-F765-459C-A3BB-E192B14F6B7D}" srcId="{C9DB2469-5A6E-46F0-BA5C-5AA7398C61B0}" destId="{3DD6F0C7-2CB3-4BEA-AA24-DFAAE1764960}" srcOrd="4" destOrd="0" parTransId="{B2014385-EFD8-447B-9131-CF4FAD60C4F7}" sibTransId="{F329FC5C-1169-4C53-B488-FF4CA9358CB5}"/>
    <dgm:cxn modelId="{4E47F4A5-5558-481F-9D46-2F631610CA87}" type="presOf" srcId="{734EC440-C652-4053-9F1B-352D57B253B2}" destId="{73F323CE-0F1E-4AFD-A93F-F6C7D38CF53A}" srcOrd="1" destOrd="0" presId="urn:microsoft.com/office/officeart/2005/8/layout/hList7"/>
    <dgm:cxn modelId="{7C11BCA8-33B1-46DF-9658-333E99046216}" type="presOf" srcId="{9F599AC9-335F-408B-822F-FC7D1EB0A36E}" destId="{FF3D6CE1-1F79-40C7-BE59-D2F183BE78AE}" srcOrd="0" destOrd="0" presId="urn:microsoft.com/office/officeart/2005/8/layout/hList7"/>
    <dgm:cxn modelId="{708E42A9-0679-4D32-B8C9-78F2E647A6CB}" srcId="{C9DB2469-5A6E-46F0-BA5C-5AA7398C61B0}" destId="{B3A43AF2-3345-4E66-ACFF-2A5B9D87D4C7}" srcOrd="0" destOrd="0" parTransId="{E566EF24-E2E0-483C-8BDA-E2A289F0B322}" sibTransId="{E9B2FC8E-43C5-4910-84B1-FD22DB89B1B8}"/>
    <dgm:cxn modelId="{5B1F6BAB-5C29-445C-B9BB-977E049AE21B}" type="presOf" srcId="{F329FC5C-1169-4C53-B488-FF4CA9358CB5}" destId="{49401F63-12BF-47D7-A4E6-3DD53FFE7F89}" srcOrd="0" destOrd="0" presId="urn:microsoft.com/office/officeart/2005/8/layout/hList7"/>
    <dgm:cxn modelId="{3E407CB6-A269-42BD-ABFA-942E602B21A4}" type="presOf" srcId="{CE344968-B93F-4B50-997B-0CA76ED156C8}" destId="{2DC2070A-C859-490E-8748-D1F85F25181D}" srcOrd="1" destOrd="0" presId="urn:microsoft.com/office/officeart/2005/8/layout/hList7"/>
    <dgm:cxn modelId="{F03609BB-20C0-4904-A922-60F3CEEB7E64}" srcId="{C9DB2469-5A6E-46F0-BA5C-5AA7398C61B0}" destId="{9F599AC9-335F-408B-822F-FC7D1EB0A36E}" srcOrd="3" destOrd="0" parTransId="{E2042F0D-1065-4F4E-9F88-602223A66ED0}" sibTransId="{4080D15F-819B-489B-81FA-AE0CC405C512}"/>
    <dgm:cxn modelId="{3B1244CF-1863-4D37-BB0F-697C27BEDE4E}" type="presOf" srcId="{DA024E93-3B51-4038-9727-648971E3868C}" destId="{E79D242C-0877-4D9A-AA6A-D044748416C5}" srcOrd="0" destOrd="0" presId="urn:microsoft.com/office/officeart/2005/8/layout/hList7"/>
    <dgm:cxn modelId="{D4DFE6CF-3ED2-4EAD-BAAE-E9E974D5DC66}" type="presOf" srcId="{B3A43AF2-3345-4E66-ACFF-2A5B9D87D4C7}" destId="{9756DD7C-AF62-4B29-89F3-C3E243E64BFB}" srcOrd="1" destOrd="0" presId="urn:microsoft.com/office/officeart/2005/8/layout/hList7"/>
    <dgm:cxn modelId="{5DA6DADF-825C-41DC-9066-8DDE80F7271E}" type="presOf" srcId="{C950E3CF-70C8-401A-80AD-B28907F08AA8}" destId="{FD152FB8-8A44-45E0-B0D6-B8B4A606CA08}" srcOrd="0" destOrd="0" presId="urn:microsoft.com/office/officeart/2005/8/layout/hList7"/>
    <dgm:cxn modelId="{2ACD8EEA-D01D-47C3-A67E-717F5B0913C6}" type="presOf" srcId="{E9B2FC8E-43C5-4910-84B1-FD22DB89B1B8}" destId="{BCB04256-7574-40E9-BF50-A2D4FD4F902A}" srcOrd="0" destOrd="0" presId="urn:microsoft.com/office/officeart/2005/8/layout/hList7"/>
    <dgm:cxn modelId="{5A46ECEE-A669-415B-9D9D-CCFB48E515D7}" type="presOf" srcId="{A63D20F5-B149-4336-9AE2-8EC0BAC88950}" destId="{EE64478E-5033-4EE8-9D16-0A46CC405526}" srcOrd="0" destOrd="0" presId="urn:microsoft.com/office/officeart/2005/8/layout/hList7"/>
    <dgm:cxn modelId="{AA6599F6-8C1B-4F4A-B5DB-BE61E23F95EB}" type="presOf" srcId="{2A9364D9-11F6-4748-AB03-19268E98414D}" destId="{A352358B-E03D-4ABD-BAFA-8C24CE461AE5}" srcOrd="0" destOrd="0" presId="urn:microsoft.com/office/officeart/2005/8/layout/hList7"/>
    <dgm:cxn modelId="{46E401F7-E887-4FDB-8A98-A29521CDFDF7}" type="presOf" srcId="{8856CAA0-5B82-4BF7-A7E7-EBE3D7E0A0A3}" destId="{33D60E89-3DDD-46B8-A931-478EEA9E4266}" srcOrd="0" destOrd="0" presId="urn:microsoft.com/office/officeart/2005/8/layout/hList7"/>
    <dgm:cxn modelId="{684B59F7-70D8-4DAB-A47F-3C5FA4946CEC}" srcId="{C9DB2469-5A6E-46F0-BA5C-5AA7398C61B0}" destId="{CE344968-B93F-4B50-997B-0CA76ED156C8}" srcOrd="1" destOrd="0" parTransId="{E5D9360E-66A4-403B-9F49-7DCF78798BDD}" sibTransId="{2A9364D9-11F6-4748-AB03-19268E98414D}"/>
    <dgm:cxn modelId="{4D4EDBFD-B7AE-4A39-9E76-68EB96229EBC}" srcId="{C9DB2469-5A6E-46F0-BA5C-5AA7398C61B0}" destId="{FFC201FA-FCC6-4F98-95C5-A7DF7C314852}" srcOrd="2" destOrd="0" parTransId="{4BB1CF4D-97AF-4BDB-B8E7-907897AEA386}" sibTransId="{C950E3CF-70C8-401A-80AD-B28907F08AA8}"/>
    <dgm:cxn modelId="{41B41118-8C8E-41E2-822B-B17B8D5DC770}" type="presParOf" srcId="{AD50A07F-8EBE-4E78-9D27-C2331D985312}" destId="{88C7B703-D9B9-4B54-B66F-43A7315B3FDA}" srcOrd="0" destOrd="0" presId="urn:microsoft.com/office/officeart/2005/8/layout/hList7"/>
    <dgm:cxn modelId="{8B513180-141D-4075-8A73-08CADF6669E0}" type="presParOf" srcId="{AD50A07F-8EBE-4E78-9D27-C2331D985312}" destId="{2E040A38-E7C5-4FFA-BDE5-8914C5447EB2}" srcOrd="1" destOrd="0" presId="urn:microsoft.com/office/officeart/2005/8/layout/hList7"/>
    <dgm:cxn modelId="{48BA6CD2-D2B6-4D4F-86D7-481EB7E2DBFA}" type="presParOf" srcId="{2E040A38-E7C5-4FFA-BDE5-8914C5447EB2}" destId="{9A672F00-9FFB-485F-88A7-21B8DF620903}" srcOrd="0" destOrd="0" presId="urn:microsoft.com/office/officeart/2005/8/layout/hList7"/>
    <dgm:cxn modelId="{DD1DB854-201D-4A74-88FB-EDAA122B59B1}" type="presParOf" srcId="{9A672F00-9FFB-485F-88A7-21B8DF620903}" destId="{C9AFDCAD-E7F4-4ABD-8F7A-64CAC9B1B427}" srcOrd="0" destOrd="0" presId="urn:microsoft.com/office/officeart/2005/8/layout/hList7"/>
    <dgm:cxn modelId="{60380D8C-1E63-4EE1-B45C-7700648C20C4}" type="presParOf" srcId="{9A672F00-9FFB-485F-88A7-21B8DF620903}" destId="{9756DD7C-AF62-4B29-89F3-C3E243E64BFB}" srcOrd="1" destOrd="0" presId="urn:microsoft.com/office/officeart/2005/8/layout/hList7"/>
    <dgm:cxn modelId="{44E438BC-13A9-4D68-818D-79D2AA5DAEBE}" type="presParOf" srcId="{9A672F00-9FFB-485F-88A7-21B8DF620903}" destId="{175E7907-A72A-435E-9A38-AE6D3C7DC980}" srcOrd="2" destOrd="0" presId="urn:microsoft.com/office/officeart/2005/8/layout/hList7"/>
    <dgm:cxn modelId="{C81737A5-467C-4AF4-98B3-BF0FD98DDB41}" type="presParOf" srcId="{9A672F00-9FFB-485F-88A7-21B8DF620903}" destId="{4EFC7334-50E2-49DC-8033-0FFF3BE09926}" srcOrd="3" destOrd="0" presId="urn:microsoft.com/office/officeart/2005/8/layout/hList7"/>
    <dgm:cxn modelId="{9A06BA7E-91FC-4C3D-B3F7-82C7C37C1049}" type="presParOf" srcId="{2E040A38-E7C5-4FFA-BDE5-8914C5447EB2}" destId="{BCB04256-7574-40E9-BF50-A2D4FD4F902A}" srcOrd="1" destOrd="0" presId="urn:microsoft.com/office/officeart/2005/8/layout/hList7"/>
    <dgm:cxn modelId="{46819C9B-CA44-4FD2-80C0-F763EAF2FCCA}" type="presParOf" srcId="{2E040A38-E7C5-4FFA-BDE5-8914C5447EB2}" destId="{AF6E99EA-C8CD-4F76-9E73-C004B4AD6E4F}" srcOrd="2" destOrd="0" presId="urn:microsoft.com/office/officeart/2005/8/layout/hList7"/>
    <dgm:cxn modelId="{95D08D18-49AF-4381-8215-29DB4039DB99}" type="presParOf" srcId="{AF6E99EA-C8CD-4F76-9E73-C004B4AD6E4F}" destId="{6A27D576-024D-4AB4-A6AF-F138570B7B1F}" srcOrd="0" destOrd="0" presId="urn:microsoft.com/office/officeart/2005/8/layout/hList7"/>
    <dgm:cxn modelId="{BDF9F4F8-49A0-4027-B31D-A601F0B95454}" type="presParOf" srcId="{AF6E99EA-C8CD-4F76-9E73-C004B4AD6E4F}" destId="{2DC2070A-C859-490E-8748-D1F85F25181D}" srcOrd="1" destOrd="0" presId="urn:microsoft.com/office/officeart/2005/8/layout/hList7"/>
    <dgm:cxn modelId="{8B82CBDB-FA5B-4291-83B3-C94B7E70F01A}" type="presParOf" srcId="{AF6E99EA-C8CD-4F76-9E73-C004B4AD6E4F}" destId="{81B5EAA7-373F-4615-A40B-0BA53A2493EA}" srcOrd="2" destOrd="0" presId="urn:microsoft.com/office/officeart/2005/8/layout/hList7"/>
    <dgm:cxn modelId="{186AF7B4-E2B0-4CB3-B921-C69D355B7EAC}" type="presParOf" srcId="{AF6E99EA-C8CD-4F76-9E73-C004B4AD6E4F}" destId="{F19B0874-9636-45EF-87D3-092C2A269C1A}" srcOrd="3" destOrd="0" presId="urn:microsoft.com/office/officeart/2005/8/layout/hList7"/>
    <dgm:cxn modelId="{40EEAEF6-2AF3-4B1B-A16F-6405AF107231}" type="presParOf" srcId="{2E040A38-E7C5-4FFA-BDE5-8914C5447EB2}" destId="{A352358B-E03D-4ABD-BAFA-8C24CE461AE5}" srcOrd="3" destOrd="0" presId="urn:microsoft.com/office/officeart/2005/8/layout/hList7"/>
    <dgm:cxn modelId="{54808169-1D7C-4B76-9493-B2AC4D0D6A07}" type="presParOf" srcId="{2E040A38-E7C5-4FFA-BDE5-8914C5447EB2}" destId="{04E96FA1-C444-4E4E-95EF-488724D13D8A}" srcOrd="4" destOrd="0" presId="urn:microsoft.com/office/officeart/2005/8/layout/hList7"/>
    <dgm:cxn modelId="{F0ECDA7B-F3D6-4CC6-9E73-CE92477C47E9}" type="presParOf" srcId="{04E96FA1-C444-4E4E-95EF-488724D13D8A}" destId="{6FC6834A-D384-4667-81D2-A01130E993FE}" srcOrd="0" destOrd="0" presId="urn:microsoft.com/office/officeart/2005/8/layout/hList7"/>
    <dgm:cxn modelId="{CF29F5B5-1B4E-43D1-9A11-F126C1A2A81F}" type="presParOf" srcId="{04E96FA1-C444-4E4E-95EF-488724D13D8A}" destId="{F5B5519E-22D4-4F33-A841-BCC1E6AD3504}" srcOrd="1" destOrd="0" presId="urn:microsoft.com/office/officeart/2005/8/layout/hList7"/>
    <dgm:cxn modelId="{7934903A-41BC-47A7-84B1-1BD863A815BC}" type="presParOf" srcId="{04E96FA1-C444-4E4E-95EF-488724D13D8A}" destId="{495F2570-B16D-4919-9FAD-8AE4B3301E0F}" srcOrd="2" destOrd="0" presId="urn:microsoft.com/office/officeart/2005/8/layout/hList7"/>
    <dgm:cxn modelId="{316374DF-600E-4881-BEC2-497257F78A58}" type="presParOf" srcId="{04E96FA1-C444-4E4E-95EF-488724D13D8A}" destId="{73A9045C-B103-4CB1-97B4-5C3B1519628C}" srcOrd="3" destOrd="0" presId="urn:microsoft.com/office/officeart/2005/8/layout/hList7"/>
    <dgm:cxn modelId="{5CD18E5A-941C-4FFA-939F-BAC6B62D1BC8}" type="presParOf" srcId="{2E040A38-E7C5-4FFA-BDE5-8914C5447EB2}" destId="{FD152FB8-8A44-45E0-B0D6-B8B4A606CA08}" srcOrd="5" destOrd="0" presId="urn:microsoft.com/office/officeart/2005/8/layout/hList7"/>
    <dgm:cxn modelId="{38A7190A-699C-452C-9E90-7AF6C57B3D74}" type="presParOf" srcId="{2E040A38-E7C5-4FFA-BDE5-8914C5447EB2}" destId="{0119D2C9-1D6F-43CF-8299-575806B5F033}" srcOrd="6" destOrd="0" presId="urn:microsoft.com/office/officeart/2005/8/layout/hList7"/>
    <dgm:cxn modelId="{CF2BF916-F46B-48F6-91BA-491F1F119E95}" type="presParOf" srcId="{0119D2C9-1D6F-43CF-8299-575806B5F033}" destId="{FF3D6CE1-1F79-40C7-BE59-D2F183BE78AE}" srcOrd="0" destOrd="0" presId="urn:microsoft.com/office/officeart/2005/8/layout/hList7"/>
    <dgm:cxn modelId="{1F8E32C4-E7D6-49B7-8681-4B227EE7EA7E}" type="presParOf" srcId="{0119D2C9-1D6F-43CF-8299-575806B5F033}" destId="{ABC4DDA8-674F-44D3-AAAD-CEC4BDF44644}" srcOrd="1" destOrd="0" presId="urn:microsoft.com/office/officeart/2005/8/layout/hList7"/>
    <dgm:cxn modelId="{0D3F1D0E-2A8C-4264-91CB-3FB43593C8DB}" type="presParOf" srcId="{0119D2C9-1D6F-43CF-8299-575806B5F033}" destId="{5814C071-884C-4FB0-A629-C58C36C29E3A}" srcOrd="2" destOrd="0" presId="urn:microsoft.com/office/officeart/2005/8/layout/hList7"/>
    <dgm:cxn modelId="{7C3A7278-D7D5-4183-BA49-60702F93FE1D}" type="presParOf" srcId="{0119D2C9-1D6F-43CF-8299-575806B5F033}" destId="{FEBE9BFB-C8B0-42BC-8441-38F413805D4A}" srcOrd="3" destOrd="0" presId="urn:microsoft.com/office/officeart/2005/8/layout/hList7"/>
    <dgm:cxn modelId="{02CB43D8-82EA-438F-B3A3-A73B8F917021}" type="presParOf" srcId="{2E040A38-E7C5-4FFA-BDE5-8914C5447EB2}" destId="{4EADBA45-6BFC-4C82-A7B8-CB7E7B0D1A84}" srcOrd="7" destOrd="0" presId="urn:microsoft.com/office/officeart/2005/8/layout/hList7"/>
    <dgm:cxn modelId="{2BC6CCA7-035B-4BB3-946E-DA46E6C49EC1}" type="presParOf" srcId="{2E040A38-E7C5-4FFA-BDE5-8914C5447EB2}" destId="{12DF08C7-0921-4EB1-8B14-180F087A3835}" srcOrd="8" destOrd="0" presId="urn:microsoft.com/office/officeart/2005/8/layout/hList7"/>
    <dgm:cxn modelId="{514719D0-37B5-4CA3-AA1E-170A5DADBC50}" type="presParOf" srcId="{12DF08C7-0921-4EB1-8B14-180F087A3835}" destId="{862BF532-1668-4508-A0D3-754B625085A3}" srcOrd="0" destOrd="0" presId="urn:microsoft.com/office/officeart/2005/8/layout/hList7"/>
    <dgm:cxn modelId="{00FE6B04-9E72-4239-86E2-AAD3E5CB2FE3}" type="presParOf" srcId="{12DF08C7-0921-4EB1-8B14-180F087A3835}" destId="{A5CF9F92-5AC0-4FF3-B1AA-666CD2BBD57B}" srcOrd="1" destOrd="0" presId="urn:microsoft.com/office/officeart/2005/8/layout/hList7"/>
    <dgm:cxn modelId="{16690028-7695-450E-A4F6-72972BA4608A}" type="presParOf" srcId="{12DF08C7-0921-4EB1-8B14-180F087A3835}" destId="{0E321F54-166D-41E3-9762-50936CE84A67}" srcOrd="2" destOrd="0" presId="urn:microsoft.com/office/officeart/2005/8/layout/hList7"/>
    <dgm:cxn modelId="{618A7730-126C-4987-97F7-C2DDDF75A5B2}" type="presParOf" srcId="{12DF08C7-0921-4EB1-8B14-180F087A3835}" destId="{0FA179F6-CBF8-4611-B009-5CBFDB206B5B}" srcOrd="3" destOrd="0" presId="urn:microsoft.com/office/officeart/2005/8/layout/hList7"/>
    <dgm:cxn modelId="{1352D743-24D2-4065-80ED-D615FF5F0D1E}" type="presParOf" srcId="{2E040A38-E7C5-4FFA-BDE5-8914C5447EB2}" destId="{49401F63-12BF-47D7-A4E6-3DD53FFE7F89}" srcOrd="9" destOrd="0" presId="urn:microsoft.com/office/officeart/2005/8/layout/hList7"/>
    <dgm:cxn modelId="{17A2BE61-03A2-45FB-9EAC-A3C29DA594F5}" type="presParOf" srcId="{2E040A38-E7C5-4FFA-BDE5-8914C5447EB2}" destId="{96A886B6-8231-4557-9742-F5DC816F50E4}" srcOrd="10" destOrd="0" presId="urn:microsoft.com/office/officeart/2005/8/layout/hList7"/>
    <dgm:cxn modelId="{26B09C29-3F61-46B2-8C6E-DC0D8AA9589A}" type="presParOf" srcId="{96A886B6-8231-4557-9742-F5DC816F50E4}" destId="{EE64478E-5033-4EE8-9D16-0A46CC405526}" srcOrd="0" destOrd="0" presId="urn:microsoft.com/office/officeart/2005/8/layout/hList7"/>
    <dgm:cxn modelId="{6268E4D7-2312-4131-85EE-A45CE16BBBA5}" type="presParOf" srcId="{96A886B6-8231-4557-9742-F5DC816F50E4}" destId="{0F709C4C-7989-410C-8B6C-7A31243DB46B}" srcOrd="1" destOrd="0" presId="urn:microsoft.com/office/officeart/2005/8/layout/hList7"/>
    <dgm:cxn modelId="{EC2A1F81-8D17-43DC-8862-BC765BA4A53A}" type="presParOf" srcId="{96A886B6-8231-4557-9742-F5DC816F50E4}" destId="{9A19A509-4CD9-4D50-817D-CF64BE192048}" srcOrd="2" destOrd="0" presId="urn:microsoft.com/office/officeart/2005/8/layout/hList7"/>
    <dgm:cxn modelId="{306CA396-50E5-4A51-818C-6BCFD59E25AA}" type="presParOf" srcId="{96A886B6-8231-4557-9742-F5DC816F50E4}" destId="{1464F3F4-7BE1-482D-A6A2-195BFFDA963F}" srcOrd="3" destOrd="0" presId="urn:microsoft.com/office/officeart/2005/8/layout/hList7"/>
    <dgm:cxn modelId="{EE9FC44C-A24D-4F50-B1AA-BF6E80328702}" type="presParOf" srcId="{2E040A38-E7C5-4FFA-BDE5-8914C5447EB2}" destId="{30ECB90C-9023-47FE-ACF4-0C37DF21CF78}" srcOrd="11" destOrd="0" presId="urn:microsoft.com/office/officeart/2005/8/layout/hList7"/>
    <dgm:cxn modelId="{604E165D-7532-450F-99E6-11A7B530FF3B}" type="presParOf" srcId="{2E040A38-E7C5-4FFA-BDE5-8914C5447EB2}" destId="{AB535713-A611-49E0-BE35-97B4A2A5F62E}" srcOrd="12" destOrd="0" presId="urn:microsoft.com/office/officeart/2005/8/layout/hList7"/>
    <dgm:cxn modelId="{E8D0A330-2B0B-4166-8474-38D6C3FE98B3}" type="presParOf" srcId="{AB535713-A611-49E0-BE35-97B4A2A5F62E}" destId="{9CE206C5-5559-431F-BC4B-A4407652F288}" srcOrd="0" destOrd="0" presId="urn:microsoft.com/office/officeart/2005/8/layout/hList7"/>
    <dgm:cxn modelId="{DFDB31EB-BCDB-4C6E-9D64-F5F5C782FE71}" type="presParOf" srcId="{AB535713-A611-49E0-BE35-97B4A2A5F62E}" destId="{73F323CE-0F1E-4AFD-A93F-F6C7D38CF53A}" srcOrd="1" destOrd="0" presId="urn:microsoft.com/office/officeart/2005/8/layout/hList7"/>
    <dgm:cxn modelId="{DC45A8C4-F3A9-44C5-8DE7-79AF3B57BB03}" type="presParOf" srcId="{AB535713-A611-49E0-BE35-97B4A2A5F62E}" destId="{D23D2033-6FE1-4BCC-9C75-01B8D5B26C89}" srcOrd="2" destOrd="0" presId="urn:microsoft.com/office/officeart/2005/8/layout/hList7"/>
    <dgm:cxn modelId="{0948F638-1B08-4C66-B794-199914A241E6}" type="presParOf" srcId="{AB535713-A611-49E0-BE35-97B4A2A5F62E}" destId="{85AD8E34-29F0-4E98-A6FD-4C6E97E4BD58}" srcOrd="3" destOrd="0" presId="urn:microsoft.com/office/officeart/2005/8/layout/hList7"/>
    <dgm:cxn modelId="{B4A6A3CF-3AD0-4785-B5E3-B6D145219583}" type="presParOf" srcId="{2E040A38-E7C5-4FFA-BDE5-8914C5447EB2}" destId="{E79D242C-0877-4D9A-AA6A-D044748416C5}" srcOrd="13" destOrd="0" presId="urn:microsoft.com/office/officeart/2005/8/layout/hList7"/>
    <dgm:cxn modelId="{D61E317B-E3AB-4D16-BFB8-9E60F2331F66}" type="presParOf" srcId="{2E040A38-E7C5-4FFA-BDE5-8914C5447EB2}" destId="{90DE1B4A-7DE6-420C-95C1-DFBC40470DBB}" srcOrd="14" destOrd="0" presId="urn:microsoft.com/office/officeart/2005/8/layout/hList7"/>
    <dgm:cxn modelId="{E02DAF91-72E5-48B6-822C-638FB4DF6977}" type="presParOf" srcId="{90DE1B4A-7DE6-420C-95C1-DFBC40470DBB}" destId="{33D60E89-3DDD-46B8-A931-478EEA9E4266}" srcOrd="0" destOrd="0" presId="urn:microsoft.com/office/officeart/2005/8/layout/hList7"/>
    <dgm:cxn modelId="{7F9ACED2-E41A-4D50-ADAA-1BCCEF045752}" type="presParOf" srcId="{90DE1B4A-7DE6-420C-95C1-DFBC40470DBB}" destId="{5A65FB33-82F9-4AB8-8080-B42F742E23A1}" srcOrd="1" destOrd="0" presId="urn:microsoft.com/office/officeart/2005/8/layout/hList7"/>
    <dgm:cxn modelId="{303EE9D3-3DA8-4E25-8A80-B9E85F9ACFCA}" type="presParOf" srcId="{90DE1B4A-7DE6-420C-95C1-DFBC40470DBB}" destId="{364CAB25-C15B-446E-BE94-190D6C417621}" srcOrd="2" destOrd="0" presId="urn:microsoft.com/office/officeart/2005/8/layout/hList7"/>
    <dgm:cxn modelId="{6186CC4E-7190-47CF-AECE-96B02D223555}" type="presParOf" srcId="{90DE1B4A-7DE6-420C-95C1-DFBC40470DBB}" destId="{E95A64A3-6BDC-4DA7-822D-A49D5B948F48}" srcOrd="3" destOrd="0" presId="urn:microsoft.com/office/officeart/2005/8/layout/hList7"/>
    <dgm:cxn modelId="{951E4139-7CBD-445A-A286-4F19E03702A1}" type="presParOf" srcId="{2E040A38-E7C5-4FFA-BDE5-8914C5447EB2}" destId="{27330613-F151-42A8-A2B6-69FB49FA646A}" srcOrd="15" destOrd="0" presId="urn:microsoft.com/office/officeart/2005/8/layout/hList7"/>
    <dgm:cxn modelId="{9AC098E6-7A21-42AC-A675-95915D422040}" type="presParOf" srcId="{2E040A38-E7C5-4FFA-BDE5-8914C5447EB2}" destId="{22C87D5C-8A1B-480F-848D-9BFEFDD72DBE}" srcOrd="16" destOrd="0" presId="urn:microsoft.com/office/officeart/2005/8/layout/hList7"/>
    <dgm:cxn modelId="{69917550-A2DD-44FF-8BF8-7C32C8E70CA8}" type="presParOf" srcId="{22C87D5C-8A1B-480F-848D-9BFEFDD72DBE}" destId="{BDF8AD0D-2817-4AE9-A325-960C0366EC6F}" srcOrd="0" destOrd="0" presId="urn:microsoft.com/office/officeart/2005/8/layout/hList7"/>
    <dgm:cxn modelId="{0FDB2B57-E1EF-4B91-A2FA-3934B346AB9B}" type="presParOf" srcId="{22C87D5C-8A1B-480F-848D-9BFEFDD72DBE}" destId="{78BC02AF-4B40-499B-B233-DB9F8E60ACAE}" srcOrd="1" destOrd="0" presId="urn:microsoft.com/office/officeart/2005/8/layout/hList7"/>
    <dgm:cxn modelId="{7B724C68-142D-4808-942B-DCDAC25C2CAF}" type="presParOf" srcId="{22C87D5C-8A1B-480F-848D-9BFEFDD72DBE}" destId="{E39A38A7-766C-40C4-B452-2ACF6BE0A211}" srcOrd="2" destOrd="0" presId="urn:microsoft.com/office/officeart/2005/8/layout/hList7"/>
    <dgm:cxn modelId="{114BEB5D-8848-4368-BD87-9FF3DFDB801E}" type="presParOf" srcId="{22C87D5C-8A1B-480F-848D-9BFEFDD72DBE}" destId="{C08C6D02-C52A-456D-B09E-6F98672DEF7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9DB2469-5A6E-46F0-BA5C-5AA7398C61B0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</dgm:pt>
    <dgm:pt modelId="{B3A43AF2-3345-4E66-ACFF-2A5B9D87D4C7}">
      <dgm:prSet phldrT="[Text]"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3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3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1300" b="0" dirty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66EF24-E2E0-483C-8BDA-E2A289F0B322}" type="parTrans" cxnId="{708E42A9-0679-4D32-B8C9-78F2E647A6CB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E9B2FC8E-43C5-4910-84B1-FD22DB89B1B8}" type="sibTrans" cxnId="{708E42A9-0679-4D32-B8C9-78F2E647A6CB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CE344968-B93F-4B50-997B-0CA76ED156C8}">
      <dgm:prSet phldrT="[Text]" custT="1"/>
      <dgm:spPr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gm:t>
    </dgm:pt>
    <dgm:pt modelId="{E5D9360E-66A4-403B-9F49-7DCF78798BDD}" type="parTrans" cxnId="{684B59F7-70D8-4DAB-A47F-3C5FA4946CE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2A9364D9-11F6-4748-AB03-19268E98414D}" type="sibTrans" cxnId="{684B59F7-70D8-4DAB-A47F-3C5FA4946CE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FFC201FA-FCC6-4F98-95C5-A7DF7C314852}">
      <dgm:prSet phldrT="[Text]" custT="1"/>
      <dgm:spPr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gm:spPr>
      <dgm:t>
        <a:bodyPr spcFirstLastPara="0" vert="horz" wrap="square" lIns="0" tIns="36000" rIns="0" bIns="36000" numCol="1" spcCol="1270" anchor="ctr" anchorCtr="0"/>
        <a:lstStyle/>
        <a:p>
          <a:pPr marL="0"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gm:t>
    </dgm:pt>
    <dgm:pt modelId="{C950E3CF-70C8-401A-80AD-B28907F08AA8}" type="sibTrans" cxnId="{4D4EDBFD-B7AE-4A39-9E76-68EB96229EB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4BB1CF4D-97AF-4BDB-B8E7-907897AEA386}" type="parTrans" cxnId="{4D4EDBFD-B7AE-4A39-9E76-68EB96229EBC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3DD6F0C7-2CB3-4BEA-AA24-DFAAE1764960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gm:t>
    </dgm:pt>
    <dgm:pt modelId="{B2014385-EFD8-447B-9131-CF4FAD60C4F7}" type="parTrans" cxnId="{7FD4019C-F765-459C-A3BB-E192B14F6B7D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F329FC5C-1169-4C53-B488-FF4CA9358CB5}" type="sibTrans" cxnId="{7FD4019C-F765-459C-A3BB-E192B14F6B7D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C156BA5C-A934-4386-AD81-47D4EA161496}">
      <dgm:prSet custT="1"/>
      <dgm:spPr>
        <a:solidFill>
          <a:srgbClr val="0055A0"/>
        </a:solidFill>
      </dgm:spPr>
      <dgm:t>
        <a:bodyPr lIns="0" tIns="36000" rIns="0" bIns="36000"/>
        <a:lstStyle/>
        <a:p>
          <a:r>
            <a:rPr lang="en-US" sz="32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gm:t>
    </dgm:pt>
    <dgm:pt modelId="{B8C08606-B8F3-4623-A97E-05BE11D1F21C}" type="parTrans" cxnId="{10B53F7E-2E2E-455B-A621-F31F53D6E2EE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E212024F-E93D-48C9-AAE1-46BA3FAC12B5}" type="sibTrans" cxnId="{10B53F7E-2E2E-455B-A621-F31F53D6E2EE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9F599AC9-335F-408B-822F-FC7D1EB0A36E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gm:t>
    </dgm:pt>
    <dgm:pt modelId="{E2042F0D-1065-4F4E-9F88-602223A66ED0}" type="parTrans" cxnId="{F03609BB-20C0-4904-A922-60F3CEEB7E6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4080D15F-819B-489B-81FA-AE0CC405C512}" type="sibTrans" cxnId="{F03609BB-20C0-4904-A922-60F3CEEB7E6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A63D20F5-B149-4336-9AE2-8EC0BAC88950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gm:t>
    </dgm:pt>
    <dgm:pt modelId="{43C0183F-3EE1-4117-B4CE-D58538FB7838}" type="parTrans" cxnId="{C068DB23-C20D-4EC6-957C-63CEC5F95EE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C3128BF-CABB-4325-BEC4-0D25382C0B44}" type="sibTrans" cxnId="{C068DB23-C20D-4EC6-957C-63CEC5F95EE4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734EC440-C652-4053-9F1B-352D57B253B2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gm:t>
    </dgm:pt>
    <dgm:pt modelId="{1F9728F2-B0C9-4DC8-AD83-FBB48901D633}" type="parTrans" cxnId="{9E018E4E-7E26-4C64-B306-D75865E08453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DA024E93-3B51-4038-9727-648971E3868C}" type="sibTrans" cxnId="{9E018E4E-7E26-4C64-B306-D75865E08453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856CAA0-5B82-4BF7-A7E7-EBE3D7E0A0A3}">
      <dgm:prSet custT="1"/>
      <dgm:spPr>
        <a:solidFill>
          <a:schemeClr val="tx1">
            <a:lumMod val="20000"/>
            <a:lumOff val="80000"/>
          </a:schemeClr>
        </a:solidFill>
      </dgm:spPr>
      <dgm:t>
        <a:bodyPr lIns="0" tIns="36000" rIns="0" bIns="36000"/>
        <a:lstStyle/>
        <a:p>
          <a:r>
            <a:rPr lang="en-US" sz="13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gm:t>
    </dgm:pt>
    <dgm:pt modelId="{D13ABC06-DBFD-4DDD-94AC-8EFE1026A860}" type="parTrans" cxnId="{EE216342-9571-4A7C-AE04-DF71EB0BC022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88B1340D-6FCA-4AF7-A2CA-5217C49EE49C}" type="sibTrans" cxnId="{EE216342-9571-4A7C-AE04-DF71EB0BC022}">
      <dgm:prSet/>
      <dgm:spPr/>
      <dgm:t>
        <a:bodyPr/>
        <a:lstStyle/>
        <a:p>
          <a:endParaRPr lang="en-US" sz="1300" b="0">
            <a:solidFill>
              <a:srgbClr val="000000"/>
            </a:solidFill>
          </a:endParaRPr>
        </a:p>
      </dgm:t>
    </dgm:pt>
    <dgm:pt modelId="{AD50A07F-8EBE-4E78-9D27-C2331D985312}" type="pres">
      <dgm:prSet presAssocID="{C9DB2469-5A6E-46F0-BA5C-5AA7398C61B0}" presName="Name0" presStyleCnt="0">
        <dgm:presLayoutVars>
          <dgm:dir/>
          <dgm:resizeHandles val="exact"/>
        </dgm:presLayoutVars>
      </dgm:prSet>
      <dgm:spPr/>
    </dgm:pt>
    <dgm:pt modelId="{88C7B703-D9B9-4B54-B66F-43A7315B3FDA}" type="pres">
      <dgm:prSet presAssocID="{C9DB2469-5A6E-46F0-BA5C-5AA7398C61B0}" presName="fgShape" presStyleLbl="fgShp" presStyleIdx="0" presStyleCnt="1" custScaleX="104470"/>
      <dgm:spPr>
        <a:prstGeom prst="rightArrow">
          <a:avLst/>
        </a:prstGeom>
        <a:solidFill>
          <a:schemeClr val="bg1"/>
        </a:solidFill>
      </dgm:spPr>
    </dgm:pt>
    <dgm:pt modelId="{2E040A38-E7C5-4FFA-BDE5-8914C5447EB2}" type="pres">
      <dgm:prSet presAssocID="{C9DB2469-5A6E-46F0-BA5C-5AA7398C61B0}" presName="linComp" presStyleCnt="0"/>
      <dgm:spPr/>
    </dgm:pt>
    <dgm:pt modelId="{9A672F00-9FFB-485F-88A7-21B8DF620903}" type="pres">
      <dgm:prSet presAssocID="{B3A43AF2-3345-4E66-ACFF-2A5B9D87D4C7}" presName="compNode" presStyleCnt="0"/>
      <dgm:spPr/>
    </dgm:pt>
    <dgm:pt modelId="{C9AFDCAD-E7F4-4ABD-8F7A-64CAC9B1B427}" type="pres">
      <dgm:prSet presAssocID="{B3A43AF2-3345-4E66-ACFF-2A5B9D87D4C7}" presName="bkgdShape" presStyleLbl="node1" presStyleIdx="0" presStyleCnt="9"/>
      <dgm:spPr>
        <a:prstGeom prst="rect">
          <a:avLst/>
        </a:prstGeom>
      </dgm:spPr>
    </dgm:pt>
    <dgm:pt modelId="{9756DD7C-AF62-4B29-89F3-C3E243E64BFB}" type="pres">
      <dgm:prSet presAssocID="{B3A43AF2-3345-4E66-ACFF-2A5B9D87D4C7}" presName="nodeTx" presStyleLbl="node1" presStyleIdx="0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175E7907-A72A-435E-9A38-AE6D3C7DC980}" type="pres">
      <dgm:prSet presAssocID="{B3A43AF2-3345-4E66-ACFF-2A5B9D87D4C7}" presName="invisiNode" presStyleLbl="node1" presStyleIdx="0" presStyleCnt="9"/>
      <dgm:spPr/>
    </dgm:pt>
    <dgm:pt modelId="{4EFC7334-50E2-49DC-8033-0FFF3BE09926}" type="pres">
      <dgm:prSet presAssocID="{B3A43AF2-3345-4E66-ACFF-2A5B9D87D4C7}" presName="imagNode" presStyleLbl="fgImgPlace1" presStyleIdx="0" presStyleCnt="9"/>
      <dgm:spPr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BCB04256-7574-40E9-BF50-A2D4FD4F902A}" type="pres">
      <dgm:prSet presAssocID="{E9B2FC8E-43C5-4910-84B1-FD22DB89B1B8}" presName="sibTrans" presStyleLbl="sibTrans2D1" presStyleIdx="0" presStyleCnt="0"/>
      <dgm:spPr/>
    </dgm:pt>
    <dgm:pt modelId="{AF6E99EA-C8CD-4F76-9E73-C004B4AD6E4F}" type="pres">
      <dgm:prSet presAssocID="{CE344968-B93F-4B50-997B-0CA76ED156C8}" presName="compNode" presStyleCnt="0"/>
      <dgm:spPr/>
    </dgm:pt>
    <dgm:pt modelId="{6A27D576-024D-4AB4-A6AF-F138570B7B1F}" type="pres">
      <dgm:prSet presAssocID="{CE344968-B93F-4B50-997B-0CA76ED156C8}" presName="bkgdShape" presStyleLbl="node1" presStyleIdx="1" presStyleCnt="9" custLinFactNeighborX="2995" custLinFactNeighborY="-128"/>
      <dgm:spPr>
        <a:xfrm>
          <a:off x="1314072" y="0"/>
          <a:ext cx="1272063" cy="5194944"/>
        </a:xfrm>
        <a:prstGeom prst="rect">
          <a:avLst/>
        </a:prstGeom>
      </dgm:spPr>
    </dgm:pt>
    <dgm:pt modelId="{2DC2070A-C859-490E-8748-D1F85F25181D}" type="pres">
      <dgm:prSet presAssocID="{CE344968-B93F-4B50-997B-0CA76ED156C8}" presName="nodeTx" presStyleLbl="node1" presStyleIdx="1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81B5EAA7-373F-4615-A40B-0BA53A2493EA}" type="pres">
      <dgm:prSet presAssocID="{CE344968-B93F-4B50-997B-0CA76ED156C8}" presName="invisiNode" presStyleLbl="node1" presStyleIdx="1" presStyleCnt="9"/>
      <dgm:spPr/>
    </dgm:pt>
    <dgm:pt modelId="{F19B0874-9636-45EF-87D3-092C2A269C1A}" type="pres">
      <dgm:prSet presAssocID="{CE344968-B93F-4B50-997B-0CA76ED156C8}" presName="imagNode" presStyleLbl="fgImgPlace1" presStyleIdx="1" presStyleCnt="9"/>
      <dgm:spPr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1000" t="20000" b="20000"/>
          </a:stretch>
        </a:blipFill>
        <a:ln>
          <a:noFill/>
        </a:ln>
      </dgm:spPr>
    </dgm:pt>
    <dgm:pt modelId="{A352358B-E03D-4ABD-BAFA-8C24CE461AE5}" type="pres">
      <dgm:prSet presAssocID="{2A9364D9-11F6-4748-AB03-19268E98414D}" presName="sibTrans" presStyleLbl="sibTrans2D1" presStyleIdx="0" presStyleCnt="0"/>
      <dgm:spPr/>
    </dgm:pt>
    <dgm:pt modelId="{04E96FA1-C444-4E4E-95EF-488724D13D8A}" type="pres">
      <dgm:prSet presAssocID="{FFC201FA-FCC6-4F98-95C5-A7DF7C314852}" presName="compNode" presStyleCnt="0"/>
      <dgm:spPr/>
    </dgm:pt>
    <dgm:pt modelId="{6FC6834A-D384-4667-81D2-A01130E993FE}" type="pres">
      <dgm:prSet presAssocID="{FFC201FA-FCC6-4F98-95C5-A7DF7C314852}" presName="bkgdShape" presStyleLbl="node1" presStyleIdx="2" presStyleCnt="9" custLinFactNeighborX="2995" custLinFactNeighborY="-128"/>
      <dgm:spPr>
        <a:xfrm>
          <a:off x="2624297" y="0"/>
          <a:ext cx="1272063" cy="5194944"/>
        </a:xfrm>
        <a:prstGeom prst="rect">
          <a:avLst/>
        </a:prstGeom>
      </dgm:spPr>
    </dgm:pt>
    <dgm:pt modelId="{F5B5519E-22D4-4F33-A841-BCC1E6AD3504}" type="pres">
      <dgm:prSet presAssocID="{FFC201FA-FCC6-4F98-95C5-A7DF7C314852}" presName="nodeTx" presStyleLbl="node1" presStyleIdx="2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495F2570-B16D-4919-9FAD-8AE4B3301E0F}" type="pres">
      <dgm:prSet presAssocID="{FFC201FA-FCC6-4F98-95C5-A7DF7C314852}" presName="invisiNode" presStyleLbl="node1" presStyleIdx="2" presStyleCnt="9"/>
      <dgm:spPr/>
    </dgm:pt>
    <dgm:pt modelId="{73A9045C-B103-4CB1-97B4-5C3B1519628C}" type="pres">
      <dgm:prSet presAssocID="{FFC201FA-FCC6-4F98-95C5-A7DF7C314852}" presName="imagNode" presStyleLbl="fgImgPlace1" presStyleIdx="2" presStyleCnt="9"/>
      <dgm:spPr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FD152FB8-8A44-45E0-B0D6-B8B4A606CA08}" type="pres">
      <dgm:prSet presAssocID="{C950E3CF-70C8-401A-80AD-B28907F08AA8}" presName="sibTrans" presStyleLbl="sibTrans2D1" presStyleIdx="0" presStyleCnt="0"/>
      <dgm:spPr/>
    </dgm:pt>
    <dgm:pt modelId="{0119D2C9-1D6F-43CF-8299-575806B5F033}" type="pres">
      <dgm:prSet presAssocID="{9F599AC9-335F-408B-822F-FC7D1EB0A36E}" presName="compNode" presStyleCnt="0"/>
      <dgm:spPr/>
    </dgm:pt>
    <dgm:pt modelId="{FF3D6CE1-1F79-40C7-BE59-D2F183BE78AE}" type="pres">
      <dgm:prSet presAssocID="{9F599AC9-335F-408B-822F-FC7D1EB0A36E}" presName="bkgdShape" presStyleLbl="node1" presStyleIdx="3" presStyleCnt="9" custLinFactNeighborX="2995" custLinFactNeighborY="-128"/>
      <dgm:spPr>
        <a:prstGeom prst="rect">
          <a:avLst/>
        </a:prstGeom>
      </dgm:spPr>
    </dgm:pt>
    <dgm:pt modelId="{ABC4DDA8-674F-44D3-AAAD-CEC4BDF44644}" type="pres">
      <dgm:prSet presAssocID="{9F599AC9-335F-408B-822F-FC7D1EB0A36E}" presName="nodeTx" presStyleLbl="node1" presStyleIdx="3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5814C071-884C-4FB0-A629-C58C36C29E3A}" type="pres">
      <dgm:prSet presAssocID="{9F599AC9-335F-408B-822F-FC7D1EB0A36E}" presName="invisiNode" presStyleLbl="node1" presStyleIdx="3" presStyleCnt="9"/>
      <dgm:spPr/>
    </dgm:pt>
    <dgm:pt modelId="{FEBE9BFB-C8B0-42BC-8441-38F413805D4A}" type="pres">
      <dgm:prSet presAssocID="{9F599AC9-335F-408B-822F-FC7D1EB0A36E}" presName="imagNode" presStyleLbl="fgImgPlace1" presStyleIdx="3" presStyleCnt="9"/>
      <dgm:spPr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30000" b="30000"/>
          </a:stretch>
        </a:blipFill>
        <a:ln>
          <a:noFill/>
        </a:ln>
      </dgm:spPr>
    </dgm:pt>
    <dgm:pt modelId="{4EADBA45-6BFC-4C82-A7B8-CB7E7B0D1A84}" type="pres">
      <dgm:prSet presAssocID="{4080D15F-819B-489B-81FA-AE0CC405C512}" presName="sibTrans" presStyleLbl="sibTrans2D1" presStyleIdx="0" presStyleCnt="0"/>
      <dgm:spPr/>
    </dgm:pt>
    <dgm:pt modelId="{12DF08C7-0921-4EB1-8B14-180F087A3835}" type="pres">
      <dgm:prSet presAssocID="{3DD6F0C7-2CB3-4BEA-AA24-DFAAE1764960}" presName="compNode" presStyleCnt="0"/>
      <dgm:spPr/>
    </dgm:pt>
    <dgm:pt modelId="{862BF532-1668-4508-A0D3-754B625085A3}" type="pres">
      <dgm:prSet presAssocID="{3DD6F0C7-2CB3-4BEA-AA24-DFAAE1764960}" presName="bkgdShape" presStyleLbl="node1" presStyleIdx="4" presStyleCnt="9" custLinFactNeighborX="2995" custLinFactNeighborY="-128"/>
      <dgm:spPr>
        <a:prstGeom prst="rect">
          <a:avLst/>
        </a:prstGeom>
      </dgm:spPr>
    </dgm:pt>
    <dgm:pt modelId="{A5CF9F92-5AC0-4FF3-B1AA-666CD2BBD57B}" type="pres">
      <dgm:prSet presAssocID="{3DD6F0C7-2CB3-4BEA-AA24-DFAAE1764960}" presName="nodeTx" presStyleLbl="node1" presStyleIdx="4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0E321F54-166D-41E3-9762-50936CE84A67}" type="pres">
      <dgm:prSet presAssocID="{3DD6F0C7-2CB3-4BEA-AA24-DFAAE1764960}" presName="invisiNode" presStyleLbl="node1" presStyleIdx="4" presStyleCnt="9"/>
      <dgm:spPr/>
    </dgm:pt>
    <dgm:pt modelId="{0FA179F6-CBF8-4611-B009-5CBFDB206B5B}" type="pres">
      <dgm:prSet presAssocID="{3DD6F0C7-2CB3-4BEA-AA24-DFAAE1764960}" presName="imagNode" presStyleLbl="fgImgPlace1" presStyleIdx="4" presStyleCnt="9"/>
      <dgm:spPr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0000" b="10000"/>
          </a:stretch>
        </a:blipFill>
        <a:ln>
          <a:noFill/>
        </a:ln>
      </dgm:spPr>
    </dgm:pt>
    <dgm:pt modelId="{49401F63-12BF-47D7-A4E6-3DD53FFE7F89}" type="pres">
      <dgm:prSet presAssocID="{F329FC5C-1169-4C53-B488-FF4CA9358CB5}" presName="sibTrans" presStyleLbl="sibTrans2D1" presStyleIdx="0" presStyleCnt="0"/>
      <dgm:spPr/>
    </dgm:pt>
    <dgm:pt modelId="{96A886B6-8231-4557-9742-F5DC816F50E4}" type="pres">
      <dgm:prSet presAssocID="{A63D20F5-B149-4336-9AE2-8EC0BAC88950}" presName="compNode" presStyleCnt="0"/>
      <dgm:spPr/>
    </dgm:pt>
    <dgm:pt modelId="{EE64478E-5033-4EE8-9D16-0A46CC405526}" type="pres">
      <dgm:prSet presAssocID="{A63D20F5-B149-4336-9AE2-8EC0BAC88950}" presName="bkgdShape" presStyleLbl="node1" presStyleIdx="5" presStyleCnt="9" custLinFactNeighborX="2995" custLinFactNeighborY="-128"/>
      <dgm:spPr>
        <a:prstGeom prst="rect">
          <a:avLst/>
        </a:prstGeom>
      </dgm:spPr>
    </dgm:pt>
    <dgm:pt modelId="{0F709C4C-7989-410C-8B6C-7A31243DB46B}" type="pres">
      <dgm:prSet presAssocID="{A63D20F5-B149-4336-9AE2-8EC0BAC88950}" presName="nodeTx" presStyleLbl="node1" presStyleIdx="5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9A19A509-4CD9-4D50-817D-CF64BE192048}" type="pres">
      <dgm:prSet presAssocID="{A63D20F5-B149-4336-9AE2-8EC0BAC88950}" presName="invisiNode" presStyleLbl="node1" presStyleIdx="5" presStyleCnt="9"/>
      <dgm:spPr/>
    </dgm:pt>
    <dgm:pt modelId="{1464F3F4-7BE1-482D-A6A2-195BFFDA963F}" type="pres">
      <dgm:prSet presAssocID="{A63D20F5-B149-4336-9AE2-8EC0BAC88950}" presName="imagNode" presStyleLbl="fgImgPlace1" presStyleIdx="5" presStyleCnt="9"/>
      <dgm:spPr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</dgm:spPr>
    </dgm:pt>
    <dgm:pt modelId="{30ECB90C-9023-47FE-ACF4-0C37DF21CF78}" type="pres">
      <dgm:prSet presAssocID="{8C3128BF-CABB-4325-BEC4-0D25382C0B44}" presName="sibTrans" presStyleLbl="sibTrans2D1" presStyleIdx="0" presStyleCnt="0"/>
      <dgm:spPr/>
    </dgm:pt>
    <dgm:pt modelId="{AB535713-A611-49E0-BE35-97B4A2A5F62E}" type="pres">
      <dgm:prSet presAssocID="{734EC440-C652-4053-9F1B-352D57B253B2}" presName="compNode" presStyleCnt="0"/>
      <dgm:spPr/>
    </dgm:pt>
    <dgm:pt modelId="{9CE206C5-5559-431F-BC4B-A4407652F288}" type="pres">
      <dgm:prSet presAssocID="{734EC440-C652-4053-9F1B-352D57B253B2}" presName="bkgdShape" presStyleLbl="node1" presStyleIdx="6" presStyleCnt="9" custLinFactNeighborX="2995" custLinFactNeighborY="-128"/>
      <dgm:spPr>
        <a:prstGeom prst="rect">
          <a:avLst/>
        </a:prstGeom>
      </dgm:spPr>
    </dgm:pt>
    <dgm:pt modelId="{73F323CE-0F1E-4AFD-A93F-F6C7D38CF53A}" type="pres">
      <dgm:prSet presAssocID="{734EC440-C652-4053-9F1B-352D57B253B2}" presName="nodeTx" presStyleLbl="node1" presStyleIdx="6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D23D2033-6FE1-4BCC-9C75-01B8D5B26C89}" type="pres">
      <dgm:prSet presAssocID="{734EC440-C652-4053-9F1B-352D57B253B2}" presName="invisiNode" presStyleLbl="node1" presStyleIdx="6" presStyleCnt="9"/>
      <dgm:spPr/>
    </dgm:pt>
    <dgm:pt modelId="{85AD8E34-29F0-4E98-A6FD-4C6E97E4BD58}" type="pres">
      <dgm:prSet presAssocID="{734EC440-C652-4053-9F1B-352D57B253B2}" presName="imagNode" presStyleLbl="fgImgPlace1" presStyleIdx="6" presStyleCnt="9"/>
      <dgm:spPr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0" b="20000"/>
          </a:stretch>
        </a:blipFill>
        <a:ln>
          <a:noFill/>
        </a:ln>
      </dgm:spPr>
    </dgm:pt>
    <dgm:pt modelId="{E79D242C-0877-4D9A-AA6A-D044748416C5}" type="pres">
      <dgm:prSet presAssocID="{DA024E93-3B51-4038-9727-648971E3868C}" presName="sibTrans" presStyleLbl="sibTrans2D1" presStyleIdx="0" presStyleCnt="0"/>
      <dgm:spPr/>
    </dgm:pt>
    <dgm:pt modelId="{90DE1B4A-7DE6-420C-95C1-DFBC40470DBB}" type="pres">
      <dgm:prSet presAssocID="{8856CAA0-5B82-4BF7-A7E7-EBE3D7E0A0A3}" presName="compNode" presStyleCnt="0"/>
      <dgm:spPr/>
    </dgm:pt>
    <dgm:pt modelId="{33D60E89-3DDD-46B8-A931-478EEA9E4266}" type="pres">
      <dgm:prSet presAssocID="{8856CAA0-5B82-4BF7-A7E7-EBE3D7E0A0A3}" presName="bkgdShape" presStyleLbl="node1" presStyleIdx="7" presStyleCnt="9"/>
      <dgm:spPr>
        <a:prstGeom prst="rect">
          <a:avLst/>
        </a:prstGeom>
      </dgm:spPr>
    </dgm:pt>
    <dgm:pt modelId="{5A65FB33-82F9-4AB8-8080-B42F742E23A1}" type="pres">
      <dgm:prSet presAssocID="{8856CAA0-5B82-4BF7-A7E7-EBE3D7E0A0A3}" presName="nodeTx" presStyleLbl="node1" presStyleIdx="7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364CAB25-C15B-446E-BE94-190D6C417621}" type="pres">
      <dgm:prSet presAssocID="{8856CAA0-5B82-4BF7-A7E7-EBE3D7E0A0A3}" presName="invisiNode" presStyleLbl="node1" presStyleIdx="7" presStyleCnt="9"/>
      <dgm:spPr/>
    </dgm:pt>
    <dgm:pt modelId="{E95A64A3-6BDC-4DA7-822D-A49D5B948F48}" type="pres">
      <dgm:prSet presAssocID="{8856CAA0-5B82-4BF7-A7E7-EBE3D7E0A0A3}" presName="imagNode" presStyleLbl="fgImgPlace1" presStyleIdx="7" presStyleCnt="9"/>
      <dgm:spPr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27330613-F151-42A8-A2B6-69FB49FA646A}" type="pres">
      <dgm:prSet presAssocID="{88B1340D-6FCA-4AF7-A2CA-5217C49EE49C}" presName="sibTrans" presStyleLbl="sibTrans2D1" presStyleIdx="0" presStyleCnt="0"/>
      <dgm:spPr/>
    </dgm:pt>
    <dgm:pt modelId="{22C87D5C-8A1B-480F-848D-9BFEFDD72DBE}" type="pres">
      <dgm:prSet presAssocID="{C156BA5C-A934-4386-AD81-47D4EA161496}" presName="compNode" presStyleCnt="0"/>
      <dgm:spPr/>
    </dgm:pt>
    <dgm:pt modelId="{BDF8AD0D-2817-4AE9-A325-960C0366EC6F}" type="pres">
      <dgm:prSet presAssocID="{C156BA5C-A934-4386-AD81-47D4EA161496}" presName="bkgdShape" presStyleLbl="node1" presStyleIdx="8" presStyleCnt="9" custScaleX="478364"/>
      <dgm:spPr>
        <a:prstGeom prst="rect">
          <a:avLst/>
        </a:prstGeom>
      </dgm:spPr>
    </dgm:pt>
    <dgm:pt modelId="{78BC02AF-4B40-499B-B233-DB9F8E60ACAE}" type="pres">
      <dgm:prSet presAssocID="{C156BA5C-A934-4386-AD81-47D4EA161496}" presName="nodeTx" presStyleLbl="node1" presStyleIdx="8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E39A38A7-766C-40C4-B452-2ACF6BE0A211}" type="pres">
      <dgm:prSet presAssocID="{C156BA5C-A934-4386-AD81-47D4EA161496}" presName="invisiNode" presStyleLbl="node1" presStyleIdx="8" presStyleCnt="9"/>
      <dgm:spPr/>
    </dgm:pt>
    <dgm:pt modelId="{C08C6D02-C52A-456D-B09E-6F98672DEF73}" type="pres">
      <dgm:prSet presAssocID="{C156BA5C-A934-4386-AD81-47D4EA161496}" presName="imagNode" presStyleLbl="fgImgPlace1" presStyleIdx="8" presStyleCnt="9" custScaleX="508898" custScaleY="136036"/>
      <dgm:spPr>
        <a:prstGeom prst="rect">
          <a:avLst/>
        </a:prstGeom>
        <a:blipFill dpi="0" rotWithShape="1"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 l="-5000" t="-5000" r="-10000" b="-3000"/>
          </a:stretch>
        </a:blipFill>
        <a:ln>
          <a:noFill/>
        </a:ln>
      </dgm:spPr>
    </dgm:pt>
  </dgm:ptLst>
  <dgm:cxnLst>
    <dgm:cxn modelId="{A65EFF0A-27BA-4B06-96C5-0D7A53AD9B13}" type="presOf" srcId="{3DD6F0C7-2CB3-4BEA-AA24-DFAAE1764960}" destId="{A5CF9F92-5AC0-4FF3-B1AA-666CD2BBD57B}" srcOrd="1" destOrd="0" presId="urn:microsoft.com/office/officeart/2005/8/layout/hList7"/>
    <dgm:cxn modelId="{25E8F916-2A65-4322-A690-EEFF98AF32F7}" type="presOf" srcId="{FFC201FA-FCC6-4F98-95C5-A7DF7C314852}" destId="{F5B5519E-22D4-4F33-A841-BCC1E6AD3504}" srcOrd="1" destOrd="0" presId="urn:microsoft.com/office/officeart/2005/8/layout/hList7"/>
    <dgm:cxn modelId="{C068DB23-C20D-4EC6-957C-63CEC5F95EE4}" srcId="{C9DB2469-5A6E-46F0-BA5C-5AA7398C61B0}" destId="{A63D20F5-B149-4336-9AE2-8EC0BAC88950}" srcOrd="5" destOrd="0" parTransId="{43C0183F-3EE1-4117-B4CE-D58538FB7838}" sibTransId="{8C3128BF-CABB-4325-BEC4-0D25382C0B44}"/>
    <dgm:cxn modelId="{808B2229-9F27-468F-9A66-7A0EF0375DA4}" type="presOf" srcId="{FFC201FA-FCC6-4F98-95C5-A7DF7C314852}" destId="{6FC6834A-D384-4667-81D2-A01130E993FE}" srcOrd="0" destOrd="0" presId="urn:microsoft.com/office/officeart/2005/8/layout/hList7"/>
    <dgm:cxn modelId="{CC4F8136-5C2D-435C-883E-DD4D003F60F4}" type="presOf" srcId="{C156BA5C-A934-4386-AD81-47D4EA161496}" destId="{78BC02AF-4B40-499B-B233-DB9F8E60ACAE}" srcOrd="1" destOrd="0" presId="urn:microsoft.com/office/officeart/2005/8/layout/hList7"/>
    <dgm:cxn modelId="{139DB836-FE33-4658-8B5F-FBC1A853F9C8}" type="presOf" srcId="{8C3128BF-CABB-4325-BEC4-0D25382C0B44}" destId="{30ECB90C-9023-47FE-ACF4-0C37DF21CF78}" srcOrd="0" destOrd="0" presId="urn:microsoft.com/office/officeart/2005/8/layout/hList7"/>
    <dgm:cxn modelId="{222DDD36-0F8C-4553-8587-870ADA207D3D}" type="presOf" srcId="{CE344968-B93F-4B50-997B-0CA76ED156C8}" destId="{6A27D576-024D-4AB4-A6AF-F138570B7B1F}" srcOrd="0" destOrd="0" presId="urn:microsoft.com/office/officeart/2005/8/layout/hList7"/>
    <dgm:cxn modelId="{EE216342-9571-4A7C-AE04-DF71EB0BC022}" srcId="{C9DB2469-5A6E-46F0-BA5C-5AA7398C61B0}" destId="{8856CAA0-5B82-4BF7-A7E7-EBE3D7E0A0A3}" srcOrd="7" destOrd="0" parTransId="{D13ABC06-DBFD-4DDD-94AC-8EFE1026A860}" sibTransId="{88B1340D-6FCA-4AF7-A2CA-5217C49EE49C}"/>
    <dgm:cxn modelId="{BE1B5B6C-0D06-4A0A-844D-D965B57D2F66}" type="presOf" srcId="{C156BA5C-A934-4386-AD81-47D4EA161496}" destId="{BDF8AD0D-2817-4AE9-A325-960C0366EC6F}" srcOrd="0" destOrd="0" presId="urn:microsoft.com/office/officeart/2005/8/layout/hList7"/>
    <dgm:cxn modelId="{9E018E4E-7E26-4C64-B306-D75865E08453}" srcId="{C9DB2469-5A6E-46F0-BA5C-5AA7398C61B0}" destId="{734EC440-C652-4053-9F1B-352D57B253B2}" srcOrd="6" destOrd="0" parTransId="{1F9728F2-B0C9-4DC8-AD83-FBB48901D633}" sibTransId="{DA024E93-3B51-4038-9727-648971E3868C}"/>
    <dgm:cxn modelId="{B5F74C6F-3C5A-4BF8-9464-B87DA4CAA7BA}" type="presOf" srcId="{88B1340D-6FCA-4AF7-A2CA-5217C49EE49C}" destId="{27330613-F151-42A8-A2B6-69FB49FA646A}" srcOrd="0" destOrd="0" presId="urn:microsoft.com/office/officeart/2005/8/layout/hList7"/>
    <dgm:cxn modelId="{B907796F-C884-4719-8031-60A55F4A8F25}" type="presOf" srcId="{8856CAA0-5B82-4BF7-A7E7-EBE3D7E0A0A3}" destId="{5A65FB33-82F9-4AB8-8080-B42F742E23A1}" srcOrd="1" destOrd="0" presId="urn:microsoft.com/office/officeart/2005/8/layout/hList7"/>
    <dgm:cxn modelId="{1E698C50-44E5-4F12-AE7F-33B4E7636CE1}" type="presOf" srcId="{9F599AC9-335F-408B-822F-FC7D1EB0A36E}" destId="{ABC4DDA8-674F-44D3-AAAD-CEC4BDF44644}" srcOrd="1" destOrd="0" presId="urn:microsoft.com/office/officeart/2005/8/layout/hList7"/>
    <dgm:cxn modelId="{8FEE9C72-0CF6-4441-BB64-63AA152D8E29}" type="presOf" srcId="{B3A43AF2-3345-4E66-ACFF-2A5B9D87D4C7}" destId="{C9AFDCAD-E7F4-4ABD-8F7A-64CAC9B1B427}" srcOrd="0" destOrd="0" presId="urn:microsoft.com/office/officeart/2005/8/layout/hList7"/>
    <dgm:cxn modelId="{40A90059-1E0C-4656-8DC8-60196EB63F32}" type="presOf" srcId="{C9DB2469-5A6E-46F0-BA5C-5AA7398C61B0}" destId="{AD50A07F-8EBE-4E78-9D27-C2331D985312}" srcOrd="0" destOrd="0" presId="urn:microsoft.com/office/officeart/2005/8/layout/hList7"/>
    <dgm:cxn modelId="{10B53F7E-2E2E-455B-A621-F31F53D6E2EE}" srcId="{C9DB2469-5A6E-46F0-BA5C-5AA7398C61B0}" destId="{C156BA5C-A934-4386-AD81-47D4EA161496}" srcOrd="8" destOrd="0" parTransId="{B8C08606-B8F3-4623-A97E-05BE11D1F21C}" sibTransId="{E212024F-E93D-48C9-AAE1-46BA3FAC12B5}"/>
    <dgm:cxn modelId="{FDE91D86-1425-4E5B-A3D7-8CF467E4296E}" type="presOf" srcId="{734EC440-C652-4053-9F1B-352D57B253B2}" destId="{9CE206C5-5559-431F-BC4B-A4407652F288}" srcOrd="0" destOrd="0" presId="urn:microsoft.com/office/officeart/2005/8/layout/hList7"/>
    <dgm:cxn modelId="{583DA491-7AC6-4642-A36F-262AA4D151AC}" type="presOf" srcId="{3DD6F0C7-2CB3-4BEA-AA24-DFAAE1764960}" destId="{862BF532-1668-4508-A0D3-754B625085A3}" srcOrd="0" destOrd="0" presId="urn:microsoft.com/office/officeart/2005/8/layout/hList7"/>
    <dgm:cxn modelId="{C1A62693-2262-460A-B357-4C848CC74FFB}" type="presOf" srcId="{A63D20F5-B149-4336-9AE2-8EC0BAC88950}" destId="{0F709C4C-7989-410C-8B6C-7A31243DB46B}" srcOrd="1" destOrd="0" presId="urn:microsoft.com/office/officeart/2005/8/layout/hList7"/>
    <dgm:cxn modelId="{B85CC897-9641-4193-A074-75A3FA626164}" type="presOf" srcId="{4080D15F-819B-489B-81FA-AE0CC405C512}" destId="{4EADBA45-6BFC-4C82-A7B8-CB7E7B0D1A84}" srcOrd="0" destOrd="0" presId="urn:microsoft.com/office/officeart/2005/8/layout/hList7"/>
    <dgm:cxn modelId="{7FD4019C-F765-459C-A3BB-E192B14F6B7D}" srcId="{C9DB2469-5A6E-46F0-BA5C-5AA7398C61B0}" destId="{3DD6F0C7-2CB3-4BEA-AA24-DFAAE1764960}" srcOrd="4" destOrd="0" parTransId="{B2014385-EFD8-447B-9131-CF4FAD60C4F7}" sibTransId="{F329FC5C-1169-4C53-B488-FF4CA9358CB5}"/>
    <dgm:cxn modelId="{4E47F4A5-5558-481F-9D46-2F631610CA87}" type="presOf" srcId="{734EC440-C652-4053-9F1B-352D57B253B2}" destId="{73F323CE-0F1E-4AFD-A93F-F6C7D38CF53A}" srcOrd="1" destOrd="0" presId="urn:microsoft.com/office/officeart/2005/8/layout/hList7"/>
    <dgm:cxn modelId="{7C11BCA8-33B1-46DF-9658-333E99046216}" type="presOf" srcId="{9F599AC9-335F-408B-822F-FC7D1EB0A36E}" destId="{FF3D6CE1-1F79-40C7-BE59-D2F183BE78AE}" srcOrd="0" destOrd="0" presId="urn:microsoft.com/office/officeart/2005/8/layout/hList7"/>
    <dgm:cxn modelId="{708E42A9-0679-4D32-B8C9-78F2E647A6CB}" srcId="{C9DB2469-5A6E-46F0-BA5C-5AA7398C61B0}" destId="{B3A43AF2-3345-4E66-ACFF-2A5B9D87D4C7}" srcOrd="0" destOrd="0" parTransId="{E566EF24-E2E0-483C-8BDA-E2A289F0B322}" sibTransId="{E9B2FC8E-43C5-4910-84B1-FD22DB89B1B8}"/>
    <dgm:cxn modelId="{5B1F6BAB-5C29-445C-B9BB-977E049AE21B}" type="presOf" srcId="{F329FC5C-1169-4C53-B488-FF4CA9358CB5}" destId="{49401F63-12BF-47D7-A4E6-3DD53FFE7F89}" srcOrd="0" destOrd="0" presId="urn:microsoft.com/office/officeart/2005/8/layout/hList7"/>
    <dgm:cxn modelId="{3E407CB6-A269-42BD-ABFA-942E602B21A4}" type="presOf" srcId="{CE344968-B93F-4B50-997B-0CA76ED156C8}" destId="{2DC2070A-C859-490E-8748-D1F85F25181D}" srcOrd="1" destOrd="0" presId="urn:microsoft.com/office/officeart/2005/8/layout/hList7"/>
    <dgm:cxn modelId="{F03609BB-20C0-4904-A922-60F3CEEB7E64}" srcId="{C9DB2469-5A6E-46F0-BA5C-5AA7398C61B0}" destId="{9F599AC9-335F-408B-822F-FC7D1EB0A36E}" srcOrd="3" destOrd="0" parTransId="{E2042F0D-1065-4F4E-9F88-602223A66ED0}" sibTransId="{4080D15F-819B-489B-81FA-AE0CC405C512}"/>
    <dgm:cxn modelId="{3B1244CF-1863-4D37-BB0F-697C27BEDE4E}" type="presOf" srcId="{DA024E93-3B51-4038-9727-648971E3868C}" destId="{E79D242C-0877-4D9A-AA6A-D044748416C5}" srcOrd="0" destOrd="0" presId="urn:microsoft.com/office/officeart/2005/8/layout/hList7"/>
    <dgm:cxn modelId="{D4DFE6CF-3ED2-4EAD-BAAE-E9E974D5DC66}" type="presOf" srcId="{B3A43AF2-3345-4E66-ACFF-2A5B9D87D4C7}" destId="{9756DD7C-AF62-4B29-89F3-C3E243E64BFB}" srcOrd="1" destOrd="0" presId="urn:microsoft.com/office/officeart/2005/8/layout/hList7"/>
    <dgm:cxn modelId="{5DA6DADF-825C-41DC-9066-8DDE80F7271E}" type="presOf" srcId="{C950E3CF-70C8-401A-80AD-B28907F08AA8}" destId="{FD152FB8-8A44-45E0-B0D6-B8B4A606CA08}" srcOrd="0" destOrd="0" presId="urn:microsoft.com/office/officeart/2005/8/layout/hList7"/>
    <dgm:cxn modelId="{2ACD8EEA-D01D-47C3-A67E-717F5B0913C6}" type="presOf" srcId="{E9B2FC8E-43C5-4910-84B1-FD22DB89B1B8}" destId="{BCB04256-7574-40E9-BF50-A2D4FD4F902A}" srcOrd="0" destOrd="0" presId="urn:microsoft.com/office/officeart/2005/8/layout/hList7"/>
    <dgm:cxn modelId="{5A46ECEE-A669-415B-9D9D-CCFB48E515D7}" type="presOf" srcId="{A63D20F5-B149-4336-9AE2-8EC0BAC88950}" destId="{EE64478E-5033-4EE8-9D16-0A46CC405526}" srcOrd="0" destOrd="0" presId="urn:microsoft.com/office/officeart/2005/8/layout/hList7"/>
    <dgm:cxn modelId="{AA6599F6-8C1B-4F4A-B5DB-BE61E23F95EB}" type="presOf" srcId="{2A9364D9-11F6-4748-AB03-19268E98414D}" destId="{A352358B-E03D-4ABD-BAFA-8C24CE461AE5}" srcOrd="0" destOrd="0" presId="urn:microsoft.com/office/officeart/2005/8/layout/hList7"/>
    <dgm:cxn modelId="{46E401F7-E887-4FDB-8A98-A29521CDFDF7}" type="presOf" srcId="{8856CAA0-5B82-4BF7-A7E7-EBE3D7E0A0A3}" destId="{33D60E89-3DDD-46B8-A931-478EEA9E4266}" srcOrd="0" destOrd="0" presId="urn:microsoft.com/office/officeart/2005/8/layout/hList7"/>
    <dgm:cxn modelId="{684B59F7-70D8-4DAB-A47F-3C5FA4946CEC}" srcId="{C9DB2469-5A6E-46F0-BA5C-5AA7398C61B0}" destId="{CE344968-B93F-4B50-997B-0CA76ED156C8}" srcOrd="1" destOrd="0" parTransId="{E5D9360E-66A4-403B-9F49-7DCF78798BDD}" sibTransId="{2A9364D9-11F6-4748-AB03-19268E98414D}"/>
    <dgm:cxn modelId="{4D4EDBFD-B7AE-4A39-9E76-68EB96229EBC}" srcId="{C9DB2469-5A6E-46F0-BA5C-5AA7398C61B0}" destId="{FFC201FA-FCC6-4F98-95C5-A7DF7C314852}" srcOrd="2" destOrd="0" parTransId="{4BB1CF4D-97AF-4BDB-B8E7-907897AEA386}" sibTransId="{C950E3CF-70C8-401A-80AD-B28907F08AA8}"/>
    <dgm:cxn modelId="{41B41118-8C8E-41E2-822B-B17B8D5DC770}" type="presParOf" srcId="{AD50A07F-8EBE-4E78-9D27-C2331D985312}" destId="{88C7B703-D9B9-4B54-B66F-43A7315B3FDA}" srcOrd="0" destOrd="0" presId="urn:microsoft.com/office/officeart/2005/8/layout/hList7"/>
    <dgm:cxn modelId="{8B513180-141D-4075-8A73-08CADF6669E0}" type="presParOf" srcId="{AD50A07F-8EBE-4E78-9D27-C2331D985312}" destId="{2E040A38-E7C5-4FFA-BDE5-8914C5447EB2}" srcOrd="1" destOrd="0" presId="urn:microsoft.com/office/officeart/2005/8/layout/hList7"/>
    <dgm:cxn modelId="{48BA6CD2-D2B6-4D4F-86D7-481EB7E2DBFA}" type="presParOf" srcId="{2E040A38-E7C5-4FFA-BDE5-8914C5447EB2}" destId="{9A672F00-9FFB-485F-88A7-21B8DF620903}" srcOrd="0" destOrd="0" presId="urn:microsoft.com/office/officeart/2005/8/layout/hList7"/>
    <dgm:cxn modelId="{DD1DB854-201D-4A74-88FB-EDAA122B59B1}" type="presParOf" srcId="{9A672F00-9FFB-485F-88A7-21B8DF620903}" destId="{C9AFDCAD-E7F4-4ABD-8F7A-64CAC9B1B427}" srcOrd="0" destOrd="0" presId="urn:microsoft.com/office/officeart/2005/8/layout/hList7"/>
    <dgm:cxn modelId="{60380D8C-1E63-4EE1-B45C-7700648C20C4}" type="presParOf" srcId="{9A672F00-9FFB-485F-88A7-21B8DF620903}" destId="{9756DD7C-AF62-4B29-89F3-C3E243E64BFB}" srcOrd="1" destOrd="0" presId="urn:microsoft.com/office/officeart/2005/8/layout/hList7"/>
    <dgm:cxn modelId="{44E438BC-13A9-4D68-818D-79D2AA5DAEBE}" type="presParOf" srcId="{9A672F00-9FFB-485F-88A7-21B8DF620903}" destId="{175E7907-A72A-435E-9A38-AE6D3C7DC980}" srcOrd="2" destOrd="0" presId="urn:microsoft.com/office/officeart/2005/8/layout/hList7"/>
    <dgm:cxn modelId="{C81737A5-467C-4AF4-98B3-BF0FD98DDB41}" type="presParOf" srcId="{9A672F00-9FFB-485F-88A7-21B8DF620903}" destId="{4EFC7334-50E2-49DC-8033-0FFF3BE09926}" srcOrd="3" destOrd="0" presId="urn:microsoft.com/office/officeart/2005/8/layout/hList7"/>
    <dgm:cxn modelId="{9A06BA7E-91FC-4C3D-B3F7-82C7C37C1049}" type="presParOf" srcId="{2E040A38-E7C5-4FFA-BDE5-8914C5447EB2}" destId="{BCB04256-7574-40E9-BF50-A2D4FD4F902A}" srcOrd="1" destOrd="0" presId="urn:microsoft.com/office/officeart/2005/8/layout/hList7"/>
    <dgm:cxn modelId="{46819C9B-CA44-4FD2-80C0-F763EAF2FCCA}" type="presParOf" srcId="{2E040A38-E7C5-4FFA-BDE5-8914C5447EB2}" destId="{AF6E99EA-C8CD-4F76-9E73-C004B4AD6E4F}" srcOrd="2" destOrd="0" presId="urn:microsoft.com/office/officeart/2005/8/layout/hList7"/>
    <dgm:cxn modelId="{95D08D18-49AF-4381-8215-29DB4039DB99}" type="presParOf" srcId="{AF6E99EA-C8CD-4F76-9E73-C004B4AD6E4F}" destId="{6A27D576-024D-4AB4-A6AF-F138570B7B1F}" srcOrd="0" destOrd="0" presId="urn:microsoft.com/office/officeart/2005/8/layout/hList7"/>
    <dgm:cxn modelId="{BDF9F4F8-49A0-4027-B31D-A601F0B95454}" type="presParOf" srcId="{AF6E99EA-C8CD-4F76-9E73-C004B4AD6E4F}" destId="{2DC2070A-C859-490E-8748-D1F85F25181D}" srcOrd="1" destOrd="0" presId="urn:microsoft.com/office/officeart/2005/8/layout/hList7"/>
    <dgm:cxn modelId="{8B82CBDB-FA5B-4291-83B3-C94B7E70F01A}" type="presParOf" srcId="{AF6E99EA-C8CD-4F76-9E73-C004B4AD6E4F}" destId="{81B5EAA7-373F-4615-A40B-0BA53A2493EA}" srcOrd="2" destOrd="0" presId="urn:microsoft.com/office/officeart/2005/8/layout/hList7"/>
    <dgm:cxn modelId="{186AF7B4-E2B0-4CB3-B921-C69D355B7EAC}" type="presParOf" srcId="{AF6E99EA-C8CD-4F76-9E73-C004B4AD6E4F}" destId="{F19B0874-9636-45EF-87D3-092C2A269C1A}" srcOrd="3" destOrd="0" presId="urn:microsoft.com/office/officeart/2005/8/layout/hList7"/>
    <dgm:cxn modelId="{40EEAEF6-2AF3-4B1B-A16F-6405AF107231}" type="presParOf" srcId="{2E040A38-E7C5-4FFA-BDE5-8914C5447EB2}" destId="{A352358B-E03D-4ABD-BAFA-8C24CE461AE5}" srcOrd="3" destOrd="0" presId="urn:microsoft.com/office/officeart/2005/8/layout/hList7"/>
    <dgm:cxn modelId="{54808169-1D7C-4B76-9493-B2AC4D0D6A07}" type="presParOf" srcId="{2E040A38-E7C5-4FFA-BDE5-8914C5447EB2}" destId="{04E96FA1-C444-4E4E-95EF-488724D13D8A}" srcOrd="4" destOrd="0" presId="urn:microsoft.com/office/officeart/2005/8/layout/hList7"/>
    <dgm:cxn modelId="{F0ECDA7B-F3D6-4CC6-9E73-CE92477C47E9}" type="presParOf" srcId="{04E96FA1-C444-4E4E-95EF-488724D13D8A}" destId="{6FC6834A-D384-4667-81D2-A01130E993FE}" srcOrd="0" destOrd="0" presId="urn:microsoft.com/office/officeart/2005/8/layout/hList7"/>
    <dgm:cxn modelId="{CF29F5B5-1B4E-43D1-9A11-F126C1A2A81F}" type="presParOf" srcId="{04E96FA1-C444-4E4E-95EF-488724D13D8A}" destId="{F5B5519E-22D4-4F33-A841-BCC1E6AD3504}" srcOrd="1" destOrd="0" presId="urn:microsoft.com/office/officeart/2005/8/layout/hList7"/>
    <dgm:cxn modelId="{7934903A-41BC-47A7-84B1-1BD863A815BC}" type="presParOf" srcId="{04E96FA1-C444-4E4E-95EF-488724D13D8A}" destId="{495F2570-B16D-4919-9FAD-8AE4B3301E0F}" srcOrd="2" destOrd="0" presId="urn:microsoft.com/office/officeart/2005/8/layout/hList7"/>
    <dgm:cxn modelId="{316374DF-600E-4881-BEC2-497257F78A58}" type="presParOf" srcId="{04E96FA1-C444-4E4E-95EF-488724D13D8A}" destId="{73A9045C-B103-4CB1-97B4-5C3B1519628C}" srcOrd="3" destOrd="0" presId="urn:microsoft.com/office/officeart/2005/8/layout/hList7"/>
    <dgm:cxn modelId="{5CD18E5A-941C-4FFA-939F-BAC6B62D1BC8}" type="presParOf" srcId="{2E040A38-E7C5-4FFA-BDE5-8914C5447EB2}" destId="{FD152FB8-8A44-45E0-B0D6-B8B4A606CA08}" srcOrd="5" destOrd="0" presId="urn:microsoft.com/office/officeart/2005/8/layout/hList7"/>
    <dgm:cxn modelId="{38A7190A-699C-452C-9E90-7AF6C57B3D74}" type="presParOf" srcId="{2E040A38-E7C5-4FFA-BDE5-8914C5447EB2}" destId="{0119D2C9-1D6F-43CF-8299-575806B5F033}" srcOrd="6" destOrd="0" presId="urn:microsoft.com/office/officeart/2005/8/layout/hList7"/>
    <dgm:cxn modelId="{CF2BF916-F46B-48F6-91BA-491F1F119E95}" type="presParOf" srcId="{0119D2C9-1D6F-43CF-8299-575806B5F033}" destId="{FF3D6CE1-1F79-40C7-BE59-D2F183BE78AE}" srcOrd="0" destOrd="0" presId="urn:microsoft.com/office/officeart/2005/8/layout/hList7"/>
    <dgm:cxn modelId="{1F8E32C4-E7D6-49B7-8681-4B227EE7EA7E}" type="presParOf" srcId="{0119D2C9-1D6F-43CF-8299-575806B5F033}" destId="{ABC4DDA8-674F-44D3-AAAD-CEC4BDF44644}" srcOrd="1" destOrd="0" presId="urn:microsoft.com/office/officeart/2005/8/layout/hList7"/>
    <dgm:cxn modelId="{0D3F1D0E-2A8C-4264-91CB-3FB43593C8DB}" type="presParOf" srcId="{0119D2C9-1D6F-43CF-8299-575806B5F033}" destId="{5814C071-884C-4FB0-A629-C58C36C29E3A}" srcOrd="2" destOrd="0" presId="urn:microsoft.com/office/officeart/2005/8/layout/hList7"/>
    <dgm:cxn modelId="{7C3A7278-D7D5-4183-BA49-60702F93FE1D}" type="presParOf" srcId="{0119D2C9-1D6F-43CF-8299-575806B5F033}" destId="{FEBE9BFB-C8B0-42BC-8441-38F413805D4A}" srcOrd="3" destOrd="0" presId="urn:microsoft.com/office/officeart/2005/8/layout/hList7"/>
    <dgm:cxn modelId="{02CB43D8-82EA-438F-B3A3-A73B8F917021}" type="presParOf" srcId="{2E040A38-E7C5-4FFA-BDE5-8914C5447EB2}" destId="{4EADBA45-6BFC-4C82-A7B8-CB7E7B0D1A84}" srcOrd="7" destOrd="0" presId="urn:microsoft.com/office/officeart/2005/8/layout/hList7"/>
    <dgm:cxn modelId="{2BC6CCA7-035B-4BB3-946E-DA46E6C49EC1}" type="presParOf" srcId="{2E040A38-E7C5-4FFA-BDE5-8914C5447EB2}" destId="{12DF08C7-0921-4EB1-8B14-180F087A3835}" srcOrd="8" destOrd="0" presId="urn:microsoft.com/office/officeart/2005/8/layout/hList7"/>
    <dgm:cxn modelId="{514719D0-37B5-4CA3-AA1E-170A5DADBC50}" type="presParOf" srcId="{12DF08C7-0921-4EB1-8B14-180F087A3835}" destId="{862BF532-1668-4508-A0D3-754B625085A3}" srcOrd="0" destOrd="0" presId="urn:microsoft.com/office/officeart/2005/8/layout/hList7"/>
    <dgm:cxn modelId="{00FE6B04-9E72-4239-86E2-AAD3E5CB2FE3}" type="presParOf" srcId="{12DF08C7-0921-4EB1-8B14-180F087A3835}" destId="{A5CF9F92-5AC0-4FF3-B1AA-666CD2BBD57B}" srcOrd="1" destOrd="0" presId="urn:microsoft.com/office/officeart/2005/8/layout/hList7"/>
    <dgm:cxn modelId="{16690028-7695-450E-A4F6-72972BA4608A}" type="presParOf" srcId="{12DF08C7-0921-4EB1-8B14-180F087A3835}" destId="{0E321F54-166D-41E3-9762-50936CE84A67}" srcOrd="2" destOrd="0" presId="urn:microsoft.com/office/officeart/2005/8/layout/hList7"/>
    <dgm:cxn modelId="{618A7730-126C-4987-97F7-C2DDDF75A5B2}" type="presParOf" srcId="{12DF08C7-0921-4EB1-8B14-180F087A3835}" destId="{0FA179F6-CBF8-4611-B009-5CBFDB206B5B}" srcOrd="3" destOrd="0" presId="urn:microsoft.com/office/officeart/2005/8/layout/hList7"/>
    <dgm:cxn modelId="{1352D743-24D2-4065-80ED-D615FF5F0D1E}" type="presParOf" srcId="{2E040A38-E7C5-4FFA-BDE5-8914C5447EB2}" destId="{49401F63-12BF-47D7-A4E6-3DD53FFE7F89}" srcOrd="9" destOrd="0" presId="urn:microsoft.com/office/officeart/2005/8/layout/hList7"/>
    <dgm:cxn modelId="{17A2BE61-03A2-45FB-9EAC-A3C29DA594F5}" type="presParOf" srcId="{2E040A38-E7C5-4FFA-BDE5-8914C5447EB2}" destId="{96A886B6-8231-4557-9742-F5DC816F50E4}" srcOrd="10" destOrd="0" presId="urn:microsoft.com/office/officeart/2005/8/layout/hList7"/>
    <dgm:cxn modelId="{26B09C29-3F61-46B2-8C6E-DC0D8AA9589A}" type="presParOf" srcId="{96A886B6-8231-4557-9742-F5DC816F50E4}" destId="{EE64478E-5033-4EE8-9D16-0A46CC405526}" srcOrd="0" destOrd="0" presId="urn:microsoft.com/office/officeart/2005/8/layout/hList7"/>
    <dgm:cxn modelId="{6268E4D7-2312-4131-85EE-A45CE16BBBA5}" type="presParOf" srcId="{96A886B6-8231-4557-9742-F5DC816F50E4}" destId="{0F709C4C-7989-410C-8B6C-7A31243DB46B}" srcOrd="1" destOrd="0" presId="urn:microsoft.com/office/officeart/2005/8/layout/hList7"/>
    <dgm:cxn modelId="{EC2A1F81-8D17-43DC-8862-BC765BA4A53A}" type="presParOf" srcId="{96A886B6-8231-4557-9742-F5DC816F50E4}" destId="{9A19A509-4CD9-4D50-817D-CF64BE192048}" srcOrd="2" destOrd="0" presId="urn:microsoft.com/office/officeart/2005/8/layout/hList7"/>
    <dgm:cxn modelId="{306CA396-50E5-4A51-818C-6BCFD59E25AA}" type="presParOf" srcId="{96A886B6-8231-4557-9742-F5DC816F50E4}" destId="{1464F3F4-7BE1-482D-A6A2-195BFFDA963F}" srcOrd="3" destOrd="0" presId="urn:microsoft.com/office/officeart/2005/8/layout/hList7"/>
    <dgm:cxn modelId="{EE9FC44C-A24D-4F50-B1AA-BF6E80328702}" type="presParOf" srcId="{2E040A38-E7C5-4FFA-BDE5-8914C5447EB2}" destId="{30ECB90C-9023-47FE-ACF4-0C37DF21CF78}" srcOrd="11" destOrd="0" presId="urn:microsoft.com/office/officeart/2005/8/layout/hList7"/>
    <dgm:cxn modelId="{604E165D-7532-450F-99E6-11A7B530FF3B}" type="presParOf" srcId="{2E040A38-E7C5-4FFA-BDE5-8914C5447EB2}" destId="{AB535713-A611-49E0-BE35-97B4A2A5F62E}" srcOrd="12" destOrd="0" presId="urn:microsoft.com/office/officeart/2005/8/layout/hList7"/>
    <dgm:cxn modelId="{E8D0A330-2B0B-4166-8474-38D6C3FE98B3}" type="presParOf" srcId="{AB535713-A611-49E0-BE35-97B4A2A5F62E}" destId="{9CE206C5-5559-431F-BC4B-A4407652F288}" srcOrd="0" destOrd="0" presId="urn:microsoft.com/office/officeart/2005/8/layout/hList7"/>
    <dgm:cxn modelId="{DFDB31EB-BCDB-4C6E-9D64-F5F5C782FE71}" type="presParOf" srcId="{AB535713-A611-49E0-BE35-97B4A2A5F62E}" destId="{73F323CE-0F1E-4AFD-A93F-F6C7D38CF53A}" srcOrd="1" destOrd="0" presId="urn:microsoft.com/office/officeart/2005/8/layout/hList7"/>
    <dgm:cxn modelId="{DC45A8C4-F3A9-44C5-8DE7-79AF3B57BB03}" type="presParOf" srcId="{AB535713-A611-49E0-BE35-97B4A2A5F62E}" destId="{D23D2033-6FE1-4BCC-9C75-01B8D5B26C89}" srcOrd="2" destOrd="0" presId="urn:microsoft.com/office/officeart/2005/8/layout/hList7"/>
    <dgm:cxn modelId="{0948F638-1B08-4C66-B794-199914A241E6}" type="presParOf" srcId="{AB535713-A611-49E0-BE35-97B4A2A5F62E}" destId="{85AD8E34-29F0-4E98-A6FD-4C6E97E4BD58}" srcOrd="3" destOrd="0" presId="urn:microsoft.com/office/officeart/2005/8/layout/hList7"/>
    <dgm:cxn modelId="{B4A6A3CF-3AD0-4785-B5E3-B6D145219583}" type="presParOf" srcId="{2E040A38-E7C5-4FFA-BDE5-8914C5447EB2}" destId="{E79D242C-0877-4D9A-AA6A-D044748416C5}" srcOrd="13" destOrd="0" presId="urn:microsoft.com/office/officeart/2005/8/layout/hList7"/>
    <dgm:cxn modelId="{D61E317B-E3AB-4D16-BFB8-9E60F2331F66}" type="presParOf" srcId="{2E040A38-E7C5-4FFA-BDE5-8914C5447EB2}" destId="{90DE1B4A-7DE6-420C-95C1-DFBC40470DBB}" srcOrd="14" destOrd="0" presId="urn:microsoft.com/office/officeart/2005/8/layout/hList7"/>
    <dgm:cxn modelId="{E02DAF91-72E5-48B6-822C-638FB4DF6977}" type="presParOf" srcId="{90DE1B4A-7DE6-420C-95C1-DFBC40470DBB}" destId="{33D60E89-3DDD-46B8-A931-478EEA9E4266}" srcOrd="0" destOrd="0" presId="urn:microsoft.com/office/officeart/2005/8/layout/hList7"/>
    <dgm:cxn modelId="{7F9ACED2-E41A-4D50-ADAA-1BCCEF045752}" type="presParOf" srcId="{90DE1B4A-7DE6-420C-95C1-DFBC40470DBB}" destId="{5A65FB33-82F9-4AB8-8080-B42F742E23A1}" srcOrd="1" destOrd="0" presId="urn:microsoft.com/office/officeart/2005/8/layout/hList7"/>
    <dgm:cxn modelId="{303EE9D3-3DA8-4E25-8A80-B9E85F9ACFCA}" type="presParOf" srcId="{90DE1B4A-7DE6-420C-95C1-DFBC40470DBB}" destId="{364CAB25-C15B-446E-BE94-190D6C417621}" srcOrd="2" destOrd="0" presId="urn:microsoft.com/office/officeart/2005/8/layout/hList7"/>
    <dgm:cxn modelId="{6186CC4E-7190-47CF-AECE-96B02D223555}" type="presParOf" srcId="{90DE1B4A-7DE6-420C-95C1-DFBC40470DBB}" destId="{E95A64A3-6BDC-4DA7-822D-A49D5B948F48}" srcOrd="3" destOrd="0" presId="urn:microsoft.com/office/officeart/2005/8/layout/hList7"/>
    <dgm:cxn modelId="{951E4139-7CBD-445A-A286-4F19E03702A1}" type="presParOf" srcId="{2E040A38-E7C5-4FFA-BDE5-8914C5447EB2}" destId="{27330613-F151-42A8-A2B6-69FB49FA646A}" srcOrd="15" destOrd="0" presId="urn:microsoft.com/office/officeart/2005/8/layout/hList7"/>
    <dgm:cxn modelId="{9AC098E6-7A21-42AC-A675-95915D422040}" type="presParOf" srcId="{2E040A38-E7C5-4FFA-BDE5-8914C5447EB2}" destId="{22C87D5C-8A1B-480F-848D-9BFEFDD72DBE}" srcOrd="16" destOrd="0" presId="urn:microsoft.com/office/officeart/2005/8/layout/hList7"/>
    <dgm:cxn modelId="{69917550-A2DD-44FF-8BF8-7C32C8E70CA8}" type="presParOf" srcId="{22C87D5C-8A1B-480F-848D-9BFEFDD72DBE}" destId="{BDF8AD0D-2817-4AE9-A325-960C0366EC6F}" srcOrd="0" destOrd="0" presId="urn:microsoft.com/office/officeart/2005/8/layout/hList7"/>
    <dgm:cxn modelId="{0FDB2B57-E1EF-4B91-A2FA-3934B346AB9B}" type="presParOf" srcId="{22C87D5C-8A1B-480F-848D-9BFEFDD72DBE}" destId="{78BC02AF-4B40-499B-B233-DB9F8E60ACAE}" srcOrd="1" destOrd="0" presId="urn:microsoft.com/office/officeart/2005/8/layout/hList7"/>
    <dgm:cxn modelId="{7B724C68-142D-4808-942B-DCDAC25C2CAF}" type="presParOf" srcId="{22C87D5C-8A1B-480F-848D-9BFEFDD72DBE}" destId="{E39A38A7-766C-40C4-B452-2ACF6BE0A211}" srcOrd="2" destOrd="0" presId="urn:microsoft.com/office/officeart/2005/8/layout/hList7"/>
    <dgm:cxn modelId="{114BEB5D-8848-4368-BD87-9FF3DFDB801E}" type="presParOf" srcId="{22C87D5C-8A1B-480F-848D-9BFEFDD72DBE}" destId="{C08C6D02-C52A-456D-B09E-6F98672DEF7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AFDCAD-E7F4-4ABD-8F7A-64CAC9B1B427}">
      <dsp:nvSpPr>
        <dsp:cNvPr id="0" name=""/>
        <dsp:cNvSpPr/>
      </dsp:nvSpPr>
      <dsp:spPr>
        <a:xfrm>
          <a:off x="93" y="0"/>
          <a:ext cx="4320003" cy="5194944"/>
        </a:xfrm>
        <a:prstGeom prst="rect">
          <a:avLst/>
        </a:prstGeom>
        <a:solidFill>
          <a:srgbClr val="0055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3200" b="1" i="0" u="none" strike="noStrike" kern="1200" dirty="0">
              <a:solidFill>
                <a:schemeClr val="bg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3200" b="1" i="0" u="none" strike="noStrike" kern="1200" dirty="0">
              <a:solidFill>
                <a:schemeClr val="bg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3200" b="1" kern="1200" dirty="0">
            <a:solidFill>
              <a:schemeClr val="bg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3" y="2077977"/>
        <a:ext cx="4320003" cy="2077977"/>
      </dsp:txXfrm>
    </dsp:sp>
    <dsp:sp modelId="{4EFC7334-50E2-49DC-8033-0FFF3BE09926}">
      <dsp:nvSpPr>
        <dsp:cNvPr id="0" name=""/>
        <dsp:cNvSpPr/>
      </dsp:nvSpPr>
      <dsp:spPr>
        <a:xfrm>
          <a:off x="93" y="311696"/>
          <a:ext cx="4320004" cy="1729916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27D576-024D-4AB4-A6AF-F138570B7B1F}">
      <dsp:nvSpPr>
        <dsp:cNvPr id="0" name=""/>
        <dsp:cNvSpPr/>
      </dsp:nvSpPr>
      <dsp:spPr>
        <a:xfrm>
          <a:off x="4347189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sp:txBody>
      <dsp:txXfrm>
        <a:off x="4347189" y="2077977"/>
        <a:ext cx="903078" cy="2077977"/>
      </dsp:txXfrm>
    </dsp:sp>
    <dsp:sp modelId="{F19B0874-9636-45EF-87D3-092C2A269C1A}">
      <dsp:nvSpPr>
        <dsp:cNvPr id="0" name=""/>
        <dsp:cNvSpPr/>
      </dsp:nvSpPr>
      <dsp:spPr>
        <a:xfrm>
          <a:off x="4374282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1000"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C6834A-D384-4667-81D2-A01130E993FE}">
      <dsp:nvSpPr>
        <dsp:cNvPr id="0" name=""/>
        <dsp:cNvSpPr/>
      </dsp:nvSpPr>
      <dsp:spPr>
        <a:xfrm>
          <a:off x="5277360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sp:txBody>
      <dsp:txXfrm>
        <a:off x="5277360" y="2077977"/>
        <a:ext cx="903078" cy="2077977"/>
      </dsp:txXfrm>
    </dsp:sp>
    <dsp:sp modelId="{73A9045C-B103-4CB1-97B4-5C3B1519628C}">
      <dsp:nvSpPr>
        <dsp:cNvPr id="0" name=""/>
        <dsp:cNvSpPr/>
      </dsp:nvSpPr>
      <dsp:spPr>
        <a:xfrm>
          <a:off x="5304453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3D6CE1-1F79-40C7-BE59-D2F183BE78AE}">
      <dsp:nvSpPr>
        <dsp:cNvPr id="0" name=""/>
        <dsp:cNvSpPr/>
      </dsp:nvSpPr>
      <dsp:spPr>
        <a:xfrm>
          <a:off x="6207531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sp:txBody>
      <dsp:txXfrm>
        <a:off x="6207531" y="2077977"/>
        <a:ext cx="903078" cy="2077977"/>
      </dsp:txXfrm>
    </dsp:sp>
    <dsp:sp modelId="{FEBE9BFB-C8B0-42BC-8441-38F413805D4A}">
      <dsp:nvSpPr>
        <dsp:cNvPr id="0" name=""/>
        <dsp:cNvSpPr/>
      </dsp:nvSpPr>
      <dsp:spPr>
        <a:xfrm>
          <a:off x="6234624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30000" b="3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2BF532-1668-4508-A0D3-754B625085A3}">
      <dsp:nvSpPr>
        <dsp:cNvPr id="0" name=""/>
        <dsp:cNvSpPr/>
      </dsp:nvSpPr>
      <dsp:spPr>
        <a:xfrm>
          <a:off x="7137703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sp:txBody>
      <dsp:txXfrm>
        <a:off x="7137703" y="2077977"/>
        <a:ext cx="903078" cy="2077977"/>
      </dsp:txXfrm>
    </dsp:sp>
    <dsp:sp modelId="{0FA179F6-CBF8-4611-B009-5CBFDB206B5B}">
      <dsp:nvSpPr>
        <dsp:cNvPr id="0" name=""/>
        <dsp:cNvSpPr/>
      </dsp:nvSpPr>
      <dsp:spPr>
        <a:xfrm>
          <a:off x="7164795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0000" b="1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4478E-5033-4EE8-9D16-0A46CC405526}">
      <dsp:nvSpPr>
        <dsp:cNvPr id="0" name=""/>
        <dsp:cNvSpPr/>
      </dsp:nvSpPr>
      <dsp:spPr>
        <a:xfrm>
          <a:off x="8067874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sp:txBody>
      <dsp:txXfrm>
        <a:off x="8067874" y="2077977"/>
        <a:ext cx="903078" cy="2077977"/>
      </dsp:txXfrm>
    </dsp:sp>
    <dsp:sp modelId="{1464F3F4-7BE1-482D-A6A2-195BFFDA963F}">
      <dsp:nvSpPr>
        <dsp:cNvPr id="0" name=""/>
        <dsp:cNvSpPr/>
      </dsp:nvSpPr>
      <dsp:spPr>
        <a:xfrm>
          <a:off x="8094966" y="311696"/>
          <a:ext cx="848893" cy="1729916"/>
        </a:xfrm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E206C5-5559-431F-BC4B-A4407652F288}">
      <dsp:nvSpPr>
        <dsp:cNvPr id="0" name=""/>
        <dsp:cNvSpPr/>
      </dsp:nvSpPr>
      <dsp:spPr>
        <a:xfrm>
          <a:off x="8998045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sp:txBody>
      <dsp:txXfrm>
        <a:off x="8998045" y="2077977"/>
        <a:ext cx="903078" cy="2077977"/>
      </dsp:txXfrm>
    </dsp:sp>
    <dsp:sp modelId="{85AD8E34-29F0-4E98-A6FD-4C6E97E4BD58}">
      <dsp:nvSpPr>
        <dsp:cNvPr id="0" name=""/>
        <dsp:cNvSpPr/>
      </dsp:nvSpPr>
      <dsp:spPr>
        <a:xfrm>
          <a:off x="9025137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D60E89-3DDD-46B8-A931-478EEA9E4266}">
      <dsp:nvSpPr>
        <dsp:cNvPr id="0" name=""/>
        <dsp:cNvSpPr/>
      </dsp:nvSpPr>
      <dsp:spPr>
        <a:xfrm>
          <a:off x="9928216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sp:txBody>
      <dsp:txXfrm>
        <a:off x="9928216" y="2077977"/>
        <a:ext cx="903078" cy="2077977"/>
      </dsp:txXfrm>
    </dsp:sp>
    <dsp:sp modelId="{E95A64A3-6BDC-4DA7-822D-A49D5B948F48}">
      <dsp:nvSpPr>
        <dsp:cNvPr id="0" name=""/>
        <dsp:cNvSpPr/>
      </dsp:nvSpPr>
      <dsp:spPr>
        <a:xfrm>
          <a:off x="9955308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8AD0D-2817-4AE9-A325-960C0366EC6F}">
      <dsp:nvSpPr>
        <dsp:cNvPr id="0" name=""/>
        <dsp:cNvSpPr/>
      </dsp:nvSpPr>
      <dsp:spPr>
        <a:xfrm>
          <a:off x="10858387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sp:txBody>
      <dsp:txXfrm>
        <a:off x="10858387" y="2077977"/>
        <a:ext cx="903078" cy="2077977"/>
      </dsp:txXfrm>
    </dsp:sp>
    <dsp:sp modelId="{C08C6D02-C52A-456D-B09E-6F98672DEF73}">
      <dsp:nvSpPr>
        <dsp:cNvPr id="0" name=""/>
        <dsp:cNvSpPr/>
      </dsp:nvSpPr>
      <dsp:spPr>
        <a:xfrm>
          <a:off x="10885479" y="311696"/>
          <a:ext cx="848893" cy="1729916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 l="-50000" r="-5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C7B703-D9B9-4B54-B66F-43A7315B3FDA}">
      <dsp:nvSpPr>
        <dsp:cNvPr id="0" name=""/>
        <dsp:cNvSpPr/>
      </dsp:nvSpPr>
      <dsp:spPr>
        <a:xfrm>
          <a:off x="228621" y="4155955"/>
          <a:ext cx="11304316" cy="779241"/>
        </a:xfrm>
        <a:prstGeom prst="rightArrow">
          <a:avLst/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E6649B-2712-46DF-9920-649EA8BB9897}">
      <dsp:nvSpPr>
        <dsp:cNvPr id="0" name=""/>
        <dsp:cNvSpPr/>
      </dsp:nvSpPr>
      <dsp:spPr>
        <a:xfrm>
          <a:off x="-7730118" y="-1184976"/>
          <a:ext cx="9227952" cy="9227952"/>
        </a:xfrm>
        <a:prstGeom prst="blockArc">
          <a:avLst>
            <a:gd name="adj1" fmla="val 18900000"/>
            <a:gd name="adj2" fmla="val 2700000"/>
            <a:gd name="adj3" fmla="val 234"/>
          </a:avLst>
        </a:prstGeom>
        <a:noFill/>
        <a:ln w="127000" cap="flat" cmpd="sng" algn="ctr"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25000">
                <a:schemeClr val="accent4">
                  <a:lumMod val="60000"/>
                  <a:lumOff val="40000"/>
                </a:schemeClr>
              </a:gs>
              <a:gs pos="50000">
                <a:schemeClr val="accent2">
                  <a:lumMod val="60000"/>
                  <a:lumOff val="40000"/>
                </a:schemeClr>
              </a:gs>
              <a:gs pos="100000">
                <a:schemeClr val="tx1"/>
              </a:gs>
              <a:gs pos="75000">
                <a:srgbClr val="C00000"/>
              </a:gs>
            </a:gsLst>
            <a:lin ang="5400000" scaled="1"/>
          </a:gra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B67BCC-F9FC-40CD-9CC4-94A7309A3C29}">
      <dsp:nvSpPr>
        <dsp:cNvPr id="0" name=""/>
        <dsp:cNvSpPr/>
      </dsp:nvSpPr>
      <dsp:spPr>
        <a:xfrm>
          <a:off x="668018" y="428487"/>
          <a:ext cx="9448822" cy="857524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660" tIns="109220" rIns="109220" bIns="10922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>
              <a:solidFill>
                <a:schemeClr val="tx1"/>
              </a:solidFill>
            </a:rPr>
            <a:t>Magnet quench protection</a:t>
          </a:r>
        </a:p>
      </dsp:txBody>
      <dsp:txXfrm>
        <a:off x="668018" y="428487"/>
        <a:ext cx="9448822" cy="857524"/>
      </dsp:txXfrm>
    </dsp:sp>
    <dsp:sp modelId="{DABE2560-77AA-4CCF-BE6F-6654A6EABCF9}">
      <dsp:nvSpPr>
        <dsp:cNvPr id="0" name=""/>
        <dsp:cNvSpPr/>
      </dsp:nvSpPr>
      <dsp:spPr>
        <a:xfrm>
          <a:off x="74016" y="263248"/>
          <a:ext cx="1188003" cy="1188003"/>
        </a:xfrm>
        <a:prstGeom prst="ellipse">
          <a:avLst/>
        </a:prstGeom>
        <a:blipFill dpi="0" rotWithShape="0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11000" r="-17000"/>
          </a:stretch>
        </a:blipFill>
        <a:ln w="12700" cap="flat" cmpd="sng" algn="ctr">
          <a:solidFill>
            <a:schemeClr val="accent4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62C2D8-B90A-4C96-9EA1-855957EC8D10}">
      <dsp:nvSpPr>
        <dsp:cNvPr id="0" name=""/>
        <dsp:cNvSpPr/>
      </dsp:nvSpPr>
      <dsp:spPr>
        <a:xfrm>
          <a:off x="1282495" y="1714362"/>
          <a:ext cx="8834345" cy="857524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660" tIns="109220" rIns="109220" bIns="10922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300" kern="1200" dirty="0">
              <a:solidFill>
                <a:schemeClr val="tx1"/>
              </a:solidFill>
            </a:rPr>
            <a:t>ESC (Energy Shift with Coupling)</a:t>
          </a:r>
          <a:endParaRPr lang="en-US" sz="4300" kern="1200" dirty="0">
            <a:solidFill>
              <a:schemeClr val="tx1"/>
            </a:solidFill>
          </a:endParaRPr>
        </a:p>
      </dsp:txBody>
      <dsp:txXfrm>
        <a:off x="1282495" y="1714362"/>
        <a:ext cx="8834345" cy="857524"/>
      </dsp:txXfrm>
    </dsp:sp>
    <dsp:sp modelId="{E8F723C6-7435-420E-82F0-521C07A75ADD}">
      <dsp:nvSpPr>
        <dsp:cNvPr id="0" name=""/>
        <dsp:cNvSpPr/>
      </dsp:nvSpPr>
      <dsp:spPr>
        <a:xfrm>
          <a:off x="688493" y="1549123"/>
          <a:ext cx="1188003" cy="1188003"/>
        </a:xfrm>
        <a:prstGeom prst="ellipse">
          <a:avLst/>
        </a:prstGeom>
        <a:blipFill dpi="0" rotWithShape="0">
          <a:blip xmlns:r="http://schemas.openxmlformats.org/officeDocument/2006/relationships" r:embed="rId3"/>
          <a:srcRect/>
          <a:stretch>
            <a:fillRect/>
          </a:stretch>
        </a:blipFill>
        <a:ln w="127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1D6F91-5B6F-4AFB-B6B5-B85D29B595D2}">
      <dsp:nvSpPr>
        <dsp:cNvPr id="0" name=""/>
        <dsp:cNvSpPr/>
      </dsp:nvSpPr>
      <dsp:spPr>
        <a:xfrm>
          <a:off x="1471090" y="3000237"/>
          <a:ext cx="8645750" cy="857524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660" tIns="109220" rIns="109220" bIns="10922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>
              <a:solidFill>
                <a:srgbClr val="000000"/>
              </a:solidFill>
            </a:rPr>
            <a:t>ESC first demonstration</a:t>
          </a:r>
        </a:p>
      </dsp:txBody>
      <dsp:txXfrm>
        <a:off x="1471090" y="3000237"/>
        <a:ext cx="8645750" cy="857524"/>
      </dsp:txXfrm>
    </dsp:sp>
    <dsp:sp modelId="{0F350091-8A84-4824-BE16-2AC8F7A098B0}">
      <dsp:nvSpPr>
        <dsp:cNvPr id="0" name=""/>
        <dsp:cNvSpPr/>
      </dsp:nvSpPr>
      <dsp:spPr>
        <a:xfrm>
          <a:off x="877088" y="2834998"/>
          <a:ext cx="1188003" cy="1188003"/>
        </a:xfrm>
        <a:prstGeom prst="ellipse">
          <a:avLst/>
        </a:prstGeom>
        <a:blipFill dpi="0" rotWithShape="0">
          <a:blip xmlns:r="http://schemas.openxmlformats.org/officeDocument/2006/relationships" r:embed="rId4"/>
          <a:srcRect/>
          <a:stretch>
            <a:fillRect l="1000" r="-10000"/>
          </a:stretch>
        </a:blipFill>
        <a:ln w="127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F82E04-F61B-45A3-B08F-78931BAD42B3}">
      <dsp:nvSpPr>
        <dsp:cNvPr id="0" name=""/>
        <dsp:cNvSpPr/>
      </dsp:nvSpPr>
      <dsp:spPr>
        <a:xfrm>
          <a:off x="1282495" y="4286112"/>
          <a:ext cx="8834345" cy="857524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660" tIns="109220" rIns="109220" bIns="10922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/>
            <a:t>10 new ideas for quench protection</a:t>
          </a:r>
        </a:p>
      </dsp:txBody>
      <dsp:txXfrm>
        <a:off x="1282495" y="4286112"/>
        <a:ext cx="8834345" cy="857524"/>
      </dsp:txXfrm>
    </dsp:sp>
    <dsp:sp modelId="{E1905630-25E1-4A97-8288-87C2E6A20BF2}">
      <dsp:nvSpPr>
        <dsp:cNvPr id="0" name=""/>
        <dsp:cNvSpPr/>
      </dsp:nvSpPr>
      <dsp:spPr>
        <a:xfrm>
          <a:off x="688493" y="4120873"/>
          <a:ext cx="1188003" cy="1188003"/>
        </a:xfrm>
        <a:prstGeom prst="ellipse">
          <a:avLst/>
        </a:prstGeom>
        <a:blipFill dpi="0" rotWithShape="0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3000" r="-12000" b="-17000"/>
          </a:stretch>
        </a:blipFill>
        <a:ln w="12700" cap="flat" cmpd="sng" algn="ctr">
          <a:solidFill>
            <a:srgbClr val="C0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E4EC60-0E08-441C-B790-FEE3F3AD8C3A}">
      <dsp:nvSpPr>
        <dsp:cNvPr id="0" name=""/>
        <dsp:cNvSpPr/>
      </dsp:nvSpPr>
      <dsp:spPr>
        <a:xfrm>
          <a:off x="668018" y="5571987"/>
          <a:ext cx="9448822" cy="857524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660" tIns="109220" rIns="109220" bIns="10922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300" kern="1200" dirty="0"/>
            <a:t>What next?</a:t>
          </a:r>
          <a:endParaRPr lang="en-US" sz="4300" kern="1200" dirty="0"/>
        </a:p>
      </dsp:txBody>
      <dsp:txXfrm>
        <a:off x="668018" y="5571987"/>
        <a:ext cx="9448822" cy="857524"/>
      </dsp:txXfrm>
    </dsp:sp>
    <dsp:sp modelId="{75E2D6C8-F9F2-4171-A0C5-A125EA527D37}">
      <dsp:nvSpPr>
        <dsp:cNvPr id="0" name=""/>
        <dsp:cNvSpPr/>
      </dsp:nvSpPr>
      <dsp:spPr>
        <a:xfrm>
          <a:off x="74016" y="5406748"/>
          <a:ext cx="1188003" cy="1188003"/>
        </a:xfrm>
        <a:prstGeom prst="ellipse">
          <a:avLst/>
        </a:prstGeom>
        <a:blipFill dpi="0" rotWithShape="0">
          <a:blip xmlns:r="http://schemas.openxmlformats.org/officeDocument/2006/relationships" r:embed="rId7"/>
          <a:srcRect/>
          <a:stretch>
            <a:fillRect l="-10000" t="-5000" r="-20000" b="-5000"/>
          </a:stretch>
        </a:blip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AFDCAD-E7F4-4ABD-8F7A-64CAC9B1B427}">
      <dsp:nvSpPr>
        <dsp:cNvPr id="0" name=""/>
        <dsp:cNvSpPr/>
      </dsp:nvSpPr>
      <dsp:spPr>
        <a:xfrm>
          <a:off x="93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1300" b="0" kern="1200" dirty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3" y="2077977"/>
        <a:ext cx="903078" cy="2077977"/>
      </dsp:txXfrm>
    </dsp:sp>
    <dsp:sp modelId="{4EFC7334-50E2-49DC-8033-0FFF3BE09926}">
      <dsp:nvSpPr>
        <dsp:cNvPr id="0" name=""/>
        <dsp:cNvSpPr/>
      </dsp:nvSpPr>
      <dsp:spPr>
        <a:xfrm>
          <a:off x="27185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27D576-024D-4AB4-A6AF-F138570B7B1F}">
      <dsp:nvSpPr>
        <dsp:cNvPr id="0" name=""/>
        <dsp:cNvSpPr/>
      </dsp:nvSpPr>
      <dsp:spPr>
        <a:xfrm>
          <a:off x="957311" y="0"/>
          <a:ext cx="4320003" cy="5194944"/>
        </a:xfrm>
        <a:prstGeom prst="rect">
          <a:avLst/>
        </a:prstGeom>
        <a:solidFill>
          <a:srgbClr val="0055A0"/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3200" b="1" i="0" u="none" strike="noStrike" kern="1200" dirty="0">
              <a:solidFill>
                <a:schemeClr val="bg1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3200" b="1" i="0" u="none" strike="noStrike" kern="1200" dirty="0">
              <a:solidFill>
                <a:schemeClr val="bg1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sp:txBody>
      <dsp:txXfrm>
        <a:off x="957311" y="2077977"/>
        <a:ext cx="4320003" cy="2077977"/>
      </dsp:txXfrm>
    </dsp:sp>
    <dsp:sp modelId="{F19B0874-9636-45EF-87D3-092C2A269C1A}">
      <dsp:nvSpPr>
        <dsp:cNvPr id="0" name=""/>
        <dsp:cNvSpPr/>
      </dsp:nvSpPr>
      <dsp:spPr>
        <a:xfrm>
          <a:off x="930264" y="311696"/>
          <a:ext cx="4320004" cy="1729916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t="-15000" b="-1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C6834A-D384-4667-81D2-A01130E993FE}">
      <dsp:nvSpPr>
        <dsp:cNvPr id="0" name=""/>
        <dsp:cNvSpPr/>
      </dsp:nvSpPr>
      <dsp:spPr>
        <a:xfrm>
          <a:off x="5304408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sp:txBody>
      <dsp:txXfrm>
        <a:off x="5304408" y="2077977"/>
        <a:ext cx="903078" cy="2077977"/>
      </dsp:txXfrm>
    </dsp:sp>
    <dsp:sp modelId="{73A9045C-B103-4CB1-97B4-5C3B1519628C}">
      <dsp:nvSpPr>
        <dsp:cNvPr id="0" name=""/>
        <dsp:cNvSpPr/>
      </dsp:nvSpPr>
      <dsp:spPr>
        <a:xfrm>
          <a:off x="5304453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3D6CE1-1F79-40C7-BE59-D2F183BE78AE}">
      <dsp:nvSpPr>
        <dsp:cNvPr id="0" name=""/>
        <dsp:cNvSpPr/>
      </dsp:nvSpPr>
      <dsp:spPr>
        <a:xfrm>
          <a:off x="6234579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sp:txBody>
      <dsp:txXfrm>
        <a:off x="6234579" y="2077977"/>
        <a:ext cx="903078" cy="2077977"/>
      </dsp:txXfrm>
    </dsp:sp>
    <dsp:sp modelId="{FEBE9BFB-C8B0-42BC-8441-38F413805D4A}">
      <dsp:nvSpPr>
        <dsp:cNvPr id="0" name=""/>
        <dsp:cNvSpPr/>
      </dsp:nvSpPr>
      <dsp:spPr>
        <a:xfrm>
          <a:off x="6234624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30000" b="3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2BF532-1668-4508-A0D3-754B625085A3}">
      <dsp:nvSpPr>
        <dsp:cNvPr id="0" name=""/>
        <dsp:cNvSpPr/>
      </dsp:nvSpPr>
      <dsp:spPr>
        <a:xfrm>
          <a:off x="7164750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sp:txBody>
      <dsp:txXfrm>
        <a:off x="7164750" y="2077977"/>
        <a:ext cx="903078" cy="2077977"/>
      </dsp:txXfrm>
    </dsp:sp>
    <dsp:sp modelId="{0FA179F6-CBF8-4611-B009-5CBFDB206B5B}">
      <dsp:nvSpPr>
        <dsp:cNvPr id="0" name=""/>
        <dsp:cNvSpPr/>
      </dsp:nvSpPr>
      <dsp:spPr>
        <a:xfrm>
          <a:off x="7164795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0000" b="1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4478E-5033-4EE8-9D16-0A46CC405526}">
      <dsp:nvSpPr>
        <dsp:cNvPr id="0" name=""/>
        <dsp:cNvSpPr/>
      </dsp:nvSpPr>
      <dsp:spPr>
        <a:xfrm>
          <a:off x="8094921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sp:txBody>
      <dsp:txXfrm>
        <a:off x="8094921" y="2077977"/>
        <a:ext cx="903078" cy="2077977"/>
      </dsp:txXfrm>
    </dsp:sp>
    <dsp:sp modelId="{1464F3F4-7BE1-482D-A6A2-195BFFDA963F}">
      <dsp:nvSpPr>
        <dsp:cNvPr id="0" name=""/>
        <dsp:cNvSpPr/>
      </dsp:nvSpPr>
      <dsp:spPr>
        <a:xfrm>
          <a:off x="8094966" y="311696"/>
          <a:ext cx="848893" cy="1729916"/>
        </a:xfrm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E206C5-5559-431F-BC4B-A4407652F288}">
      <dsp:nvSpPr>
        <dsp:cNvPr id="0" name=""/>
        <dsp:cNvSpPr/>
      </dsp:nvSpPr>
      <dsp:spPr>
        <a:xfrm>
          <a:off x="9025092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sp:txBody>
      <dsp:txXfrm>
        <a:off x="9025092" y="2077977"/>
        <a:ext cx="903078" cy="2077977"/>
      </dsp:txXfrm>
    </dsp:sp>
    <dsp:sp modelId="{85AD8E34-29F0-4E98-A6FD-4C6E97E4BD58}">
      <dsp:nvSpPr>
        <dsp:cNvPr id="0" name=""/>
        <dsp:cNvSpPr/>
      </dsp:nvSpPr>
      <dsp:spPr>
        <a:xfrm>
          <a:off x="9025137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D60E89-3DDD-46B8-A931-478EEA9E4266}">
      <dsp:nvSpPr>
        <dsp:cNvPr id="0" name=""/>
        <dsp:cNvSpPr/>
      </dsp:nvSpPr>
      <dsp:spPr>
        <a:xfrm>
          <a:off x="9928216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sp:txBody>
      <dsp:txXfrm>
        <a:off x="9928216" y="2077977"/>
        <a:ext cx="903078" cy="2077977"/>
      </dsp:txXfrm>
    </dsp:sp>
    <dsp:sp modelId="{E95A64A3-6BDC-4DA7-822D-A49D5B948F48}">
      <dsp:nvSpPr>
        <dsp:cNvPr id="0" name=""/>
        <dsp:cNvSpPr/>
      </dsp:nvSpPr>
      <dsp:spPr>
        <a:xfrm>
          <a:off x="9955308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8AD0D-2817-4AE9-A325-960C0366EC6F}">
      <dsp:nvSpPr>
        <dsp:cNvPr id="0" name=""/>
        <dsp:cNvSpPr/>
      </dsp:nvSpPr>
      <dsp:spPr>
        <a:xfrm>
          <a:off x="10858387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sp:txBody>
      <dsp:txXfrm>
        <a:off x="10858387" y="2077977"/>
        <a:ext cx="903078" cy="2077977"/>
      </dsp:txXfrm>
    </dsp:sp>
    <dsp:sp modelId="{C08C6D02-C52A-456D-B09E-6F98672DEF73}">
      <dsp:nvSpPr>
        <dsp:cNvPr id="0" name=""/>
        <dsp:cNvSpPr/>
      </dsp:nvSpPr>
      <dsp:spPr>
        <a:xfrm>
          <a:off x="10885479" y="311696"/>
          <a:ext cx="848893" cy="1729916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 l="-50000" r="-5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C7B703-D9B9-4B54-B66F-43A7315B3FDA}">
      <dsp:nvSpPr>
        <dsp:cNvPr id="0" name=""/>
        <dsp:cNvSpPr/>
      </dsp:nvSpPr>
      <dsp:spPr>
        <a:xfrm>
          <a:off x="228621" y="4155955"/>
          <a:ext cx="11304316" cy="779241"/>
        </a:xfrm>
        <a:prstGeom prst="rightArrow">
          <a:avLst/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AFDCAD-E7F4-4ABD-8F7A-64CAC9B1B427}">
      <dsp:nvSpPr>
        <dsp:cNvPr id="0" name=""/>
        <dsp:cNvSpPr/>
      </dsp:nvSpPr>
      <dsp:spPr>
        <a:xfrm>
          <a:off x="93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1300" b="0" kern="1200" dirty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3" y="2077977"/>
        <a:ext cx="903078" cy="2077977"/>
      </dsp:txXfrm>
    </dsp:sp>
    <dsp:sp modelId="{4EFC7334-50E2-49DC-8033-0FFF3BE09926}">
      <dsp:nvSpPr>
        <dsp:cNvPr id="0" name=""/>
        <dsp:cNvSpPr/>
      </dsp:nvSpPr>
      <dsp:spPr>
        <a:xfrm>
          <a:off x="27185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27D576-024D-4AB4-A6AF-F138570B7B1F}">
      <dsp:nvSpPr>
        <dsp:cNvPr id="0" name=""/>
        <dsp:cNvSpPr/>
      </dsp:nvSpPr>
      <dsp:spPr>
        <a:xfrm>
          <a:off x="957311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sp:txBody>
      <dsp:txXfrm>
        <a:off x="957311" y="2077977"/>
        <a:ext cx="903078" cy="2077977"/>
      </dsp:txXfrm>
    </dsp:sp>
    <dsp:sp modelId="{F19B0874-9636-45EF-87D3-092C2A269C1A}">
      <dsp:nvSpPr>
        <dsp:cNvPr id="0" name=""/>
        <dsp:cNvSpPr/>
      </dsp:nvSpPr>
      <dsp:spPr>
        <a:xfrm>
          <a:off x="957356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1000"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C6834A-D384-4667-81D2-A01130E993FE}">
      <dsp:nvSpPr>
        <dsp:cNvPr id="0" name=""/>
        <dsp:cNvSpPr/>
      </dsp:nvSpPr>
      <dsp:spPr>
        <a:xfrm>
          <a:off x="1887482" y="0"/>
          <a:ext cx="4320003" cy="5194944"/>
        </a:xfrm>
        <a:prstGeom prst="rect">
          <a:avLst/>
        </a:prstGeom>
        <a:solidFill>
          <a:srgbClr val="0055A0"/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i="0" u="none" strike="noStrike" kern="1200" dirty="0">
              <a:solidFill>
                <a:schemeClr val="bg1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sp:txBody>
      <dsp:txXfrm>
        <a:off x="1887482" y="2077977"/>
        <a:ext cx="4320003" cy="2077977"/>
      </dsp:txXfrm>
    </dsp:sp>
    <dsp:sp modelId="{73A9045C-B103-4CB1-97B4-5C3B1519628C}">
      <dsp:nvSpPr>
        <dsp:cNvPr id="0" name=""/>
        <dsp:cNvSpPr/>
      </dsp:nvSpPr>
      <dsp:spPr>
        <a:xfrm>
          <a:off x="1860435" y="311696"/>
          <a:ext cx="4320004" cy="1729916"/>
        </a:xfrm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3D6CE1-1F79-40C7-BE59-D2F183BE78AE}">
      <dsp:nvSpPr>
        <dsp:cNvPr id="0" name=""/>
        <dsp:cNvSpPr/>
      </dsp:nvSpPr>
      <dsp:spPr>
        <a:xfrm>
          <a:off x="6234579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sp:txBody>
      <dsp:txXfrm>
        <a:off x="6234579" y="2077977"/>
        <a:ext cx="903078" cy="2077977"/>
      </dsp:txXfrm>
    </dsp:sp>
    <dsp:sp modelId="{FEBE9BFB-C8B0-42BC-8441-38F413805D4A}">
      <dsp:nvSpPr>
        <dsp:cNvPr id="0" name=""/>
        <dsp:cNvSpPr/>
      </dsp:nvSpPr>
      <dsp:spPr>
        <a:xfrm>
          <a:off x="6234624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30000" b="3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2BF532-1668-4508-A0D3-754B625085A3}">
      <dsp:nvSpPr>
        <dsp:cNvPr id="0" name=""/>
        <dsp:cNvSpPr/>
      </dsp:nvSpPr>
      <dsp:spPr>
        <a:xfrm>
          <a:off x="7164750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sp:txBody>
      <dsp:txXfrm>
        <a:off x="7164750" y="2077977"/>
        <a:ext cx="903078" cy="2077977"/>
      </dsp:txXfrm>
    </dsp:sp>
    <dsp:sp modelId="{0FA179F6-CBF8-4611-B009-5CBFDB206B5B}">
      <dsp:nvSpPr>
        <dsp:cNvPr id="0" name=""/>
        <dsp:cNvSpPr/>
      </dsp:nvSpPr>
      <dsp:spPr>
        <a:xfrm>
          <a:off x="7164795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0000" b="1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4478E-5033-4EE8-9D16-0A46CC405526}">
      <dsp:nvSpPr>
        <dsp:cNvPr id="0" name=""/>
        <dsp:cNvSpPr/>
      </dsp:nvSpPr>
      <dsp:spPr>
        <a:xfrm>
          <a:off x="8094921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sp:txBody>
      <dsp:txXfrm>
        <a:off x="8094921" y="2077977"/>
        <a:ext cx="903078" cy="2077977"/>
      </dsp:txXfrm>
    </dsp:sp>
    <dsp:sp modelId="{1464F3F4-7BE1-482D-A6A2-195BFFDA963F}">
      <dsp:nvSpPr>
        <dsp:cNvPr id="0" name=""/>
        <dsp:cNvSpPr/>
      </dsp:nvSpPr>
      <dsp:spPr>
        <a:xfrm>
          <a:off x="8094966" y="311696"/>
          <a:ext cx="848893" cy="1729916"/>
        </a:xfrm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E206C5-5559-431F-BC4B-A4407652F288}">
      <dsp:nvSpPr>
        <dsp:cNvPr id="0" name=""/>
        <dsp:cNvSpPr/>
      </dsp:nvSpPr>
      <dsp:spPr>
        <a:xfrm>
          <a:off x="9025092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sp:txBody>
      <dsp:txXfrm>
        <a:off x="9025092" y="2077977"/>
        <a:ext cx="903078" cy="2077977"/>
      </dsp:txXfrm>
    </dsp:sp>
    <dsp:sp modelId="{85AD8E34-29F0-4E98-A6FD-4C6E97E4BD58}">
      <dsp:nvSpPr>
        <dsp:cNvPr id="0" name=""/>
        <dsp:cNvSpPr/>
      </dsp:nvSpPr>
      <dsp:spPr>
        <a:xfrm>
          <a:off x="9025137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D60E89-3DDD-46B8-A931-478EEA9E4266}">
      <dsp:nvSpPr>
        <dsp:cNvPr id="0" name=""/>
        <dsp:cNvSpPr/>
      </dsp:nvSpPr>
      <dsp:spPr>
        <a:xfrm>
          <a:off x="9928216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sp:txBody>
      <dsp:txXfrm>
        <a:off x="9928216" y="2077977"/>
        <a:ext cx="903078" cy="2077977"/>
      </dsp:txXfrm>
    </dsp:sp>
    <dsp:sp modelId="{E95A64A3-6BDC-4DA7-822D-A49D5B948F48}">
      <dsp:nvSpPr>
        <dsp:cNvPr id="0" name=""/>
        <dsp:cNvSpPr/>
      </dsp:nvSpPr>
      <dsp:spPr>
        <a:xfrm>
          <a:off x="9955308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8AD0D-2817-4AE9-A325-960C0366EC6F}">
      <dsp:nvSpPr>
        <dsp:cNvPr id="0" name=""/>
        <dsp:cNvSpPr/>
      </dsp:nvSpPr>
      <dsp:spPr>
        <a:xfrm>
          <a:off x="10858387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sp:txBody>
      <dsp:txXfrm>
        <a:off x="10858387" y="2077977"/>
        <a:ext cx="903078" cy="2077977"/>
      </dsp:txXfrm>
    </dsp:sp>
    <dsp:sp modelId="{C08C6D02-C52A-456D-B09E-6F98672DEF73}">
      <dsp:nvSpPr>
        <dsp:cNvPr id="0" name=""/>
        <dsp:cNvSpPr/>
      </dsp:nvSpPr>
      <dsp:spPr>
        <a:xfrm>
          <a:off x="10885479" y="311696"/>
          <a:ext cx="848893" cy="1729916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 l="-50000" r="-5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C7B703-D9B9-4B54-B66F-43A7315B3FDA}">
      <dsp:nvSpPr>
        <dsp:cNvPr id="0" name=""/>
        <dsp:cNvSpPr/>
      </dsp:nvSpPr>
      <dsp:spPr>
        <a:xfrm>
          <a:off x="228621" y="4155955"/>
          <a:ext cx="11304316" cy="779241"/>
        </a:xfrm>
        <a:prstGeom prst="rightArrow">
          <a:avLst/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AFDCAD-E7F4-4ABD-8F7A-64CAC9B1B427}">
      <dsp:nvSpPr>
        <dsp:cNvPr id="0" name=""/>
        <dsp:cNvSpPr/>
      </dsp:nvSpPr>
      <dsp:spPr>
        <a:xfrm>
          <a:off x="93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1300" b="0" kern="1200" dirty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3" y="2077977"/>
        <a:ext cx="903078" cy="2077977"/>
      </dsp:txXfrm>
    </dsp:sp>
    <dsp:sp modelId="{4EFC7334-50E2-49DC-8033-0FFF3BE09926}">
      <dsp:nvSpPr>
        <dsp:cNvPr id="0" name=""/>
        <dsp:cNvSpPr/>
      </dsp:nvSpPr>
      <dsp:spPr>
        <a:xfrm>
          <a:off x="27185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27D576-024D-4AB4-A6AF-F138570B7B1F}">
      <dsp:nvSpPr>
        <dsp:cNvPr id="0" name=""/>
        <dsp:cNvSpPr/>
      </dsp:nvSpPr>
      <dsp:spPr>
        <a:xfrm>
          <a:off x="930264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sp:txBody>
      <dsp:txXfrm>
        <a:off x="930264" y="2077977"/>
        <a:ext cx="903078" cy="2077977"/>
      </dsp:txXfrm>
    </dsp:sp>
    <dsp:sp modelId="{F19B0874-9636-45EF-87D3-092C2A269C1A}">
      <dsp:nvSpPr>
        <dsp:cNvPr id="0" name=""/>
        <dsp:cNvSpPr/>
      </dsp:nvSpPr>
      <dsp:spPr>
        <a:xfrm>
          <a:off x="957356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1000"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C6834A-D384-4667-81D2-A01130E993FE}">
      <dsp:nvSpPr>
        <dsp:cNvPr id="0" name=""/>
        <dsp:cNvSpPr/>
      </dsp:nvSpPr>
      <dsp:spPr>
        <a:xfrm>
          <a:off x="1860435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sp:txBody>
      <dsp:txXfrm>
        <a:off x="1860435" y="2077977"/>
        <a:ext cx="903078" cy="2077977"/>
      </dsp:txXfrm>
    </dsp:sp>
    <dsp:sp modelId="{73A9045C-B103-4CB1-97B4-5C3B1519628C}">
      <dsp:nvSpPr>
        <dsp:cNvPr id="0" name=""/>
        <dsp:cNvSpPr/>
      </dsp:nvSpPr>
      <dsp:spPr>
        <a:xfrm>
          <a:off x="1887527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3D6CE1-1F79-40C7-BE59-D2F183BE78AE}">
      <dsp:nvSpPr>
        <dsp:cNvPr id="0" name=""/>
        <dsp:cNvSpPr/>
      </dsp:nvSpPr>
      <dsp:spPr>
        <a:xfrm>
          <a:off x="2790606" y="0"/>
          <a:ext cx="4320003" cy="5194944"/>
        </a:xfrm>
        <a:prstGeom prst="rect">
          <a:avLst/>
        </a:prstGeom>
        <a:solidFill>
          <a:srgbClr val="0055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sp:txBody>
      <dsp:txXfrm>
        <a:off x="2790606" y="2077977"/>
        <a:ext cx="4320003" cy="2077977"/>
      </dsp:txXfrm>
    </dsp:sp>
    <dsp:sp modelId="{FEBE9BFB-C8B0-42BC-8441-38F413805D4A}">
      <dsp:nvSpPr>
        <dsp:cNvPr id="0" name=""/>
        <dsp:cNvSpPr/>
      </dsp:nvSpPr>
      <dsp:spPr>
        <a:xfrm>
          <a:off x="2790606" y="311696"/>
          <a:ext cx="4320004" cy="1729916"/>
        </a:xfrm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2BF532-1668-4508-A0D3-754B625085A3}">
      <dsp:nvSpPr>
        <dsp:cNvPr id="0" name=""/>
        <dsp:cNvSpPr/>
      </dsp:nvSpPr>
      <dsp:spPr>
        <a:xfrm>
          <a:off x="7137703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sp:txBody>
      <dsp:txXfrm>
        <a:off x="7137703" y="2077977"/>
        <a:ext cx="903078" cy="2077977"/>
      </dsp:txXfrm>
    </dsp:sp>
    <dsp:sp modelId="{0FA179F6-CBF8-4611-B009-5CBFDB206B5B}">
      <dsp:nvSpPr>
        <dsp:cNvPr id="0" name=""/>
        <dsp:cNvSpPr/>
      </dsp:nvSpPr>
      <dsp:spPr>
        <a:xfrm>
          <a:off x="7164795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0000" b="1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4478E-5033-4EE8-9D16-0A46CC405526}">
      <dsp:nvSpPr>
        <dsp:cNvPr id="0" name=""/>
        <dsp:cNvSpPr/>
      </dsp:nvSpPr>
      <dsp:spPr>
        <a:xfrm>
          <a:off x="8067874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sp:txBody>
      <dsp:txXfrm>
        <a:off x="8067874" y="2077977"/>
        <a:ext cx="903078" cy="2077977"/>
      </dsp:txXfrm>
    </dsp:sp>
    <dsp:sp modelId="{1464F3F4-7BE1-482D-A6A2-195BFFDA963F}">
      <dsp:nvSpPr>
        <dsp:cNvPr id="0" name=""/>
        <dsp:cNvSpPr/>
      </dsp:nvSpPr>
      <dsp:spPr>
        <a:xfrm>
          <a:off x="8094966" y="311696"/>
          <a:ext cx="848893" cy="1729916"/>
        </a:xfrm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E206C5-5559-431F-BC4B-A4407652F288}">
      <dsp:nvSpPr>
        <dsp:cNvPr id="0" name=""/>
        <dsp:cNvSpPr/>
      </dsp:nvSpPr>
      <dsp:spPr>
        <a:xfrm>
          <a:off x="8998045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sp:txBody>
      <dsp:txXfrm>
        <a:off x="8998045" y="2077977"/>
        <a:ext cx="903078" cy="2077977"/>
      </dsp:txXfrm>
    </dsp:sp>
    <dsp:sp modelId="{85AD8E34-29F0-4E98-A6FD-4C6E97E4BD58}">
      <dsp:nvSpPr>
        <dsp:cNvPr id="0" name=""/>
        <dsp:cNvSpPr/>
      </dsp:nvSpPr>
      <dsp:spPr>
        <a:xfrm>
          <a:off x="9025137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D60E89-3DDD-46B8-A931-478EEA9E4266}">
      <dsp:nvSpPr>
        <dsp:cNvPr id="0" name=""/>
        <dsp:cNvSpPr/>
      </dsp:nvSpPr>
      <dsp:spPr>
        <a:xfrm>
          <a:off x="9928216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sp:txBody>
      <dsp:txXfrm>
        <a:off x="9928216" y="2077977"/>
        <a:ext cx="903078" cy="2077977"/>
      </dsp:txXfrm>
    </dsp:sp>
    <dsp:sp modelId="{E95A64A3-6BDC-4DA7-822D-A49D5B948F48}">
      <dsp:nvSpPr>
        <dsp:cNvPr id="0" name=""/>
        <dsp:cNvSpPr/>
      </dsp:nvSpPr>
      <dsp:spPr>
        <a:xfrm>
          <a:off x="9955308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8AD0D-2817-4AE9-A325-960C0366EC6F}">
      <dsp:nvSpPr>
        <dsp:cNvPr id="0" name=""/>
        <dsp:cNvSpPr/>
      </dsp:nvSpPr>
      <dsp:spPr>
        <a:xfrm>
          <a:off x="10858387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sp:txBody>
      <dsp:txXfrm>
        <a:off x="10858387" y="2077977"/>
        <a:ext cx="903078" cy="2077977"/>
      </dsp:txXfrm>
    </dsp:sp>
    <dsp:sp modelId="{C08C6D02-C52A-456D-B09E-6F98672DEF73}">
      <dsp:nvSpPr>
        <dsp:cNvPr id="0" name=""/>
        <dsp:cNvSpPr/>
      </dsp:nvSpPr>
      <dsp:spPr>
        <a:xfrm>
          <a:off x="10885479" y="311696"/>
          <a:ext cx="848893" cy="1729916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 l="-50000" r="-5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C7B703-D9B9-4B54-B66F-43A7315B3FDA}">
      <dsp:nvSpPr>
        <dsp:cNvPr id="0" name=""/>
        <dsp:cNvSpPr/>
      </dsp:nvSpPr>
      <dsp:spPr>
        <a:xfrm>
          <a:off x="228621" y="4155955"/>
          <a:ext cx="11304316" cy="779241"/>
        </a:xfrm>
        <a:prstGeom prst="rightArrow">
          <a:avLst/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AFDCAD-E7F4-4ABD-8F7A-64CAC9B1B427}">
      <dsp:nvSpPr>
        <dsp:cNvPr id="0" name=""/>
        <dsp:cNvSpPr/>
      </dsp:nvSpPr>
      <dsp:spPr>
        <a:xfrm>
          <a:off x="93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1300" b="0" kern="1200" dirty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3" y="2077977"/>
        <a:ext cx="903078" cy="2077977"/>
      </dsp:txXfrm>
    </dsp:sp>
    <dsp:sp modelId="{4EFC7334-50E2-49DC-8033-0FFF3BE09926}">
      <dsp:nvSpPr>
        <dsp:cNvPr id="0" name=""/>
        <dsp:cNvSpPr/>
      </dsp:nvSpPr>
      <dsp:spPr>
        <a:xfrm>
          <a:off x="27185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27D576-024D-4AB4-A6AF-F138570B7B1F}">
      <dsp:nvSpPr>
        <dsp:cNvPr id="0" name=""/>
        <dsp:cNvSpPr/>
      </dsp:nvSpPr>
      <dsp:spPr>
        <a:xfrm>
          <a:off x="957311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sp:txBody>
      <dsp:txXfrm>
        <a:off x="957311" y="2077977"/>
        <a:ext cx="903078" cy="2077977"/>
      </dsp:txXfrm>
    </dsp:sp>
    <dsp:sp modelId="{F19B0874-9636-45EF-87D3-092C2A269C1A}">
      <dsp:nvSpPr>
        <dsp:cNvPr id="0" name=""/>
        <dsp:cNvSpPr/>
      </dsp:nvSpPr>
      <dsp:spPr>
        <a:xfrm>
          <a:off x="957356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1000"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C6834A-D384-4667-81D2-A01130E993FE}">
      <dsp:nvSpPr>
        <dsp:cNvPr id="0" name=""/>
        <dsp:cNvSpPr/>
      </dsp:nvSpPr>
      <dsp:spPr>
        <a:xfrm>
          <a:off x="1887482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sp:txBody>
      <dsp:txXfrm>
        <a:off x="1887482" y="2077977"/>
        <a:ext cx="903078" cy="2077977"/>
      </dsp:txXfrm>
    </dsp:sp>
    <dsp:sp modelId="{73A9045C-B103-4CB1-97B4-5C3B1519628C}">
      <dsp:nvSpPr>
        <dsp:cNvPr id="0" name=""/>
        <dsp:cNvSpPr/>
      </dsp:nvSpPr>
      <dsp:spPr>
        <a:xfrm>
          <a:off x="1887527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3D6CE1-1F79-40C7-BE59-D2F183BE78AE}">
      <dsp:nvSpPr>
        <dsp:cNvPr id="0" name=""/>
        <dsp:cNvSpPr/>
      </dsp:nvSpPr>
      <dsp:spPr>
        <a:xfrm>
          <a:off x="2817653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sp:txBody>
      <dsp:txXfrm>
        <a:off x="2817653" y="2077977"/>
        <a:ext cx="903078" cy="2077977"/>
      </dsp:txXfrm>
    </dsp:sp>
    <dsp:sp modelId="{FEBE9BFB-C8B0-42BC-8441-38F413805D4A}">
      <dsp:nvSpPr>
        <dsp:cNvPr id="0" name=""/>
        <dsp:cNvSpPr/>
      </dsp:nvSpPr>
      <dsp:spPr>
        <a:xfrm>
          <a:off x="2817698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30000" b="3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2BF532-1668-4508-A0D3-754B625085A3}">
      <dsp:nvSpPr>
        <dsp:cNvPr id="0" name=""/>
        <dsp:cNvSpPr/>
      </dsp:nvSpPr>
      <dsp:spPr>
        <a:xfrm>
          <a:off x="3747825" y="0"/>
          <a:ext cx="4320003" cy="5194944"/>
        </a:xfrm>
        <a:prstGeom prst="rect">
          <a:avLst/>
        </a:prstGeom>
        <a:solidFill>
          <a:srgbClr val="0055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sp:txBody>
      <dsp:txXfrm>
        <a:off x="3747825" y="2077977"/>
        <a:ext cx="4320003" cy="2077977"/>
      </dsp:txXfrm>
    </dsp:sp>
    <dsp:sp modelId="{0FA179F6-CBF8-4611-B009-5CBFDB206B5B}">
      <dsp:nvSpPr>
        <dsp:cNvPr id="0" name=""/>
        <dsp:cNvSpPr/>
      </dsp:nvSpPr>
      <dsp:spPr>
        <a:xfrm>
          <a:off x="3720777" y="143488"/>
          <a:ext cx="4320004" cy="2294889"/>
        </a:xfrm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20000" r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4478E-5033-4EE8-9D16-0A46CC405526}">
      <dsp:nvSpPr>
        <dsp:cNvPr id="0" name=""/>
        <dsp:cNvSpPr/>
      </dsp:nvSpPr>
      <dsp:spPr>
        <a:xfrm>
          <a:off x="8094921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sp:txBody>
      <dsp:txXfrm>
        <a:off x="8094921" y="2077977"/>
        <a:ext cx="903078" cy="2077977"/>
      </dsp:txXfrm>
    </dsp:sp>
    <dsp:sp modelId="{1464F3F4-7BE1-482D-A6A2-195BFFDA963F}">
      <dsp:nvSpPr>
        <dsp:cNvPr id="0" name=""/>
        <dsp:cNvSpPr/>
      </dsp:nvSpPr>
      <dsp:spPr>
        <a:xfrm>
          <a:off x="8094966" y="311696"/>
          <a:ext cx="848893" cy="1729916"/>
        </a:xfrm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E206C5-5559-431F-BC4B-A4407652F288}">
      <dsp:nvSpPr>
        <dsp:cNvPr id="0" name=""/>
        <dsp:cNvSpPr/>
      </dsp:nvSpPr>
      <dsp:spPr>
        <a:xfrm>
          <a:off x="9025092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sp:txBody>
      <dsp:txXfrm>
        <a:off x="9025092" y="2077977"/>
        <a:ext cx="903078" cy="2077977"/>
      </dsp:txXfrm>
    </dsp:sp>
    <dsp:sp modelId="{85AD8E34-29F0-4E98-A6FD-4C6E97E4BD58}">
      <dsp:nvSpPr>
        <dsp:cNvPr id="0" name=""/>
        <dsp:cNvSpPr/>
      </dsp:nvSpPr>
      <dsp:spPr>
        <a:xfrm>
          <a:off x="9025137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D60E89-3DDD-46B8-A931-478EEA9E4266}">
      <dsp:nvSpPr>
        <dsp:cNvPr id="0" name=""/>
        <dsp:cNvSpPr/>
      </dsp:nvSpPr>
      <dsp:spPr>
        <a:xfrm>
          <a:off x="9928216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sp:txBody>
      <dsp:txXfrm>
        <a:off x="9928216" y="2077977"/>
        <a:ext cx="903078" cy="2077977"/>
      </dsp:txXfrm>
    </dsp:sp>
    <dsp:sp modelId="{E95A64A3-6BDC-4DA7-822D-A49D5B948F48}">
      <dsp:nvSpPr>
        <dsp:cNvPr id="0" name=""/>
        <dsp:cNvSpPr/>
      </dsp:nvSpPr>
      <dsp:spPr>
        <a:xfrm>
          <a:off x="9955308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8AD0D-2817-4AE9-A325-960C0366EC6F}">
      <dsp:nvSpPr>
        <dsp:cNvPr id="0" name=""/>
        <dsp:cNvSpPr/>
      </dsp:nvSpPr>
      <dsp:spPr>
        <a:xfrm>
          <a:off x="10858387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sp:txBody>
      <dsp:txXfrm>
        <a:off x="10858387" y="2077977"/>
        <a:ext cx="903078" cy="2077977"/>
      </dsp:txXfrm>
    </dsp:sp>
    <dsp:sp modelId="{C08C6D02-C52A-456D-B09E-6F98672DEF73}">
      <dsp:nvSpPr>
        <dsp:cNvPr id="0" name=""/>
        <dsp:cNvSpPr/>
      </dsp:nvSpPr>
      <dsp:spPr>
        <a:xfrm>
          <a:off x="10885479" y="311696"/>
          <a:ext cx="848893" cy="1729916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 l="-50000" r="-5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C7B703-D9B9-4B54-B66F-43A7315B3FDA}">
      <dsp:nvSpPr>
        <dsp:cNvPr id="0" name=""/>
        <dsp:cNvSpPr/>
      </dsp:nvSpPr>
      <dsp:spPr>
        <a:xfrm>
          <a:off x="228621" y="4155955"/>
          <a:ext cx="11304316" cy="779241"/>
        </a:xfrm>
        <a:prstGeom prst="rightArrow">
          <a:avLst/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AFDCAD-E7F4-4ABD-8F7A-64CAC9B1B427}">
      <dsp:nvSpPr>
        <dsp:cNvPr id="0" name=""/>
        <dsp:cNvSpPr/>
      </dsp:nvSpPr>
      <dsp:spPr>
        <a:xfrm>
          <a:off x="5836" y="0"/>
          <a:ext cx="902196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1300" b="0" kern="1200" dirty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836" y="2077977"/>
        <a:ext cx="902196" cy="2077977"/>
      </dsp:txXfrm>
    </dsp:sp>
    <dsp:sp modelId="{4EFC7334-50E2-49DC-8033-0FFF3BE09926}">
      <dsp:nvSpPr>
        <dsp:cNvPr id="0" name=""/>
        <dsp:cNvSpPr/>
      </dsp:nvSpPr>
      <dsp:spPr>
        <a:xfrm>
          <a:off x="32902" y="311696"/>
          <a:ext cx="848064" cy="1729916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27D576-024D-4AB4-A6AF-F138570B7B1F}">
      <dsp:nvSpPr>
        <dsp:cNvPr id="0" name=""/>
        <dsp:cNvSpPr/>
      </dsp:nvSpPr>
      <dsp:spPr>
        <a:xfrm>
          <a:off x="962119" y="0"/>
          <a:ext cx="902196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sp:txBody>
      <dsp:txXfrm>
        <a:off x="962119" y="2077977"/>
        <a:ext cx="902196" cy="2077977"/>
      </dsp:txXfrm>
    </dsp:sp>
    <dsp:sp modelId="{F19B0874-9636-45EF-87D3-092C2A269C1A}">
      <dsp:nvSpPr>
        <dsp:cNvPr id="0" name=""/>
        <dsp:cNvSpPr/>
      </dsp:nvSpPr>
      <dsp:spPr>
        <a:xfrm>
          <a:off x="962165" y="311696"/>
          <a:ext cx="848064" cy="1729916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1000"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C6834A-D384-4667-81D2-A01130E993FE}">
      <dsp:nvSpPr>
        <dsp:cNvPr id="0" name=""/>
        <dsp:cNvSpPr/>
      </dsp:nvSpPr>
      <dsp:spPr>
        <a:xfrm>
          <a:off x="1891382" y="0"/>
          <a:ext cx="902196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sp:txBody>
      <dsp:txXfrm>
        <a:off x="1891382" y="2077977"/>
        <a:ext cx="902196" cy="2077977"/>
      </dsp:txXfrm>
    </dsp:sp>
    <dsp:sp modelId="{73A9045C-B103-4CB1-97B4-5C3B1519628C}">
      <dsp:nvSpPr>
        <dsp:cNvPr id="0" name=""/>
        <dsp:cNvSpPr/>
      </dsp:nvSpPr>
      <dsp:spPr>
        <a:xfrm>
          <a:off x="1891427" y="311696"/>
          <a:ext cx="848064" cy="1729916"/>
        </a:xfrm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3D6CE1-1F79-40C7-BE59-D2F183BE78AE}">
      <dsp:nvSpPr>
        <dsp:cNvPr id="0" name=""/>
        <dsp:cNvSpPr/>
      </dsp:nvSpPr>
      <dsp:spPr>
        <a:xfrm>
          <a:off x="2820645" y="0"/>
          <a:ext cx="902196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sp:txBody>
      <dsp:txXfrm>
        <a:off x="2820645" y="2077977"/>
        <a:ext cx="902196" cy="2077977"/>
      </dsp:txXfrm>
    </dsp:sp>
    <dsp:sp modelId="{FEBE9BFB-C8B0-42BC-8441-38F413805D4A}">
      <dsp:nvSpPr>
        <dsp:cNvPr id="0" name=""/>
        <dsp:cNvSpPr/>
      </dsp:nvSpPr>
      <dsp:spPr>
        <a:xfrm>
          <a:off x="2820690" y="311696"/>
          <a:ext cx="848064" cy="1729916"/>
        </a:xfrm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30000" b="3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2BF532-1668-4508-A0D3-754B625085A3}">
      <dsp:nvSpPr>
        <dsp:cNvPr id="0" name=""/>
        <dsp:cNvSpPr/>
      </dsp:nvSpPr>
      <dsp:spPr>
        <a:xfrm>
          <a:off x="3749908" y="0"/>
          <a:ext cx="902196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sp:txBody>
      <dsp:txXfrm>
        <a:off x="3749908" y="2077977"/>
        <a:ext cx="902196" cy="2077977"/>
      </dsp:txXfrm>
    </dsp:sp>
    <dsp:sp modelId="{0FA179F6-CBF8-4611-B009-5CBFDB206B5B}">
      <dsp:nvSpPr>
        <dsp:cNvPr id="0" name=""/>
        <dsp:cNvSpPr/>
      </dsp:nvSpPr>
      <dsp:spPr>
        <a:xfrm>
          <a:off x="3749953" y="311696"/>
          <a:ext cx="848064" cy="1729916"/>
        </a:xfrm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0000" b="1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4478E-5033-4EE8-9D16-0A46CC405526}">
      <dsp:nvSpPr>
        <dsp:cNvPr id="0" name=""/>
        <dsp:cNvSpPr/>
      </dsp:nvSpPr>
      <dsp:spPr>
        <a:xfrm>
          <a:off x="4679170" y="0"/>
          <a:ext cx="4315784" cy="5194944"/>
        </a:xfrm>
        <a:prstGeom prst="rect">
          <a:avLst/>
        </a:prstGeom>
        <a:solidFill>
          <a:srgbClr val="0055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sp:txBody>
      <dsp:txXfrm>
        <a:off x="4679170" y="2077977"/>
        <a:ext cx="4315784" cy="2077977"/>
      </dsp:txXfrm>
    </dsp:sp>
    <dsp:sp modelId="{1464F3F4-7BE1-482D-A6A2-195BFFDA963F}">
      <dsp:nvSpPr>
        <dsp:cNvPr id="0" name=""/>
        <dsp:cNvSpPr/>
      </dsp:nvSpPr>
      <dsp:spPr>
        <a:xfrm>
          <a:off x="4697223" y="20949"/>
          <a:ext cx="4284000" cy="2371092"/>
        </a:xfrm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E206C5-5559-431F-BC4B-A4407652F288}">
      <dsp:nvSpPr>
        <dsp:cNvPr id="0" name=""/>
        <dsp:cNvSpPr/>
      </dsp:nvSpPr>
      <dsp:spPr>
        <a:xfrm>
          <a:off x="9022021" y="0"/>
          <a:ext cx="902196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sp:txBody>
      <dsp:txXfrm>
        <a:off x="9022021" y="2077977"/>
        <a:ext cx="902196" cy="2077977"/>
      </dsp:txXfrm>
    </dsp:sp>
    <dsp:sp modelId="{85AD8E34-29F0-4E98-A6FD-4C6E97E4BD58}">
      <dsp:nvSpPr>
        <dsp:cNvPr id="0" name=""/>
        <dsp:cNvSpPr/>
      </dsp:nvSpPr>
      <dsp:spPr>
        <a:xfrm>
          <a:off x="9022066" y="311696"/>
          <a:ext cx="848064" cy="1729916"/>
        </a:xfrm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D60E89-3DDD-46B8-A931-478EEA9E4266}">
      <dsp:nvSpPr>
        <dsp:cNvPr id="0" name=""/>
        <dsp:cNvSpPr/>
      </dsp:nvSpPr>
      <dsp:spPr>
        <a:xfrm>
          <a:off x="9924263" y="0"/>
          <a:ext cx="902196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sp:txBody>
      <dsp:txXfrm>
        <a:off x="9924263" y="2077977"/>
        <a:ext cx="902196" cy="2077977"/>
      </dsp:txXfrm>
    </dsp:sp>
    <dsp:sp modelId="{E95A64A3-6BDC-4DA7-822D-A49D5B948F48}">
      <dsp:nvSpPr>
        <dsp:cNvPr id="0" name=""/>
        <dsp:cNvSpPr/>
      </dsp:nvSpPr>
      <dsp:spPr>
        <a:xfrm>
          <a:off x="9951328" y="311696"/>
          <a:ext cx="848064" cy="1729916"/>
        </a:xfrm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8AD0D-2817-4AE9-A325-960C0366EC6F}">
      <dsp:nvSpPr>
        <dsp:cNvPr id="0" name=""/>
        <dsp:cNvSpPr/>
      </dsp:nvSpPr>
      <dsp:spPr>
        <a:xfrm>
          <a:off x="10853525" y="0"/>
          <a:ext cx="902196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sp:txBody>
      <dsp:txXfrm>
        <a:off x="10853525" y="2077977"/>
        <a:ext cx="902196" cy="2077977"/>
      </dsp:txXfrm>
    </dsp:sp>
    <dsp:sp modelId="{C08C6D02-C52A-456D-B09E-6F98672DEF73}">
      <dsp:nvSpPr>
        <dsp:cNvPr id="0" name=""/>
        <dsp:cNvSpPr/>
      </dsp:nvSpPr>
      <dsp:spPr>
        <a:xfrm>
          <a:off x="10880591" y="311696"/>
          <a:ext cx="848064" cy="1729916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 l="-50000" r="-5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C7B703-D9B9-4B54-B66F-43A7315B3FDA}">
      <dsp:nvSpPr>
        <dsp:cNvPr id="0" name=""/>
        <dsp:cNvSpPr/>
      </dsp:nvSpPr>
      <dsp:spPr>
        <a:xfrm>
          <a:off x="228621" y="4155955"/>
          <a:ext cx="11304316" cy="779241"/>
        </a:xfrm>
        <a:prstGeom prst="rightArrow">
          <a:avLst/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AFDCAD-E7F4-4ABD-8F7A-64CAC9B1B427}">
      <dsp:nvSpPr>
        <dsp:cNvPr id="0" name=""/>
        <dsp:cNvSpPr/>
      </dsp:nvSpPr>
      <dsp:spPr>
        <a:xfrm>
          <a:off x="93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1300" b="0" kern="1200" dirty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3" y="2077977"/>
        <a:ext cx="903078" cy="2077977"/>
      </dsp:txXfrm>
    </dsp:sp>
    <dsp:sp modelId="{4EFC7334-50E2-49DC-8033-0FFF3BE09926}">
      <dsp:nvSpPr>
        <dsp:cNvPr id="0" name=""/>
        <dsp:cNvSpPr/>
      </dsp:nvSpPr>
      <dsp:spPr>
        <a:xfrm>
          <a:off x="27185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27D576-024D-4AB4-A6AF-F138570B7B1F}">
      <dsp:nvSpPr>
        <dsp:cNvPr id="0" name=""/>
        <dsp:cNvSpPr/>
      </dsp:nvSpPr>
      <dsp:spPr>
        <a:xfrm>
          <a:off x="957311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sp:txBody>
      <dsp:txXfrm>
        <a:off x="957311" y="2077977"/>
        <a:ext cx="903078" cy="2077977"/>
      </dsp:txXfrm>
    </dsp:sp>
    <dsp:sp modelId="{F19B0874-9636-45EF-87D3-092C2A269C1A}">
      <dsp:nvSpPr>
        <dsp:cNvPr id="0" name=""/>
        <dsp:cNvSpPr/>
      </dsp:nvSpPr>
      <dsp:spPr>
        <a:xfrm>
          <a:off x="957356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1000"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C6834A-D384-4667-81D2-A01130E993FE}">
      <dsp:nvSpPr>
        <dsp:cNvPr id="0" name=""/>
        <dsp:cNvSpPr/>
      </dsp:nvSpPr>
      <dsp:spPr>
        <a:xfrm>
          <a:off x="1887482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sp:txBody>
      <dsp:txXfrm>
        <a:off x="1887482" y="2077977"/>
        <a:ext cx="903078" cy="2077977"/>
      </dsp:txXfrm>
    </dsp:sp>
    <dsp:sp modelId="{73A9045C-B103-4CB1-97B4-5C3B1519628C}">
      <dsp:nvSpPr>
        <dsp:cNvPr id="0" name=""/>
        <dsp:cNvSpPr/>
      </dsp:nvSpPr>
      <dsp:spPr>
        <a:xfrm>
          <a:off x="1887527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3D6CE1-1F79-40C7-BE59-D2F183BE78AE}">
      <dsp:nvSpPr>
        <dsp:cNvPr id="0" name=""/>
        <dsp:cNvSpPr/>
      </dsp:nvSpPr>
      <dsp:spPr>
        <a:xfrm>
          <a:off x="2817653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sp:txBody>
      <dsp:txXfrm>
        <a:off x="2817653" y="2077977"/>
        <a:ext cx="903078" cy="2077977"/>
      </dsp:txXfrm>
    </dsp:sp>
    <dsp:sp modelId="{FEBE9BFB-C8B0-42BC-8441-38F413805D4A}">
      <dsp:nvSpPr>
        <dsp:cNvPr id="0" name=""/>
        <dsp:cNvSpPr/>
      </dsp:nvSpPr>
      <dsp:spPr>
        <a:xfrm>
          <a:off x="2817698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30000" b="3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2BF532-1668-4508-A0D3-754B625085A3}">
      <dsp:nvSpPr>
        <dsp:cNvPr id="0" name=""/>
        <dsp:cNvSpPr/>
      </dsp:nvSpPr>
      <dsp:spPr>
        <a:xfrm>
          <a:off x="3747824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sp:txBody>
      <dsp:txXfrm>
        <a:off x="3747824" y="2077977"/>
        <a:ext cx="903078" cy="2077977"/>
      </dsp:txXfrm>
    </dsp:sp>
    <dsp:sp modelId="{0FA179F6-CBF8-4611-B009-5CBFDB206B5B}">
      <dsp:nvSpPr>
        <dsp:cNvPr id="0" name=""/>
        <dsp:cNvSpPr/>
      </dsp:nvSpPr>
      <dsp:spPr>
        <a:xfrm>
          <a:off x="3747869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0000" b="1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4478E-5033-4EE8-9D16-0A46CC405526}">
      <dsp:nvSpPr>
        <dsp:cNvPr id="0" name=""/>
        <dsp:cNvSpPr/>
      </dsp:nvSpPr>
      <dsp:spPr>
        <a:xfrm>
          <a:off x="4677995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sp:txBody>
      <dsp:txXfrm>
        <a:off x="4677995" y="2077977"/>
        <a:ext cx="903078" cy="2077977"/>
      </dsp:txXfrm>
    </dsp:sp>
    <dsp:sp modelId="{1464F3F4-7BE1-482D-A6A2-195BFFDA963F}">
      <dsp:nvSpPr>
        <dsp:cNvPr id="0" name=""/>
        <dsp:cNvSpPr/>
      </dsp:nvSpPr>
      <dsp:spPr>
        <a:xfrm>
          <a:off x="4678040" y="311696"/>
          <a:ext cx="848893" cy="1729916"/>
        </a:xfrm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E206C5-5559-431F-BC4B-A4407652F288}">
      <dsp:nvSpPr>
        <dsp:cNvPr id="0" name=""/>
        <dsp:cNvSpPr/>
      </dsp:nvSpPr>
      <dsp:spPr>
        <a:xfrm>
          <a:off x="5608167" y="0"/>
          <a:ext cx="4320003" cy="5194944"/>
        </a:xfrm>
        <a:prstGeom prst="rect">
          <a:avLst/>
        </a:prstGeom>
        <a:solidFill>
          <a:srgbClr val="0055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sp:txBody>
      <dsp:txXfrm>
        <a:off x="5608167" y="2077977"/>
        <a:ext cx="4320003" cy="2077977"/>
      </dsp:txXfrm>
    </dsp:sp>
    <dsp:sp modelId="{85AD8E34-29F0-4E98-A6FD-4C6E97E4BD58}">
      <dsp:nvSpPr>
        <dsp:cNvPr id="0" name=""/>
        <dsp:cNvSpPr/>
      </dsp:nvSpPr>
      <dsp:spPr>
        <a:xfrm>
          <a:off x="5581119" y="0"/>
          <a:ext cx="4320004" cy="2353309"/>
        </a:xfrm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D60E89-3DDD-46B8-A931-478EEA9E4266}">
      <dsp:nvSpPr>
        <dsp:cNvPr id="0" name=""/>
        <dsp:cNvSpPr/>
      </dsp:nvSpPr>
      <dsp:spPr>
        <a:xfrm>
          <a:off x="9928216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sp:txBody>
      <dsp:txXfrm>
        <a:off x="9928216" y="2077977"/>
        <a:ext cx="903078" cy="2077977"/>
      </dsp:txXfrm>
    </dsp:sp>
    <dsp:sp modelId="{E95A64A3-6BDC-4DA7-822D-A49D5B948F48}">
      <dsp:nvSpPr>
        <dsp:cNvPr id="0" name=""/>
        <dsp:cNvSpPr/>
      </dsp:nvSpPr>
      <dsp:spPr>
        <a:xfrm>
          <a:off x="9955308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8AD0D-2817-4AE9-A325-960C0366EC6F}">
      <dsp:nvSpPr>
        <dsp:cNvPr id="0" name=""/>
        <dsp:cNvSpPr/>
      </dsp:nvSpPr>
      <dsp:spPr>
        <a:xfrm>
          <a:off x="10858387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sp:txBody>
      <dsp:txXfrm>
        <a:off x="10858387" y="2077977"/>
        <a:ext cx="903078" cy="2077977"/>
      </dsp:txXfrm>
    </dsp:sp>
    <dsp:sp modelId="{C08C6D02-C52A-456D-B09E-6F98672DEF73}">
      <dsp:nvSpPr>
        <dsp:cNvPr id="0" name=""/>
        <dsp:cNvSpPr/>
      </dsp:nvSpPr>
      <dsp:spPr>
        <a:xfrm>
          <a:off x="10885479" y="311696"/>
          <a:ext cx="848893" cy="1729916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 l="-50000" r="-5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C7B703-D9B9-4B54-B66F-43A7315B3FDA}">
      <dsp:nvSpPr>
        <dsp:cNvPr id="0" name=""/>
        <dsp:cNvSpPr/>
      </dsp:nvSpPr>
      <dsp:spPr>
        <a:xfrm>
          <a:off x="228621" y="4155955"/>
          <a:ext cx="11304316" cy="779241"/>
        </a:xfrm>
        <a:prstGeom prst="rightArrow">
          <a:avLst/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AFDCAD-E7F4-4ABD-8F7A-64CAC9B1B427}">
      <dsp:nvSpPr>
        <dsp:cNvPr id="0" name=""/>
        <dsp:cNvSpPr/>
      </dsp:nvSpPr>
      <dsp:spPr>
        <a:xfrm>
          <a:off x="93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1300" b="0" kern="1200" dirty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3" y="2077977"/>
        <a:ext cx="903078" cy="2077977"/>
      </dsp:txXfrm>
    </dsp:sp>
    <dsp:sp modelId="{4EFC7334-50E2-49DC-8033-0FFF3BE09926}">
      <dsp:nvSpPr>
        <dsp:cNvPr id="0" name=""/>
        <dsp:cNvSpPr/>
      </dsp:nvSpPr>
      <dsp:spPr>
        <a:xfrm>
          <a:off x="27185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27D576-024D-4AB4-A6AF-F138570B7B1F}">
      <dsp:nvSpPr>
        <dsp:cNvPr id="0" name=""/>
        <dsp:cNvSpPr/>
      </dsp:nvSpPr>
      <dsp:spPr>
        <a:xfrm>
          <a:off x="957311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sp:txBody>
      <dsp:txXfrm>
        <a:off x="957311" y="2077977"/>
        <a:ext cx="903078" cy="2077977"/>
      </dsp:txXfrm>
    </dsp:sp>
    <dsp:sp modelId="{F19B0874-9636-45EF-87D3-092C2A269C1A}">
      <dsp:nvSpPr>
        <dsp:cNvPr id="0" name=""/>
        <dsp:cNvSpPr/>
      </dsp:nvSpPr>
      <dsp:spPr>
        <a:xfrm>
          <a:off x="957356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1000"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C6834A-D384-4667-81D2-A01130E993FE}">
      <dsp:nvSpPr>
        <dsp:cNvPr id="0" name=""/>
        <dsp:cNvSpPr/>
      </dsp:nvSpPr>
      <dsp:spPr>
        <a:xfrm>
          <a:off x="1887482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sp:txBody>
      <dsp:txXfrm>
        <a:off x="1887482" y="2077977"/>
        <a:ext cx="903078" cy="2077977"/>
      </dsp:txXfrm>
    </dsp:sp>
    <dsp:sp modelId="{73A9045C-B103-4CB1-97B4-5C3B1519628C}">
      <dsp:nvSpPr>
        <dsp:cNvPr id="0" name=""/>
        <dsp:cNvSpPr/>
      </dsp:nvSpPr>
      <dsp:spPr>
        <a:xfrm>
          <a:off x="1887527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3D6CE1-1F79-40C7-BE59-D2F183BE78AE}">
      <dsp:nvSpPr>
        <dsp:cNvPr id="0" name=""/>
        <dsp:cNvSpPr/>
      </dsp:nvSpPr>
      <dsp:spPr>
        <a:xfrm>
          <a:off x="2817653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sp:txBody>
      <dsp:txXfrm>
        <a:off x="2817653" y="2077977"/>
        <a:ext cx="903078" cy="2077977"/>
      </dsp:txXfrm>
    </dsp:sp>
    <dsp:sp modelId="{FEBE9BFB-C8B0-42BC-8441-38F413805D4A}">
      <dsp:nvSpPr>
        <dsp:cNvPr id="0" name=""/>
        <dsp:cNvSpPr/>
      </dsp:nvSpPr>
      <dsp:spPr>
        <a:xfrm>
          <a:off x="2817698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30000" b="3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2BF532-1668-4508-A0D3-754B625085A3}">
      <dsp:nvSpPr>
        <dsp:cNvPr id="0" name=""/>
        <dsp:cNvSpPr/>
      </dsp:nvSpPr>
      <dsp:spPr>
        <a:xfrm>
          <a:off x="3747824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sp:txBody>
      <dsp:txXfrm>
        <a:off x="3747824" y="2077977"/>
        <a:ext cx="903078" cy="2077977"/>
      </dsp:txXfrm>
    </dsp:sp>
    <dsp:sp modelId="{0FA179F6-CBF8-4611-B009-5CBFDB206B5B}">
      <dsp:nvSpPr>
        <dsp:cNvPr id="0" name=""/>
        <dsp:cNvSpPr/>
      </dsp:nvSpPr>
      <dsp:spPr>
        <a:xfrm>
          <a:off x="3747869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0000" b="1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4478E-5033-4EE8-9D16-0A46CC405526}">
      <dsp:nvSpPr>
        <dsp:cNvPr id="0" name=""/>
        <dsp:cNvSpPr/>
      </dsp:nvSpPr>
      <dsp:spPr>
        <a:xfrm>
          <a:off x="4677995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sp:txBody>
      <dsp:txXfrm>
        <a:off x="4677995" y="2077977"/>
        <a:ext cx="903078" cy="2077977"/>
      </dsp:txXfrm>
    </dsp:sp>
    <dsp:sp modelId="{1464F3F4-7BE1-482D-A6A2-195BFFDA963F}">
      <dsp:nvSpPr>
        <dsp:cNvPr id="0" name=""/>
        <dsp:cNvSpPr/>
      </dsp:nvSpPr>
      <dsp:spPr>
        <a:xfrm>
          <a:off x="4678040" y="311696"/>
          <a:ext cx="848893" cy="1729916"/>
        </a:xfrm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E206C5-5559-431F-BC4B-A4407652F288}">
      <dsp:nvSpPr>
        <dsp:cNvPr id="0" name=""/>
        <dsp:cNvSpPr/>
      </dsp:nvSpPr>
      <dsp:spPr>
        <a:xfrm>
          <a:off x="5608166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sp:txBody>
      <dsp:txXfrm>
        <a:off x="5608166" y="2077977"/>
        <a:ext cx="903078" cy="2077977"/>
      </dsp:txXfrm>
    </dsp:sp>
    <dsp:sp modelId="{85AD8E34-29F0-4E98-A6FD-4C6E97E4BD58}">
      <dsp:nvSpPr>
        <dsp:cNvPr id="0" name=""/>
        <dsp:cNvSpPr/>
      </dsp:nvSpPr>
      <dsp:spPr>
        <a:xfrm>
          <a:off x="5608211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D60E89-3DDD-46B8-A931-478EEA9E4266}">
      <dsp:nvSpPr>
        <dsp:cNvPr id="0" name=""/>
        <dsp:cNvSpPr/>
      </dsp:nvSpPr>
      <dsp:spPr>
        <a:xfrm>
          <a:off x="6511290" y="0"/>
          <a:ext cx="4320003" cy="5194944"/>
        </a:xfrm>
        <a:prstGeom prst="rect">
          <a:avLst/>
        </a:prstGeom>
        <a:solidFill>
          <a:srgbClr val="0055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sp:txBody>
      <dsp:txXfrm>
        <a:off x="6511290" y="2077977"/>
        <a:ext cx="4320003" cy="2077977"/>
      </dsp:txXfrm>
    </dsp:sp>
    <dsp:sp modelId="{E95A64A3-6BDC-4DA7-822D-A49D5B948F48}">
      <dsp:nvSpPr>
        <dsp:cNvPr id="0" name=""/>
        <dsp:cNvSpPr/>
      </dsp:nvSpPr>
      <dsp:spPr>
        <a:xfrm>
          <a:off x="6511290" y="0"/>
          <a:ext cx="4320004" cy="2353309"/>
        </a:xfrm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8AD0D-2817-4AE9-A325-960C0366EC6F}">
      <dsp:nvSpPr>
        <dsp:cNvPr id="0" name=""/>
        <dsp:cNvSpPr/>
      </dsp:nvSpPr>
      <dsp:spPr>
        <a:xfrm>
          <a:off x="10858387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sp:txBody>
      <dsp:txXfrm>
        <a:off x="10858387" y="2077977"/>
        <a:ext cx="903078" cy="2077977"/>
      </dsp:txXfrm>
    </dsp:sp>
    <dsp:sp modelId="{C08C6D02-C52A-456D-B09E-6F98672DEF73}">
      <dsp:nvSpPr>
        <dsp:cNvPr id="0" name=""/>
        <dsp:cNvSpPr/>
      </dsp:nvSpPr>
      <dsp:spPr>
        <a:xfrm>
          <a:off x="10885479" y="311696"/>
          <a:ext cx="848893" cy="1729916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 l="-50000" r="-5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C7B703-D9B9-4B54-B66F-43A7315B3FDA}">
      <dsp:nvSpPr>
        <dsp:cNvPr id="0" name=""/>
        <dsp:cNvSpPr/>
      </dsp:nvSpPr>
      <dsp:spPr>
        <a:xfrm>
          <a:off x="228621" y="4155955"/>
          <a:ext cx="11304316" cy="779241"/>
        </a:xfrm>
        <a:prstGeom prst="rightArrow">
          <a:avLst/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AFDCAD-E7F4-4ABD-8F7A-64CAC9B1B427}">
      <dsp:nvSpPr>
        <dsp:cNvPr id="0" name=""/>
        <dsp:cNvSpPr/>
      </dsp:nvSpPr>
      <dsp:spPr>
        <a:xfrm>
          <a:off x="93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Conceptual</a:t>
          </a:r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rPr>
            <a:t>design</a:t>
          </a:r>
          <a:endParaRPr lang="en-US" sz="1300" b="0" kern="1200" dirty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3" y="2077977"/>
        <a:ext cx="903078" cy="2077977"/>
      </dsp:txXfrm>
    </dsp:sp>
    <dsp:sp modelId="{4EFC7334-50E2-49DC-8033-0FFF3BE09926}">
      <dsp:nvSpPr>
        <dsp:cNvPr id="0" name=""/>
        <dsp:cNvSpPr/>
      </dsp:nvSpPr>
      <dsp:spPr>
        <a:xfrm>
          <a:off x="27185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27D576-024D-4AB4-A6AF-F138570B7B1F}">
      <dsp:nvSpPr>
        <dsp:cNvPr id="0" name=""/>
        <dsp:cNvSpPr/>
      </dsp:nvSpPr>
      <dsp:spPr>
        <a:xfrm>
          <a:off x="957311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Conductor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selection</a:t>
          </a:r>
        </a:p>
      </dsp:txBody>
      <dsp:txXfrm>
        <a:off x="957311" y="2077977"/>
        <a:ext cx="903078" cy="2077977"/>
      </dsp:txXfrm>
    </dsp:sp>
    <dsp:sp modelId="{F19B0874-9636-45EF-87D3-092C2A269C1A}">
      <dsp:nvSpPr>
        <dsp:cNvPr id="0" name=""/>
        <dsp:cNvSpPr/>
      </dsp:nvSpPr>
      <dsp:spPr>
        <a:xfrm>
          <a:off x="957356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1000"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C6834A-D384-4667-81D2-A01130E993FE}">
      <dsp:nvSpPr>
        <dsp:cNvPr id="0" name=""/>
        <dsp:cNvSpPr/>
      </dsp:nvSpPr>
      <dsp:spPr>
        <a:xfrm>
          <a:off x="1887482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u="none" strike="noStrike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Magnetic design</a:t>
          </a:r>
        </a:p>
      </dsp:txBody>
      <dsp:txXfrm>
        <a:off x="1887482" y="2077977"/>
        <a:ext cx="903078" cy="2077977"/>
      </dsp:txXfrm>
    </dsp:sp>
    <dsp:sp modelId="{73A9045C-B103-4CB1-97B4-5C3B1519628C}">
      <dsp:nvSpPr>
        <dsp:cNvPr id="0" name=""/>
        <dsp:cNvSpPr/>
      </dsp:nvSpPr>
      <dsp:spPr>
        <a:xfrm>
          <a:off x="1887527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3D6CE1-1F79-40C7-BE59-D2F183BE78AE}">
      <dsp:nvSpPr>
        <dsp:cNvPr id="0" name=""/>
        <dsp:cNvSpPr/>
      </dsp:nvSpPr>
      <dsp:spPr>
        <a:xfrm>
          <a:off x="2817653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Mechanical design</a:t>
          </a:r>
        </a:p>
      </dsp:txBody>
      <dsp:txXfrm>
        <a:off x="2817653" y="2077977"/>
        <a:ext cx="903078" cy="2077977"/>
      </dsp:txXfrm>
    </dsp:sp>
    <dsp:sp modelId="{FEBE9BFB-C8B0-42BC-8441-38F413805D4A}">
      <dsp:nvSpPr>
        <dsp:cNvPr id="0" name=""/>
        <dsp:cNvSpPr/>
      </dsp:nvSpPr>
      <dsp:spPr>
        <a:xfrm>
          <a:off x="2817698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t="30000" b="3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2BF532-1668-4508-A0D3-754B625085A3}">
      <dsp:nvSpPr>
        <dsp:cNvPr id="0" name=""/>
        <dsp:cNvSpPr/>
      </dsp:nvSpPr>
      <dsp:spPr>
        <a:xfrm>
          <a:off x="3747824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Integration study</a:t>
          </a:r>
        </a:p>
      </dsp:txBody>
      <dsp:txXfrm>
        <a:off x="3747824" y="2077977"/>
        <a:ext cx="903078" cy="2077977"/>
      </dsp:txXfrm>
    </dsp:sp>
    <dsp:sp modelId="{0FA179F6-CBF8-4611-B009-5CBFDB206B5B}">
      <dsp:nvSpPr>
        <dsp:cNvPr id="0" name=""/>
        <dsp:cNvSpPr/>
      </dsp:nvSpPr>
      <dsp:spPr>
        <a:xfrm>
          <a:off x="3747869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0000" b="1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4478E-5033-4EE8-9D16-0A46CC405526}">
      <dsp:nvSpPr>
        <dsp:cNvPr id="0" name=""/>
        <dsp:cNvSpPr/>
      </dsp:nvSpPr>
      <dsp:spPr>
        <a:xfrm>
          <a:off x="4677995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manufacture</a:t>
          </a:r>
        </a:p>
      </dsp:txBody>
      <dsp:txXfrm>
        <a:off x="4677995" y="2077977"/>
        <a:ext cx="903078" cy="2077977"/>
      </dsp:txXfrm>
    </dsp:sp>
    <dsp:sp modelId="{1464F3F4-7BE1-482D-A6A2-195BFFDA963F}">
      <dsp:nvSpPr>
        <dsp:cNvPr id="0" name=""/>
        <dsp:cNvSpPr/>
      </dsp:nvSpPr>
      <dsp:spPr>
        <a:xfrm>
          <a:off x="4678040" y="311696"/>
          <a:ext cx="848893" cy="1729916"/>
        </a:xfrm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E206C5-5559-431F-BC4B-A4407652F288}">
      <dsp:nvSpPr>
        <dsp:cNvPr id="0" name=""/>
        <dsp:cNvSpPr/>
      </dsp:nvSpPr>
      <dsp:spPr>
        <a:xfrm>
          <a:off x="5608166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ESC coil assembly</a:t>
          </a:r>
        </a:p>
      </dsp:txBody>
      <dsp:txXfrm>
        <a:off x="5608166" y="2077977"/>
        <a:ext cx="903078" cy="2077977"/>
      </dsp:txXfrm>
    </dsp:sp>
    <dsp:sp modelId="{85AD8E34-29F0-4E98-A6FD-4C6E97E4BD58}">
      <dsp:nvSpPr>
        <dsp:cNvPr id="0" name=""/>
        <dsp:cNvSpPr/>
      </dsp:nvSpPr>
      <dsp:spPr>
        <a:xfrm>
          <a:off x="5608211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0" b="20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D60E89-3DDD-46B8-A931-478EEA9E4266}">
      <dsp:nvSpPr>
        <dsp:cNvPr id="0" name=""/>
        <dsp:cNvSpPr/>
      </dsp:nvSpPr>
      <dsp:spPr>
        <a:xfrm>
          <a:off x="6511290" y="0"/>
          <a:ext cx="903078" cy="5194944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Test</a:t>
          </a:r>
        </a:p>
      </dsp:txBody>
      <dsp:txXfrm>
        <a:off x="6511290" y="2077977"/>
        <a:ext cx="903078" cy="2077977"/>
      </dsp:txXfrm>
    </dsp:sp>
    <dsp:sp modelId="{E95A64A3-6BDC-4DA7-822D-A49D5B948F48}">
      <dsp:nvSpPr>
        <dsp:cNvPr id="0" name=""/>
        <dsp:cNvSpPr/>
      </dsp:nvSpPr>
      <dsp:spPr>
        <a:xfrm>
          <a:off x="6538382" y="311696"/>
          <a:ext cx="848893" cy="1729916"/>
        </a:xfrm>
        <a:prstGeom prst="rect">
          <a:avLst/>
        </a:prstGeom>
        <a:blipFill dpi="0" rotWithShape="1">
          <a:blip xmlns:r="http://schemas.openxmlformats.org/officeDocument/2006/relationships"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8AD0D-2817-4AE9-A325-960C0366EC6F}">
      <dsp:nvSpPr>
        <dsp:cNvPr id="0" name=""/>
        <dsp:cNvSpPr/>
      </dsp:nvSpPr>
      <dsp:spPr>
        <a:xfrm>
          <a:off x="7441462" y="0"/>
          <a:ext cx="4320003" cy="5194944"/>
        </a:xfrm>
        <a:prstGeom prst="rect">
          <a:avLst/>
        </a:prstGeom>
        <a:solidFill>
          <a:srgbClr val="0055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Performance analysis</a:t>
          </a:r>
        </a:p>
      </dsp:txBody>
      <dsp:txXfrm>
        <a:off x="7441462" y="2077977"/>
        <a:ext cx="4320003" cy="2077977"/>
      </dsp:txXfrm>
    </dsp:sp>
    <dsp:sp modelId="{C08C6D02-C52A-456D-B09E-6F98672DEF73}">
      <dsp:nvSpPr>
        <dsp:cNvPr id="0" name=""/>
        <dsp:cNvSpPr/>
      </dsp:nvSpPr>
      <dsp:spPr>
        <a:xfrm>
          <a:off x="7441461" y="0"/>
          <a:ext cx="4320004" cy="2353309"/>
        </a:xfrm>
        <a:prstGeom prst="rect">
          <a:avLst/>
        </a:prstGeom>
        <a:blipFill dpi="0" rotWithShape="1"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 l="-5000" t="-5000" r="-10000" b="-3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C7B703-D9B9-4B54-B66F-43A7315B3FDA}">
      <dsp:nvSpPr>
        <dsp:cNvPr id="0" name=""/>
        <dsp:cNvSpPr/>
      </dsp:nvSpPr>
      <dsp:spPr>
        <a:xfrm>
          <a:off x="228621" y="4155955"/>
          <a:ext cx="11304316" cy="779241"/>
        </a:xfrm>
        <a:prstGeom prst="rightArrow">
          <a:avLst/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33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72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61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244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92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556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030B3F1-A230-494C-1D86-6E6C809906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0781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A3BF-C251-4B9B-B072-364848D6751A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42B66-E96B-4444-AF5F-239D4CAA9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951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A3BF-C251-4B9B-B072-364848D6751A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42B66-E96B-4444-AF5F-239D4CAA9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114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A3BF-C251-4B9B-B072-364848D6751A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42B66-E96B-4444-AF5F-239D4CAA9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156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A3BF-C251-4B9B-B072-364848D6751A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42B66-E96B-4444-AF5F-239D4CAA9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787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A3BF-C251-4B9B-B072-364848D6751A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42B66-E96B-4444-AF5F-239D4CAA9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345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A3BF-C251-4B9B-B072-364848D6751A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42B66-E96B-4444-AF5F-239D4CAA9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6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0969139" cy="53246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62598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11499890" y="641625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855346" y="6460313"/>
            <a:ext cx="8481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US" sz="12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E. Ravaioli</a:t>
            </a:r>
            <a:r>
              <a:rPr lang="en-US" sz="1200" kern="1200" baseline="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GB" sz="1200" kern="1200" baseline="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STEAM for HFM</a:t>
            </a:r>
            <a:r>
              <a:rPr lang="en-US" sz="1200" kern="1200" baseline="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– 2023/11/01</a:t>
            </a:r>
            <a:endParaRPr lang="en-US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2260" y="6286500"/>
            <a:ext cx="11987480" cy="0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064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Emmanuele Ravaioli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5075" y="2243667"/>
            <a:ext cx="10959548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Emmanuele Ravaioli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0969139" cy="53246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62598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11499890" y="641625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855346" y="6460313"/>
            <a:ext cx="8481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US" sz="12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E. Ravaioli</a:t>
            </a:r>
            <a:r>
              <a:rPr lang="en-US" sz="1200" kern="1200" baseline="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GB" sz="1200" kern="1200" baseline="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First test of the ESC quench protection system (Energy Shift with Coupling)</a:t>
            </a:r>
            <a:r>
              <a:rPr lang="en-US" sz="1200" kern="1200" baseline="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– 2025/04/04</a:t>
            </a:r>
            <a:endParaRPr lang="en-US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2260" y="6286500"/>
            <a:ext cx="11987480" cy="0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027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A3BF-C251-4B9B-B072-364848D6751A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42B66-E96B-4444-AF5F-239D4CAA9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873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A3BF-C251-4B9B-B072-364848D6751A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42B66-E96B-4444-AF5F-239D4CAA9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19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A3BF-C251-4B9B-B072-364848D6751A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42B66-E96B-4444-AF5F-239D4CAA9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26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A3BF-C251-4B9B-B072-364848D6751A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42B66-E96B-4444-AF5F-239D4CAA9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814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0A3BF-C251-4B9B-B072-364848D6751A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42B66-E96B-4444-AF5F-239D4CAA9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HFM WP4.5 – Emmanuele Ravaioli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3D8675FD-26A6-A88C-9B77-4762D2AD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1086204" y="6389520"/>
            <a:ext cx="743918" cy="324713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5618B8-8257-F886-E748-C3FD8F8137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144528" y="6280639"/>
            <a:ext cx="743918" cy="54247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7" r:id="rId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0A3BF-C251-4B9B-B072-364848D6751A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42B66-E96B-4444-AF5F-239D4CAA9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477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svg"/><Relationship Id="rId13" Type="http://schemas.openxmlformats.org/officeDocument/2006/relationships/image" Target="../media/image60.svg"/><Relationship Id="rId3" Type="http://schemas.openxmlformats.org/officeDocument/2006/relationships/image" Target="../media/image50.sv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svg"/><Relationship Id="rId15" Type="http://schemas.openxmlformats.org/officeDocument/2006/relationships/image" Target="../media/image62.svg"/><Relationship Id="rId10" Type="http://schemas.openxmlformats.org/officeDocument/2006/relationships/image" Target="../media/image57.sv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x.doi.org/10.1088/1361-6668/ada833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5.jpeg"/><Relationship Id="rId4" Type="http://schemas.openxmlformats.org/officeDocument/2006/relationships/image" Target="../media/image8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6.png"/><Relationship Id="rId4" Type="http://schemas.openxmlformats.org/officeDocument/2006/relationships/image" Target="../media/image9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101.png"/><Relationship Id="rId7" Type="http://schemas.openxmlformats.org/officeDocument/2006/relationships/image" Target="../media/image105.png"/><Relationship Id="rId2" Type="http://schemas.openxmlformats.org/officeDocument/2006/relationships/hyperlink" Target="https://research.utwente.nl/en/publications/cliq-a-new-quench-protection-technology-for-superconducting-magne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hyperlink" Target="https://cds.cern.ch/record/2724798?ln=en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gif"/><Relationship Id="rId2" Type="http://schemas.openxmlformats.org/officeDocument/2006/relationships/image" Target="../media/image111.jp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15.sv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49252"/>
            <a:ext cx="12192000" cy="2348590"/>
          </a:xfrm>
        </p:spPr>
        <p:txBody>
          <a:bodyPr>
            <a:normAutofit/>
          </a:bodyPr>
          <a:lstStyle/>
          <a:p>
            <a:pPr algn="ctr"/>
            <a:r>
              <a:rPr lang="en-GB" sz="4800" b="0" i="0" dirty="0">
                <a:solidFill>
                  <a:srgbClr val="1A63A0"/>
                </a:solidFill>
                <a:effectLst/>
              </a:rPr>
              <a:t>First test of the </a:t>
            </a:r>
            <a:r>
              <a:rPr lang="en-GB" sz="4800" b="1" i="0" dirty="0">
                <a:solidFill>
                  <a:srgbClr val="C00000"/>
                </a:solidFill>
                <a:effectLst/>
              </a:rPr>
              <a:t>ESC</a:t>
            </a:r>
            <a:r>
              <a:rPr lang="en-GB" sz="4800" b="0" i="0" dirty="0">
                <a:solidFill>
                  <a:srgbClr val="1A63A0"/>
                </a:solidFill>
                <a:effectLst/>
              </a:rPr>
              <a:t> quench protection system</a:t>
            </a:r>
            <a:br>
              <a:rPr lang="en-GB" sz="4800" b="0" i="0" dirty="0">
                <a:solidFill>
                  <a:srgbClr val="1A63A0"/>
                </a:solidFill>
                <a:effectLst/>
              </a:rPr>
            </a:br>
            <a:r>
              <a:rPr lang="en-GB" sz="4800" b="0" i="0" dirty="0">
                <a:solidFill>
                  <a:srgbClr val="1A63A0"/>
                </a:solidFill>
                <a:effectLst/>
              </a:rPr>
              <a:t>(</a:t>
            </a:r>
            <a:r>
              <a:rPr lang="en-GB" sz="4800" b="0" i="0" dirty="0">
                <a:solidFill>
                  <a:srgbClr val="C00000"/>
                </a:solidFill>
                <a:effectLst/>
              </a:rPr>
              <a:t>E</a:t>
            </a:r>
            <a:r>
              <a:rPr lang="en-GB" sz="4800" b="0" i="0" dirty="0">
                <a:solidFill>
                  <a:srgbClr val="1A63A0"/>
                </a:solidFill>
                <a:effectLst/>
              </a:rPr>
              <a:t>nergy </a:t>
            </a:r>
            <a:r>
              <a:rPr lang="en-GB" sz="4800" b="0" i="0" dirty="0">
                <a:solidFill>
                  <a:srgbClr val="C00000"/>
                </a:solidFill>
                <a:effectLst/>
              </a:rPr>
              <a:t>S</a:t>
            </a:r>
            <a:r>
              <a:rPr lang="en-GB" sz="4800" b="0" i="0" dirty="0">
                <a:solidFill>
                  <a:srgbClr val="1A63A0"/>
                </a:solidFill>
                <a:effectLst/>
              </a:rPr>
              <a:t>hift with </a:t>
            </a:r>
            <a:r>
              <a:rPr lang="en-GB" sz="4800" b="0" i="0" dirty="0">
                <a:solidFill>
                  <a:srgbClr val="C00000"/>
                </a:solidFill>
                <a:effectLst/>
              </a:rPr>
              <a:t>C</a:t>
            </a:r>
            <a:r>
              <a:rPr lang="en-GB" sz="4800" b="0" i="0" dirty="0">
                <a:solidFill>
                  <a:srgbClr val="1A63A0"/>
                </a:solidFill>
                <a:effectLst/>
              </a:rPr>
              <a:t>oupling)</a:t>
            </a:r>
            <a:endParaRPr lang="en-GB" sz="4400" i="1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958061" y="3687774"/>
            <a:ext cx="10298517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Emmanuele Ravaioli (CERN)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J. Bauche, M. Dumas, J. Feuvrier, I. Garcia-Aguirrebeitia Sanchez, M.M. Gawedzki, J-L. Guyon, F. Mangiarotti, M. Masci, J.C. Perez, P.A. Thonet, A. Verweij, P. Wachal, G. Willering, M. Wozniak (CERN),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This work was (partially) supported by HFM program.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baseline="30000" dirty="0"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Instrumentation and Diagnostics for Superconducting Magnets Workshop (IDSM 3)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2025.04.04</a:t>
            </a:r>
            <a:endParaRPr lang="en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397B4BE-76E9-1C82-BB62-2555127874D2}"/>
              </a:ext>
            </a:extLst>
          </p:cNvPr>
          <p:cNvSpPr txBox="1">
            <a:spLocks/>
          </p:cNvSpPr>
          <p:nvPr/>
        </p:nvSpPr>
        <p:spPr>
          <a:xfrm>
            <a:off x="0" y="2548639"/>
            <a:ext cx="12192000" cy="789658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4800" i="1" dirty="0">
                <a:solidFill>
                  <a:srgbClr val="C00000"/>
                </a:solidFill>
              </a:rPr>
              <a:t>+10 new ideas for quench protection</a:t>
            </a:r>
            <a:endParaRPr lang="en-GB" sz="44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4414F3-66C9-C842-F365-BEE30971EC5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331" y="1816100"/>
            <a:ext cx="4773570" cy="41402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4E6F52F-8A56-CCE3-5FBC-7C4AD2F17C0D}"/>
              </a:ext>
            </a:extLst>
          </p:cNvPr>
          <p:cNvGrpSpPr/>
          <p:nvPr/>
        </p:nvGrpSpPr>
        <p:grpSpPr>
          <a:xfrm>
            <a:off x="522330" y="1816100"/>
            <a:ext cx="11147341" cy="4140200"/>
            <a:chOff x="522330" y="1358900"/>
            <a:chExt cx="11147341" cy="41402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33D7F2E-DCB9-92FF-D916-79185E2C91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330" y="1358900"/>
              <a:ext cx="11147341" cy="414020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38AE111-1325-99C7-C9A1-3061A14BFFB9}"/>
                </a:ext>
              </a:extLst>
            </p:cNvPr>
            <p:cNvSpPr/>
            <p:nvPr/>
          </p:nvSpPr>
          <p:spPr>
            <a:xfrm>
              <a:off x="5295900" y="3429000"/>
              <a:ext cx="6373771" cy="2070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51E5438-E98E-3217-230B-F41FA61482BC}"/>
                </a:ext>
              </a:extLst>
            </p:cNvPr>
            <p:cNvSpPr/>
            <p:nvPr/>
          </p:nvSpPr>
          <p:spPr>
            <a:xfrm>
              <a:off x="6096000" y="2600325"/>
              <a:ext cx="371475" cy="1114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D71EE4F-68CA-6E39-89CB-66C80A09F436}"/>
                </a:ext>
              </a:extLst>
            </p:cNvPr>
            <p:cNvSpPr/>
            <p:nvPr/>
          </p:nvSpPr>
          <p:spPr>
            <a:xfrm>
              <a:off x="5845175" y="2935287"/>
              <a:ext cx="371475" cy="1114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61BE5707-6905-5CA9-C180-CC63412AAB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330" y="1816100"/>
            <a:ext cx="11147341" cy="414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Shift with Coupling (ESC) simplified schematic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6FDB0BE-474F-8A5A-CEE3-8D0CDA487A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18863" y="235735"/>
            <a:ext cx="3040678" cy="149402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452149-88A3-D340-6189-19A572FA7C35}"/>
              </a:ext>
            </a:extLst>
          </p:cNvPr>
          <p:cNvSpPr txBox="1"/>
          <p:nvPr/>
        </p:nvSpPr>
        <p:spPr>
          <a:xfrm>
            <a:off x="8917904" y="82014"/>
            <a:ext cx="1891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auxiliary coil 1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2532532-E47A-CD08-F54F-E8BBE260783E}"/>
              </a:ext>
            </a:extLst>
          </p:cNvPr>
          <p:cNvCxnSpPr>
            <a:cxnSpLocks/>
          </p:cNvCxnSpPr>
          <p:nvPr/>
        </p:nvCxnSpPr>
        <p:spPr bwMode="auto">
          <a:xfrm flipH="1">
            <a:off x="9650981" y="323850"/>
            <a:ext cx="179210" cy="570781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111248F-6A51-1D13-0CD9-CF53C7EE2C79}"/>
              </a:ext>
            </a:extLst>
          </p:cNvPr>
          <p:cNvSpPr txBox="1"/>
          <p:nvPr/>
        </p:nvSpPr>
        <p:spPr>
          <a:xfrm>
            <a:off x="10963275" y="1337913"/>
            <a:ext cx="1228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coils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6D3688C-4A70-8387-FA1C-AD4BA4B0417F}"/>
              </a:ext>
            </a:extLst>
          </p:cNvPr>
          <p:cNvCxnSpPr>
            <a:cxnSpLocks/>
            <a:stCxn id="15" idx="0"/>
          </p:cNvCxnSpPr>
          <p:nvPr/>
        </p:nvCxnSpPr>
        <p:spPr bwMode="auto">
          <a:xfrm flipH="1" flipV="1">
            <a:off x="11471627" y="831360"/>
            <a:ext cx="106011" cy="506553"/>
          </a:xfrm>
          <a:prstGeom prst="straightConnector1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7D89C2E-7D58-B9A2-E348-1D7A61DEDEA1}"/>
              </a:ext>
            </a:extLst>
          </p:cNvPr>
          <p:cNvSpPr txBox="1"/>
          <p:nvPr/>
        </p:nvSpPr>
        <p:spPr>
          <a:xfrm>
            <a:off x="9830191" y="1809822"/>
            <a:ext cx="1859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auxiliary coil 2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D062AAD-B4AC-E60A-61C2-61BC726C78E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0539202" y="1383253"/>
            <a:ext cx="136614" cy="449328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971E541F-72D0-8872-5984-D2835CAD7162}"/>
              </a:ext>
            </a:extLst>
          </p:cNvPr>
          <p:cNvSpPr/>
          <p:nvPr/>
        </p:nvSpPr>
        <p:spPr>
          <a:xfrm>
            <a:off x="4445000" y="3392486"/>
            <a:ext cx="850899" cy="1928813"/>
          </a:xfrm>
          <a:prstGeom prst="rect">
            <a:avLst/>
          </a:prstGeom>
          <a:solidFill>
            <a:srgbClr val="009200">
              <a:alpha val="10000"/>
            </a:srgbClr>
          </a:solidFill>
          <a:ln>
            <a:solidFill>
              <a:srgbClr val="0092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BE3ACF9-053C-B7E1-D9C6-67FA9B883364}"/>
              </a:ext>
            </a:extLst>
          </p:cNvPr>
          <p:cNvSpPr/>
          <p:nvPr/>
        </p:nvSpPr>
        <p:spPr>
          <a:xfrm>
            <a:off x="6216650" y="2079625"/>
            <a:ext cx="1746250" cy="1535112"/>
          </a:xfrm>
          <a:prstGeom prst="rect">
            <a:avLst/>
          </a:prstGeom>
          <a:solidFill>
            <a:srgbClr val="C00000">
              <a:alpha val="10000"/>
            </a:srgbClr>
          </a:solidFill>
          <a:ln>
            <a:solidFill>
              <a:srgbClr val="B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0EC75FA-8F65-862C-94E3-D0DD7E5C4A4D}"/>
              </a:ext>
            </a:extLst>
          </p:cNvPr>
          <p:cNvSpPr/>
          <p:nvPr/>
        </p:nvSpPr>
        <p:spPr>
          <a:xfrm>
            <a:off x="6216649" y="4109720"/>
            <a:ext cx="1746251" cy="1430020"/>
          </a:xfrm>
          <a:prstGeom prst="rect">
            <a:avLst/>
          </a:prstGeom>
          <a:solidFill>
            <a:srgbClr val="C00000">
              <a:alpha val="10000"/>
            </a:srgbClr>
          </a:solidFill>
          <a:ln>
            <a:solidFill>
              <a:srgbClr val="B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9418419-C3F1-D8E6-0AB2-2AD6327A4C8F}"/>
              </a:ext>
            </a:extLst>
          </p:cNvPr>
          <p:cNvSpPr/>
          <p:nvPr/>
        </p:nvSpPr>
        <p:spPr>
          <a:xfrm>
            <a:off x="10258425" y="2600325"/>
            <a:ext cx="923925" cy="3310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</a:t>
            </a:r>
            <a:r>
              <a:rPr lang="en-US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FC4671A-6124-9E67-DB2B-94208D043D8B}"/>
              </a:ext>
            </a:extLst>
          </p:cNvPr>
          <p:cNvSpPr/>
          <p:nvPr/>
        </p:nvSpPr>
        <p:spPr>
          <a:xfrm>
            <a:off x="10260024" y="4580666"/>
            <a:ext cx="923925" cy="3310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</a:t>
            </a:r>
            <a:r>
              <a:rPr lang="en-US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83713AD-055C-B3D6-879D-CFFFD291F895}"/>
              </a:ext>
            </a:extLst>
          </p:cNvPr>
          <p:cNvSpPr txBox="1"/>
          <p:nvPr/>
        </p:nvSpPr>
        <p:spPr>
          <a:xfrm>
            <a:off x="6561256" y="1679515"/>
            <a:ext cx="10570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lang="en-US" sz="20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/dt↑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9D72B2C-C1D9-23A4-E03F-9B147DCA2CF9}"/>
              </a:ext>
            </a:extLst>
          </p:cNvPr>
          <p:cNvSpPr txBox="1"/>
          <p:nvPr/>
        </p:nvSpPr>
        <p:spPr>
          <a:xfrm>
            <a:off x="3335572" y="4156837"/>
            <a:ext cx="11679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rgbClr val="0092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lang="en-US" sz="2000" b="1" baseline="-25000" dirty="0" err="1">
                <a:solidFill>
                  <a:srgbClr val="0092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2000" b="1" dirty="0">
                <a:solidFill>
                  <a:srgbClr val="0092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/dt↓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B19F53-860D-5C51-E5A4-967F7097E3D6}"/>
              </a:ext>
            </a:extLst>
          </p:cNvPr>
          <p:cNvSpPr txBox="1"/>
          <p:nvPr/>
        </p:nvSpPr>
        <p:spPr>
          <a:xfrm>
            <a:off x="6561255" y="5573589"/>
            <a:ext cx="10570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lang="en-US" sz="20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/dt↑</a:t>
            </a:r>
          </a:p>
        </p:txBody>
      </p:sp>
    </p:spTree>
    <p:extLst>
      <p:ext uri="{BB962C8B-B14F-4D97-AF65-F5344CB8AC3E}">
        <p14:creationId xmlns:p14="http://schemas.microsoft.com/office/powerpoint/2010/main" val="420479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2" grpId="0" animBg="1"/>
      <p:bldP spid="23" grpId="0" animBg="1"/>
      <p:bldP spid="24" grpId="0" animBg="1"/>
      <p:bldP spid="25" grpId="0" animBg="1"/>
      <p:bldP spid="26" grpId="0" animBg="1"/>
      <p:bldP spid="20" grpId="0"/>
      <p:bldP spid="21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01B579E-B6FD-ED91-1A3B-150AD64DF4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459" y="1086494"/>
            <a:ext cx="5406859" cy="40534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BE5707-6905-5CA9-C180-CC63412AAB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4298" y="2453197"/>
            <a:ext cx="6782488" cy="25190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rgbClr val="0055A0"/>
                </a:solidFill>
              </a:rPr>
              <a:t>Typical ESC transient – Phase 0 – </a:t>
            </a:r>
            <a:r>
              <a:rPr lang="en-GB" sz="3200" dirty="0">
                <a:solidFill>
                  <a:srgbClr val="C00000"/>
                </a:solidFill>
              </a:rPr>
              <a:t>Powering</a:t>
            </a:r>
            <a:endParaRPr lang="en-GB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B19F53-860D-5C51-E5A4-967F7097E3D6}"/>
              </a:ext>
            </a:extLst>
          </p:cNvPr>
          <p:cNvSpPr txBox="1"/>
          <p:nvPr/>
        </p:nvSpPr>
        <p:spPr>
          <a:xfrm>
            <a:off x="336159" y="5329075"/>
            <a:ext cx="1315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6439E6-4297-5A37-4458-C845F463E22B}"/>
              </a:ext>
            </a:extLst>
          </p:cNvPr>
          <p:cNvSpPr/>
          <p:nvPr/>
        </p:nvSpPr>
        <p:spPr>
          <a:xfrm>
            <a:off x="807910" y="1262748"/>
            <a:ext cx="371961" cy="4053427"/>
          </a:xfrm>
          <a:prstGeom prst="rect">
            <a:avLst/>
          </a:prstGeom>
          <a:solidFill>
            <a:srgbClr val="C00000">
              <a:alpha val="10000"/>
            </a:srgbClr>
          </a:solidFill>
          <a:ln>
            <a:solidFill>
              <a:srgbClr val="B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5D2E985-0FB9-8B05-D1DE-B1C1C1439D21}"/>
              </a:ext>
            </a:extLst>
          </p:cNvPr>
          <p:cNvSpPr/>
          <p:nvPr/>
        </p:nvSpPr>
        <p:spPr>
          <a:xfrm>
            <a:off x="5800725" y="2695575"/>
            <a:ext cx="2400300" cy="2028825"/>
          </a:xfrm>
          <a:prstGeom prst="rect">
            <a:avLst/>
          </a:prstGeom>
          <a:noFill/>
          <a:ln w="57150">
            <a:solidFill>
              <a:srgbClr val="0094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D7F2AA-C759-05E8-4E0C-DBFE18C080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18863" y="235735"/>
            <a:ext cx="3040678" cy="14940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BCBE74-7F60-BEE5-E05F-1375F1F91ACE}"/>
              </a:ext>
            </a:extLst>
          </p:cNvPr>
          <p:cNvSpPr txBox="1"/>
          <p:nvPr/>
        </p:nvSpPr>
        <p:spPr>
          <a:xfrm>
            <a:off x="8917904" y="82014"/>
            <a:ext cx="1891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auxiliary coil 1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CA10CFF-7C38-A6AB-090B-8C83805420B3}"/>
              </a:ext>
            </a:extLst>
          </p:cNvPr>
          <p:cNvCxnSpPr>
            <a:cxnSpLocks/>
          </p:cNvCxnSpPr>
          <p:nvPr/>
        </p:nvCxnSpPr>
        <p:spPr bwMode="auto">
          <a:xfrm flipH="1">
            <a:off x="9650981" y="323850"/>
            <a:ext cx="179210" cy="570781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C29FFF3-2D00-8A93-2B43-978459BF1E50}"/>
              </a:ext>
            </a:extLst>
          </p:cNvPr>
          <p:cNvSpPr txBox="1"/>
          <p:nvPr/>
        </p:nvSpPr>
        <p:spPr>
          <a:xfrm>
            <a:off x="10963275" y="1337913"/>
            <a:ext cx="1228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coils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2728B93-3F39-60FF-A692-256D3B08A987}"/>
              </a:ext>
            </a:extLst>
          </p:cNvPr>
          <p:cNvCxnSpPr>
            <a:cxnSpLocks/>
            <a:stCxn id="6" idx="0"/>
          </p:cNvCxnSpPr>
          <p:nvPr/>
        </p:nvCxnSpPr>
        <p:spPr bwMode="auto">
          <a:xfrm flipH="1" flipV="1">
            <a:off x="11471627" y="831360"/>
            <a:ext cx="106011" cy="506553"/>
          </a:xfrm>
          <a:prstGeom prst="straightConnector1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5E4153E-3465-0731-2D21-9731FC09F18E}"/>
              </a:ext>
            </a:extLst>
          </p:cNvPr>
          <p:cNvSpPr txBox="1"/>
          <p:nvPr/>
        </p:nvSpPr>
        <p:spPr>
          <a:xfrm>
            <a:off x="9830191" y="1809822"/>
            <a:ext cx="1859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auxiliary coil 2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36C233F-8BFF-A64C-EE44-C1A85E7D3B75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0539202" y="1383253"/>
            <a:ext cx="136614" cy="449328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071410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01B579E-B6FD-ED91-1A3B-150AD64DF4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459" y="1086494"/>
            <a:ext cx="5406859" cy="40534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BE5707-6905-5CA9-C180-CC63412AAB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4298" y="2453197"/>
            <a:ext cx="6782488" cy="25190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rgbClr val="0055A0"/>
                </a:solidFill>
              </a:rPr>
              <a:t>Typical ESC transient – Phase 1 – </a:t>
            </a:r>
            <a:r>
              <a:rPr lang="en-GB" sz="3200" dirty="0">
                <a:solidFill>
                  <a:srgbClr val="C00000"/>
                </a:solidFill>
              </a:rPr>
              <a:t>Unit discharge</a:t>
            </a:r>
            <a:endParaRPr lang="en-GB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B19F53-860D-5C51-E5A4-967F7097E3D6}"/>
              </a:ext>
            </a:extLst>
          </p:cNvPr>
          <p:cNvSpPr txBox="1"/>
          <p:nvPr/>
        </p:nvSpPr>
        <p:spPr>
          <a:xfrm>
            <a:off x="677638" y="5326054"/>
            <a:ext cx="1315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1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6439E6-4297-5A37-4458-C845F463E22B}"/>
              </a:ext>
            </a:extLst>
          </p:cNvPr>
          <p:cNvSpPr/>
          <p:nvPr/>
        </p:nvSpPr>
        <p:spPr>
          <a:xfrm>
            <a:off x="1191369" y="1262748"/>
            <a:ext cx="288000" cy="4053427"/>
          </a:xfrm>
          <a:prstGeom prst="rect">
            <a:avLst/>
          </a:prstGeom>
          <a:solidFill>
            <a:srgbClr val="C00000">
              <a:alpha val="10000"/>
            </a:srgbClr>
          </a:solidFill>
          <a:ln>
            <a:solidFill>
              <a:srgbClr val="B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5D2E985-0FB9-8B05-D1DE-B1C1C1439D21}"/>
              </a:ext>
            </a:extLst>
          </p:cNvPr>
          <p:cNvSpPr/>
          <p:nvPr/>
        </p:nvSpPr>
        <p:spPr>
          <a:xfrm>
            <a:off x="6598227" y="2695575"/>
            <a:ext cx="1602797" cy="2028825"/>
          </a:xfrm>
          <a:prstGeom prst="rect">
            <a:avLst/>
          </a:prstGeom>
          <a:noFill/>
          <a:ln w="57150">
            <a:solidFill>
              <a:srgbClr val="0094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F7FA01E-76D0-FB2E-6ABC-2B31AB9D7824}"/>
              </a:ext>
            </a:extLst>
          </p:cNvPr>
          <p:cNvSpPr/>
          <p:nvPr/>
        </p:nvSpPr>
        <p:spPr>
          <a:xfrm>
            <a:off x="9090615" y="2695575"/>
            <a:ext cx="2487023" cy="73342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425B3B-CE53-8DD5-9FDE-D00F53272213}"/>
              </a:ext>
            </a:extLst>
          </p:cNvPr>
          <p:cNvSpPr/>
          <p:nvPr/>
        </p:nvSpPr>
        <p:spPr>
          <a:xfrm>
            <a:off x="9090614" y="3869794"/>
            <a:ext cx="2487023" cy="73342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5CA47E-E884-CB2A-F1C1-BD378DC028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18863" y="235735"/>
            <a:ext cx="3040678" cy="14940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7A8A3B-0A85-343F-4141-488E31DB6CA6}"/>
              </a:ext>
            </a:extLst>
          </p:cNvPr>
          <p:cNvSpPr txBox="1"/>
          <p:nvPr/>
        </p:nvSpPr>
        <p:spPr>
          <a:xfrm>
            <a:off x="8917904" y="82014"/>
            <a:ext cx="1891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auxiliary coil 1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C1C483F-073F-E810-7B1A-33B506211BCB}"/>
              </a:ext>
            </a:extLst>
          </p:cNvPr>
          <p:cNvCxnSpPr>
            <a:cxnSpLocks/>
          </p:cNvCxnSpPr>
          <p:nvPr/>
        </p:nvCxnSpPr>
        <p:spPr bwMode="auto">
          <a:xfrm flipH="1">
            <a:off x="9650981" y="323850"/>
            <a:ext cx="179210" cy="570781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C1A695C-9B74-7045-50E6-F14C72DA6909}"/>
              </a:ext>
            </a:extLst>
          </p:cNvPr>
          <p:cNvSpPr txBox="1"/>
          <p:nvPr/>
        </p:nvSpPr>
        <p:spPr>
          <a:xfrm>
            <a:off x="10963275" y="1337913"/>
            <a:ext cx="1228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coils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983EA17-E1DA-89CF-1A07-3A4B44F93CAB}"/>
              </a:ext>
            </a:extLst>
          </p:cNvPr>
          <p:cNvCxnSpPr>
            <a:cxnSpLocks/>
            <a:stCxn id="14" idx="0"/>
          </p:cNvCxnSpPr>
          <p:nvPr/>
        </p:nvCxnSpPr>
        <p:spPr bwMode="auto">
          <a:xfrm flipH="1" flipV="1">
            <a:off x="11471627" y="831360"/>
            <a:ext cx="106011" cy="506553"/>
          </a:xfrm>
          <a:prstGeom prst="straightConnector1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F7D4DA7-9C39-9F39-C3DF-ADDA0FCD746A}"/>
              </a:ext>
            </a:extLst>
          </p:cNvPr>
          <p:cNvSpPr txBox="1"/>
          <p:nvPr/>
        </p:nvSpPr>
        <p:spPr>
          <a:xfrm>
            <a:off x="9830191" y="1809822"/>
            <a:ext cx="1859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auxiliary coil 2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E8FB1FF-5668-137F-0B8E-0C5C90D1A98D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0539202" y="1383253"/>
            <a:ext cx="136614" cy="449328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876160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01B579E-B6FD-ED91-1A3B-150AD64DF4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459" y="1086494"/>
            <a:ext cx="5406859" cy="40534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BE5707-6905-5CA9-C180-CC63412AAB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4298" y="2453197"/>
            <a:ext cx="6782488" cy="25190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rgbClr val="0055A0"/>
                </a:solidFill>
              </a:rPr>
              <a:t>Typical ESC transient – Phase 2 – </a:t>
            </a:r>
            <a:r>
              <a:rPr lang="en-GB" sz="3200" dirty="0">
                <a:solidFill>
                  <a:srgbClr val="C00000"/>
                </a:solidFill>
              </a:rPr>
              <a:t>Diode conduction</a:t>
            </a:r>
            <a:endParaRPr lang="en-GB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B19F53-860D-5C51-E5A4-967F7097E3D6}"/>
              </a:ext>
            </a:extLst>
          </p:cNvPr>
          <p:cNvSpPr txBox="1"/>
          <p:nvPr/>
        </p:nvSpPr>
        <p:spPr>
          <a:xfrm>
            <a:off x="987106" y="5329047"/>
            <a:ext cx="1315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6439E6-4297-5A37-4458-C845F463E22B}"/>
              </a:ext>
            </a:extLst>
          </p:cNvPr>
          <p:cNvSpPr/>
          <p:nvPr/>
        </p:nvSpPr>
        <p:spPr>
          <a:xfrm>
            <a:off x="1466673" y="1262748"/>
            <a:ext cx="356328" cy="4053427"/>
          </a:xfrm>
          <a:prstGeom prst="rect">
            <a:avLst/>
          </a:prstGeom>
          <a:solidFill>
            <a:srgbClr val="C00000">
              <a:alpha val="10000"/>
            </a:srgbClr>
          </a:solidFill>
          <a:ln>
            <a:solidFill>
              <a:srgbClr val="B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5D2E985-0FB9-8B05-D1DE-B1C1C1439D21}"/>
              </a:ext>
            </a:extLst>
          </p:cNvPr>
          <p:cNvSpPr/>
          <p:nvPr/>
        </p:nvSpPr>
        <p:spPr>
          <a:xfrm>
            <a:off x="6598227" y="2695575"/>
            <a:ext cx="1602797" cy="2028825"/>
          </a:xfrm>
          <a:prstGeom prst="rect">
            <a:avLst/>
          </a:prstGeom>
          <a:noFill/>
          <a:ln w="57150">
            <a:solidFill>
              <a:srgbClr val="0094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F7FA01E-76D0-FB2E-6ABC-2B31AB9D7824}"/>
              </a:ext>
            </a:extLst>
          </p:cNvPr>
          <p:cNvSpPr/>
          <p:nvPr/>
        </p:nvSpPr>
        <p:spPr>
          <a:xfrm>
            <a:off x="9090615" y="2695575"/>
            <a:ext cx="1718951" cy="73342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425B3B-CE53-8DD5-9FDE-D00F53272213}"/>
              </a:ext>
            </a:extLst>
          </p:cNvPr>
          <p:cNvSpPr/>
          <p:nvPr/>
        </p:nvSpPr>
        <p:spPr>
          <a:xfrm>
            <a:off x="9090615" y="3869794"/>
            <a:ext cx="1718952" cy="73342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EC3C07B-1207-D762-4AB8-2AA7F95F43D1}"/>
              </a:ext>
            </a:extLst>
          </p:cNvPr>
          <p:cNvCxnSpPr>
            <a:cxnSpLocks/>
          </p:cNvCxnSpPr>
          <p:nvPr/>
        </p:nvCxnSpPr>
        <p:spPr>
          <a:xfrm>
            <a:off x="10809566" y="2695575"/>
            <a:ext cx="776009" cy="0"/>
          </a:xfrm>
          <a:prstGeom prst="line">
            <a:avLst/>
          </a:prstGeom>
          <a:noFill/>
          <a:ln w="57150">
            <a:solidFill>
              <a:srgbClr val="C000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72BA7A3-BCB2-BC0A-7497-90F92FA20C57}"/>
              </a:ext>
            </a:extLst>
          </p:cNvPr>
          <p:cNvCxnSpPr>
            <a:cxnSpLocks/>
          </p:cNvCxnSpPr>
          <p:nvPr/>
        </p:nvCxnSpPr>
        <p:spPr>
          <a:xfrm>
            <a:off x="10809567" y="3422650"/>
            <a:ext cx="776009" cy="0"/>
          </a:xfrm>
          <a:prstGeom prst="line">
            <a:avLst/>
          </a:prstGeom>
          <a:noFill/>
          <a:ln w="57150">
            <a:solidFill>
              <a:srgbClr val="C000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84F58DE-010D-CA34-F894-F3A9B535F371}"/>
              </a:ext>
            </a:extLst>
          </p:cNvPr>
          <p:cNvCxnSpPr>
            <a:cxnSpLocks/>
          </p:cNvCxnSpPr>
          <p:nvPr/>
        </p:nvCxnSpPr>
        <p:spPr>
          <a:xfrm>
            <a:off x="11566525" y="2670174"/>
            <a:ext cx="0" cy="774000"/>
          </a:xfrm>
          <a:prstGeom prst="line">
            <a:avLst/>
          </a:prstGeom>
          <a:noFill/>
          <a:ln w="57150">
            <a:solidFill>
              <a:srgbClr val="C000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28C0D0E-46F8-E556-6CDE-85CEA24F1D1C}"/>
              </a:ext>
            </a:extLst>
          </p:cNvPr>
          <p:cNvCxnSpPr>
            <a:cxnSpLocks/>
          </p:cNvCxnSpPr>
          <p:nvPr/>
        </p:nvCxnSpPr>
        <p:spPr>
          <a:xfrm>
            <a:off x="10817211" y="3880362"/>
            <a:ext cx="776009" cy="0"/>
          </a:xfrm>
          <a:prstGeom prst="line">
            <a:avLst/>
          </a:prstGeom>
          <a:noFill/>
          <a:ln w="57150">
            <a:solidFill>
              <a:srgbClr val="C000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E8BFE13-91D1-38C9-BCA5-7FF88641B1E1}"/>
              </a:ext>
            </a:extLst>
          </p:cNvPr>
          <p:cNvCxnSpPr>
            <a:cxnSpLocks/>
          </p:cNvCxnSpPr>
          <p:nvPr/>
        </p:nvCxnSpPr>
        <p:spPr>
          <a:xfrm>
            <a:off x="10817212" y="4607437"/>
            <a:ext cx="776009" cy="0"/>
          </a:xfrm>
          <a:prstGeom prst="line">
            <a:avLst/>
          </a:prstGeom>
          <a:noFill/>
          <a:ln w="57150">
            <a:solidFill>
              <a:srgbClr val="C000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AC17849-B2C4-5E29-512F-FBFF3CA98407}"/>
              </a:ext>
            </a:extLst>
          </p:cNvPr>
          <p:cNvCxnSpPr>
            <a:cxnSpLocks/>
          </p:cNvCxnSpPr>
          <p:nvPr/>
        </p:nvCxnSpPr>
        <p:spPr>
          <a:xfrm>
            <a:off x="11574170" y="3854961"/>
            <a:ext cx="0" cy="774000"/>
          </a:xfrm>
          <a:prstGeom prst="line">
            <a:avLst/>
          </a:prstGeom>
          <a:noFill/>
          <a:ln w="57150">
            <a:solidFill>
              <a:srgbClr val="C0000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E18C6AE2-C135-4F7C-5A35-F19D761789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18863" y="235735"/>
            <a:ext cx="3040678" cy="14940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AF59E85-DC70-A8C4-B5FD-1F866A3643CA}"/>
              </a:ext>
            </a:extLst>
          </p:cNvPr>
          <p:cNvSpPr txBox="1"/>
          <p:nvPr/>
        </p:nvSpPr>
        <p:spPr>
          <a:xfrm>
            <a:off x="8917904" y="82014"/>
            <a:ext cx="1891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auxiliary coil 1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3FFF41B-B2E5-7B7B-015F-60999FB2CBDE}"/>
              </a:ext>
            </a:extLst>
          </p:cNvPr>
          <p:cNvCxnSpPr>
            <a:cxnSpLocks/>
          </p:cNvCxnSpPr>
          <p:nvPr/>
        </p:nvCxnSpPr>
        <p:spPr bwMode="auto">
          <a:xfrm flipH="1">
            <a:off x="9650981" y="323850"/>
            <a:ext cx="179210" cy="570781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CB76551-089C-A1D5-5206-82FC821364F4}"/>
              </a:ext>
            </a:extLst>
          </p:cNvPr>
          <p:cNvSpPr txBox="1"/>
          <p:nvPr/>
        </p:nvSpPr>
        <p:spPr>
          <a:xfrm>
            <a:off x="10963275" y="1337913"/>
            <a:ext cx="1228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coils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D73B206-D9E2-3F2E-3B1F-F9E725484F7D}"/>
              </a:ext>
            </a:extLst>
          </p:cNvPr>
          <p:cNvCxnSpPr>
            <a:cxnSpLocks/>
            <a:stCxn id="17" idx="0"/>
          </p:cNvCxnSpPr>
          <p:nvPr/>
        </p:nvCxnSpPr>
        <p:spPr bwMode="auto">
          <a:xfrm flipH="1" flipV="1">
            <a:off x="11471627" y="831360"/>
            <a:ext cx="106011" cy="506553"/>
          </a:xfrm>
          <a:prstGeom prst="straightConnector1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A0F49E4-0FF3-160B-33AB-D1915C4E68BE}"/>
              </a:ext>
            </a:extLst>
          </p:cNvPr>
          <p:cNvSpPr txBox="1"/>
          <p:nvPr/>
        </p:nvSpPr>
        <p:spPr>
          <a:xfrm>
            <a:off x="9830191" y="1809822"/>
            <a:ext cx="1859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auxiliary coil 2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B53C0B2-ADCB-3463-7793-97A5400CB00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0539202" y="1383253"/>
            <a:ext cx="136614" cy="449328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905850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01B579E-B6FD-ED91-1A3B-150AD64DF4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2459" y="1086494"/>
            <a:ext cx="5406859" cy="40534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BE5707-6905-5CA9-C180-CC63412AAB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4298" y="2453197"/>
            <a:ext cx="6782488" cy="25190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rgbClr val="0055A0"/>
                </a:solidFill>
              </a:rPr>
              <a:t>Typical ESC transient – Phase 3 – </a:t>
            </a:r>
            <a:r>
              <a:rPr lang="en-GB" sz="3200" dirty="0">
                <a:solidFill>
                  <a:srgbClr val="C00000"/>
                </a:solidFill>
              </a:rPr>
              <a:t>Magnet discharge</a:t>
            </a:r>
            <a:endParaRPr lang="en-GB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B19F53-860D-5C51-E5A4-967F7097E3D6}"/>
              </a:ext>
            </a:extLst>
          </p:cNvPr>
          <p:cNvSpPr txBox="1"/>
          <p:nvPr/>
        </p:nvSpPr>
        <p:spPr>
          <a:xfrm>
            <a:off x="2756079" y="5332790"/>
            <a:ext cx="1315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76439E6-4297-5A37-4458-C845F463E22B}"/>
              </a:ext>
            </a:extLst>
          </p:cNvPr>
          <p:cNvSpPr/>
          <p:nvPr/>
        </p:nvSpPr>
        <p:spPr>
          <a:xfrm>
            <a:off x="1823001" y="1262748"/>
            <a:ext cx="3181618" cy="4053427"/>
          </a:xfrm>
          <a:prstGeom prst="rect">
            <a:avLst/>
          </a:prstGeom>
          <a:solidFill>
            <a:srgbClr val="C00000">
              <a:alpha val="10000"/>
            </a:srgbClr>
          </a:solidFill>
          <a:ln>
            <a:solidFill>
              <a:srgbClr val="B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5D2E985-0FB9-8B05-D1DE-B1C1C1439D21}"/>
              </a:ext>
            </a:extLst>
          </p:cNvPr>
          <p:cNvSpPr/>
          <p:nvPr/>
        </p:nvSpPr>
        <p:spPr>
          <a:xfrm>
            <a:off x="6598227" y="2695575"/>
            <a:ext cx="1602797" cy="2028825"/>
          </a:xfrm>
          <a:prstGeom prst="rect">
            <a:avLst/>
          </a:prstGeom>
          <a:noFill/>
          <a:ln w="57150">
            <a:solidFill>
              <a:srgbClr val="0094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F7FA01E-76D0-FB2E-6ABC-2B31AB9D7824}"/>
              </a:ext>
            </a:extLst>
          </p:cNvPr>
          <p:cNvSpPr/>
          <p:nvPr/>
        </p:nvSpPr>
        <p:spPr>
          <a:xfrm>
            <a:off x="9090615" y="2695575"/>
            <a:ext cx="1718951" cy="73342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425B3B-CE53-8DD5-9FDE-D00F53272213}"/>
              </a:ext>
            </a:extLst>
          </p:cNvPr>
          <p:cNvSpPr/>
          <p:nvPr/>
        </p:nvSpPr>
        <p:spPr>
          <a:xfrm>
            <a:off x="9090615" y="3869794"/>
            <a:ext cx="1718952" cy="73342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67D880-AF33-1A63-F1F7-7032CDE7D00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18863" y="235735"/>
            <a:ext cx="3040678" cy="14940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62B549D-5DAD-5D6D-5CF0-34BAF068708E}"/>
              </a:ext>
            </a:extLst>
          </p:cNvPr>
          <p:cNvSpPr txBox="1"/>
          <p:nvPr/>
        </p:nvSpPr>
        <p:spPr>
          <a:xfrm>
            <a:off x="8917904" y="82014"/>
            <a:ext cx="1891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auxiliary coil 1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36B9D10-DCBB-A33A-E521-84CF27944131}"/>
              </a:ext>
            </a:extLst>
          </p:cNvPr>
          <p:cNvCxnSpPr>
            <a:cxnSpLocks/>
          </p:cNvCxnSpPr>
          <p:nvPr/>
        </p:nvCxnSpPr>
        <p:spPr bwMode="auto">
          <a:xfrm flipH="1">
            <a:off x="9650981" y="323850"/>
            <a:ext cx="179210" cy="570781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CD81DD0-C0E6-4844-F502-BF44CD32C12D}"/>
              </a:ext>
            </a:extLst>
          </p:cNvPr>
          <p:cNvSpPr txBox="1"/>
          <p:nvPr/>
        </p:nvSpPr>
        <p:spPr>
          <a:xfrm>
            <a:off x="10963275" y="1337913"/>
            <a:ext cx="1228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coils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C6E0D81-EACC-519E-0D6E-8A53F4D357AD}"/>
              </a:ext>
            </a:extLst>
          </p:cNvPr>
          <p:cNvCxnSpPr>
            <a:cxnSpLocks/>
            <a:stCxn id="14" idx="0"/>
          </p:cNvCxnSpPr>
          <p:nvPr/>
        </p:nvCxnSpPr>
        <p:spPr bwMode="auto">
          <a:xfrm flipH="1" flipV="1">
            <a:off x="11471627" y="831360"/>
            <a:ext cx="106011" cy="506553"/>
          </a:xfrm>
          <a:prstGeom prst="straightConnector1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C9086DD-FD74-7A04-CF61-9B08E1641F75}"/>
              </a:ext>
            </a:extLst>
          </p:cNvPr>
          <p:cNvSpPr txBox="1"/>
          <p:nvPr/>
        </p:nvSpPr>
        <p:spPr>
          <a:xfrm>
            <a:off x="9830191" y="1809822"/>
            <a:ext cx="1859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auxiliary coil 2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FBC281D-B02E-D29D-5700-E6CB4E60D41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0539202" y="1383253"/>
            <a:ext cx="136614" cy="449328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583737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Typical ESC transient – Measured currents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7BE400-5D05-34DA-3269-FFE6969CD7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231" b="3231"/>
          <a:stretch/>
        </p:blipFill>
        <p:spPr>
          <a:xfrm>
            <a:off x="3968496" y="704321"/>
            <a:ext cx="7761313" cy="544708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D9E75D7-2235-4747-7E4F-C4B7465D7897}"/>
              </a:ext>
            </a:extLst>
          </p:cNvPr>
          <p:cNvSpPr/>
          <p:nvPr/>
        </p:nvSpPr>
        <p:spPr>
          <a:xfrm>
            <a:off x="151040" y="817137"/>
            <a:ext cx="3600000" cy="9000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Peak </a:t>
            </a:r>
            <a:r>
              <a:rPr lang="en-GB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/dt ≈ </a:t>
            </a:r>
            <a:r>
              <a:rPr lang="en-GB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0.5 MA/s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7793CDA-EF0D-AC75-2D3D-752F0FD481A5}"/>
              </a:ext>
            </a:extLst>
          </p:cNvPr>
          <p:cNvSpPr/>
          <p:nvPr/>
        </p:nvSpPr>
        <p:spPr>
          <a:xfrm>
            <a:off x="162324" y="4126935"/>
            <a:ext cx="3600000" cy="9000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Extracted </a:t>
            </a:r>
            <a:r>
              <a:rPr lang="en-GB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&gt;15%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magnet’s stored energy</a:t>
            </a:r>
            <a:endParaRPr lang="en-GB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056FBD-09B4-D7AF-DD7B-13B9B3C3847F}"/>
              </a:ext>
            </a:extLst>
          </p:cNvPr>
          <p:cNvSpPr/>
          <p:nvPr/>
        </p:nvSpPr>
        <p:spPr>
          <a:xfrm>
            <a:off x="156682" y="1920403"/>
            <a:ext cx="3600000" cy="9000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Peak dB/dt </a:t>
            </a:r>
            <a:r>
              <a:rPr lang="en-GB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&gt;1000 T/s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02D711F-9FD5-97D8-5622-151F03BDA7D6}"/>
              </a:ext>
            </a:extLst>
          </p:cNvPr>
          <p:cNvSpPr/>
          <p:nvPr/>
        </p:nvSpPr>
        <p:spPr>
          <a:xfrm>
            <a:off x="156682" y="3023669"/>
            <a:ext cx="3600000" cy="9000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100% magnet coil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quenched in </a:t>
            </a:r>
            <a:r>
              <a:rPr lang="en-GB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&lt;3 </a:t>
            </a:r>
            <a:r>
              <a:rPr lang="en-GB" sz="20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68320F-0116-7753-7235-BE2CF5901072}"/>
              </a:ext>
            </a:extLst>
          </p:cNvPr>
          <p:cNvSpPr/>
          <p:nvPr/>
        </p:nvSpPr>
        <p:spPr>
          <a:xfrm>
            <a:off x="162324" y="5230200"/>
            <a:ext cx="3600000" cy="9000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Voltage across the magnet </a:t>
            </a:r>
            <a:r>
              <a:rPr lang="en-GB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&lt;30 V</a:t>
            </a:r>
            <a:endParaRPr lang="en-GB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872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BAA27D-4341-E0F7-B956-13224193641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3970" y="614477"/>
            <a:ext cx="11404060" cy="47418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0" y="82014"/>
            <a:ext cx="12040959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 of a typical ESC transient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796CE6-FBCF-F0BE-F80E-88C45E98044B}"/>
              </a:ext>
            </a:extLst>
          </p:cNvPr>
          <p:cNvSpPr/>
          <p:nvPr/>
        </p:nvSpPr>
        <p:spPr>
          <a:xfrm>
            <a:off x="168165" y="5255642"/>
            <a:ext cx="9831870" cy="9000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Simulations performed with STEAM-LEDET electro-magnetic and thermal magnet model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5571BF-51B6-2C56-236F-03F70FFA9B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7419" y="5509267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36A6C95C-3EED-5DBF-E172-5978DB13CEA0}"/>
              </a:ext>
            </a:extLst>
          </p:cNvPr>
          <p:cNvGrpSpPr/>
          <p:nvPr/>
        </p:nvGrpSpPr>
        <p:grpSpPr>
          <a:xfrm>
            <a:off x="11307377" y="5321894"/>
            <a:ext cx="805739" cy="767497"/>
            <a:chOff x="11235220" y="5462589"/>
            <a:chExt cx="805739" cy="767497"/>
          </a:xfrm>
        </p:grpSpPr>
        <p:pic>
          <p:nvPicPr>
            <p:cNvPr id="10" name="Picture 8">
              <a:extLst>
                <a:ext uri="{FF2B5EF4-FFF2-40B4-BE49-F238E27FC236}">
                  <a16:creationId xmlns:a16="http://schemas.microsoft.com/office/drawing/2014/main" id="{CD4E356D-BD6B-D3C1-C09B-D6AEA96067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31F247C-50CA-BB15-5D6F-33814C39855C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2371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7B01A90-6A93-D15E-2476-2774C9A07F04}"/>
              </a:ext>
            </a:extLst>
          </p:cNvPr>
          <p:cNvSpPr/>
          <p:nvPr/>
        </p:nvSpPr>
        <p:spPr>
          <a:xfrm>
            <a:off x="-1" y="6049108"/>
            <a:ext cx="12192001" cy="8088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19BDD4-E637-C580-0A06-66CB75FDAC29}"/>
              </a:ext>
            </a:extLst>
          </p:cNvPr>
          <p:cNvSpPr txBox="1"/>
          <p:nvPr/>
        </p:nvSpPr>
        <p:spPr>
          <a:xfrm>
            <a:off x="844551" y="2921169"/>
            <a:ext cx="105028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</a:t>
            </a:r>
            <a:r>
              <a:rPr lang="en-GB" sz="6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technology development</a:t>
            </a:r>
          </a:p>
        </p:txBody>
      </p:sp>
    </p:spTree>
    <p:extLst>
      <p:ext uri="{BB962C8B-B14F-4D97-AF65-F5344CB8AC3E}">
        <p14:creationId xmlns:p14="http://schemas.microsoft.com/office/powerpoint/2010/main" val="3112119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technology development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20BD1F9-934C-D2C3-F8B0-487D9BE4D0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1209914"/>
              </p:ext>
            </p:extLst>
          </p:nvPr>
        </p:nvGraphicFramePr>
        <p:xfrm>
          <a:off x="163740" y="838200"/>
          <a:ext cx="11761559" cy="519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81905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technology development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20BD1F9-934C-D2C3-F8B0-487D9BE4D0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7355084"/>
              </p:ext>
            </p:extLst>
          </p:nvPr>
        </p:nvGraphicFramePr>
        <p:xfrm>
          <a:off x="163740" y="838200"/>
          <a:ext cx="11761559" cy="519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C2365D0-82E2-6091-EC5C-6D5911CBD29D}"/>
              </a:ext>
            </a:extLst>
          </p:cNvPr>
          <p:cNvSpPr txBox="1"/>
          <p:nvPr/>
        </p:nvSpPr>
        <p:spPr>
          <a:xfrm>
            <a:off x="1128408" y="4844374"/>
            <a:ext cx="2412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Thanks to M. Dumas</a:t>
            </a:r>
          </a:p>
        </p:txBody>
      </p:sp>
    </p:spTree>
    <p:extLst>
      <p:ext uri="{BB962C8B-B14F-4D97-AF65-F5344CB8AC3E}">
        <p14:creationId xmlns:p14="http://schemas.microsoft.com/office/powerpoint/2010/main" val="282628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BA3126E-4CD6-21F0-BBB0-0A00D60417DC}"/>
              </a:ext>
            </a:extLst>
          </p:cNvPr>
          <p:cNvSpPr/>
          <p:nvPr/>
        </p:nvSpPr>
        <p:spPr>
          <a:xfrm>
            <a:off x="8058151" y="1523004"/>
            <a:ext cx="3187212" cy="301089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Quench protection performance</a:t>
            </a:r>
            <a:endParaRPr lang="en-US" sz="2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94D26BD-78F2-77B1-2B66-65B1C766380B}"/>
              </a:ext>
            </a:extLst>
          </p:cNvPr>
          <p:cNvSpPr/>
          <p:nvPr/>
        </p:nvSpPr>
        <p:spPr>
          <a:xfrm>
            <a:off x="4450008" y="1523004"/>
            <a:ext cx="3187212" cy="301089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Stress</a:t>
            </a:r>
          </a:p>
          <a:p>
            <a:pPr algn="ctr"/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 the conductor</a:t>
            </a:r>
            <a:endParaRPr lang="en-US" sz="2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53E55B-02DC-5E98-E71D-F761A7F1B6EF}"/>
              </a:ext>
            </a:extLst>
          </p:cNvPr>
          <p:cNvSpPr/>
          <p:nvPr/>
        </p:nvSpPr>
        <p:spPr>
          <a:xfrm>
            <a:off x="841864" y="1523004"/>
            <a:ext cx="3187212" cy="301089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Critical</a:t>
            </a:r>
          </a:p>
          <a:p>
            <a:pPr algn="ctr"/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current density</a:t>
            </a:r>
            <a:endParaRPr lang="en-US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97647E3-BD30-F421-4347-7678FFA86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High-field magnet designs are often limited by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76AA362-9368-DADB-FEAC-9AFB2EAE29E4}"/>
              </a:ext>
            </a:extLst>
          </p:cNvPr>
          <p:cNvSpPr/>
          <p:nvPr/>
        </p:nvSpPr>
        <p:spPr>
          <a:xfrm>
            <a:off x="8058151" y="1523004"/>
            <a:ext cx="3187212" cy="3010896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Quench protection performance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8B24E1-0B6B-8A7C-1411-743C5A302BC4}"/>
              </a:ext>
            </a:extLst>
          </p:cNvPr>
          <p:cNvSpPr txBox="1"/>
          <p:nvPr/>
        </p:nvSpPr>
        <p:spPr>
          <a:xfrm>
            <a:off x="5291847" y="5149521"/>
            <a:ext cx="658335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ESC method tested for the first time</a:t>
            </a:r>
            <a:endParaRPr lang="en-GB" sz="28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5B9C1B-E600-61A8-18B2-4915921405EF}"/>
              </a:ext>
            </a:extLst>
          </p:cNvPr>
          <p:cNvSpPr txBox="1"/>
          <p:nvPr/>
        </p:nvSpPr>
        <p:spPr>
          <a:xfrm>
            <a:off x="5291847" y="5540747"/>
            <a:ext cx="658335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2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+10 new ideas for quench protection</a:t>
            </a:r>
          </a:p>
        </p:txBody>
      </p:sp>
    </p:spTree>
    <p:extLst>
      <p:ext uri="{BB962C8B-B14F-4D97-AF65-F5344CB8AC3E}">
        <p14:creationId xmlns:p14="http://schemas.microsoft.com/office/powerpoint/2010/main" val="716681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2" grpId="0" animBg="1"/>
      <p:bldP spid="4" grpId="0" animBg="1"/>
      <p:bldP spid="3" grpId="0" bldLvl="2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technology development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20BD1F9-934C-D2C3-F8B0-487D9BE4D0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2404391"/>
              </p:ext>
            </p:extLst>
          </p:nvPr>
        </p:nvGraphicFramePr>
        <p:xfrm>
          <a:off x="163740" y="838200"/>
          <a:ext cx="11761559" cy="519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86325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technology development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20BD1F9-934C-D2C3-F8B0-487D9BE4D0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2394600"/>
              </p:ext>
            </p:extLst>
          </p:nvPr>
        </p:nvGraphicFramePr>
        <p:xfrm>
          <a:off x="163740" y="838200"/>
          <a:ext cx="11761559" cy="519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3C96312-78C0-E011-7DB0-B0874BA076AA}"/>
              </a:ext>
            </a:extLst>
          </p:cNvPr>
          <p:cNvSpPr txBox="1"/>
          <p:nvPr/>
        </p:nvSpPr>
        <p:spPr>
          <a:xfrm>
            <a:off x="2976662" y="4815191"/>
            <a:ext cx="3929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Thanks to M. Masci, P. Wachal</a:t>
            </a:r>
          </a:p>
        </p:txBody>
      </p:sp>
    </p:spTree>
    <p:extLst>
      <p:ext uri="{BB962C8B-B14F-4D97-AF65-F5344CB8AC3E}">
        <p14:creationId xmlns:p14="http://schemas.microsoft.com/office/powerpoint/2010/main" val="12663876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technology development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20BD1F9-934C-D2C3-F8B0-487D9BE4D0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4008666"/>
              </p:ext>
            </p:extLst>
          </p:nvPr>
        </p:nvGraphicFramePr>
        <p:xfrm>
          <a:off x="163740" y="838200"/>
          <a:ext cx="11761559" cy="519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A3A1E59-9817-A348-A3D7-D0399EE038F3}"/>
              </a:ext>
            </a:extLst>
          </p:cNvPr>
          <p:cNvSpPr txBox="1"/>
          <p:nvPr/>
        </p:nvSpPr>
        <p:spPr>
          <a:xfrm>
            <a:off x="3891063" y="4334629"/>
            <a:ext cx="3832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Thanks to J. Bauche, M. Dumas, </a:t>
            </a:r>
          </a:p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I. Garcia-Aguirrebeitia Sanchez, M. Masci, J.C. Perez, P. Wachal, M. Wozniak</a:t>
            </a:r>
          </a:p>
        </p:txBody>
      </p:sp>
    </p:spTree>
    <p:extLst>
      <p:ext uri="{BB962C8B-B14F-4D97-AF65-F5344CB8AC3E}">
        <p14:creationId xmlns:p14="http://schemas.microsoft.com/office/powerpoint/2010/main" val="3121598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technology development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20BD1F9-934C-D2C3-F8B0-487D9BE4D0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4703593"/>
              </p:ext>
            </p:extLst>
          </p:nvPr>
        </p:nvGraphicFramePr>
        <p:xfrm>
          <a:off x="163740" y="838200"/>
          <a:ext cx="11761559" cy="519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2637AFC-4D6A-5C8B-F771-8DFBC4C35529}"/>
              </a:ext>
            </a:extLst>
          </p:cNvPr>
          <p:cNvSpPr txBox="1"/>
          <p:nvPr/>
        </p:nvSpPr>
        <p:spPr>
          <a:xfrm>
            <a:off x="4873556" y="4320994"/>
            <a:ext cx="3832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Thanks to J. Bauche, M. Dumas, </a:t>
            </a:r>
          </a:p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I. Garcia-Aguirrebeitia Sanchez,</a:t>
            </a:r>
          </a:p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M.M. Gawedzki, P.A. Thonet</a:t>
            </a:r>
          </a:p>
        </p:txBody>
      </p:sp>
    </p:spTree>
    <p:extLst>
      <p:ext uri="{BB962C8B-B14F-4D97-AF65-F5344CB8AC3E}">
        <p14:creationId xmlns:p14="http://schemas.microsoft.com/office/powerpoint/2010/main" val="206584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technology development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20BD1F9-934C-D2C3-F8B0-487D9BE4D0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8648518"/>
              </p:ext>
            </p:extLst>
          </p:nvPr>
        </p:nvGraphicFramePr>
        <p:xfrm>
          <a:off x="163740" y="838200"/>
          <a:ext cx="11761559" cy="519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6AA0B9D-7D6A-5414-EEEF-D20ABE7B1749}"/>
              </a:ext>
            </a:extLst>
          </p:cNvPr>
          <p:cNvSpPr txBox="1"/>
          <p:nvPr/>
        </p:nvSpPr>
        <p:spPr>
          <a:xfrm>
            <a:off x="5817139" y="4737370"/>
            <a:ext cx="3929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Thanks to J.C. Perez and team</a:t>
            </a:r>
          </a:p>
        </p:txBody>
      </p:sp>
    </p:spTree>
    <p:extLst>
      <p:ext uri="{BB962C8B-B14F-4D97-AF65-F5344CB8AC3E}">
        <p14:creationId xmlns:p14="http://schemas.microsoft.com/office/powerpoint/2010/main" val="26447067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technology development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20BD1F9-934C-D2C3-F8B0-487D9BE4D0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9318498"/>
              </p:ext>
            </p:extLst>
          </p:nvPr>
        </p:nvGraphicFramePr>
        <p:xfrm>
          <a:off x="163740" y="838200"/>
          <a:ext cx="11761559" cy="519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BBDFB8B-5C9C-9CFB-268A-377C2E03FD00}"/>
              </a:ext>
            </a:extLst>
          </p:cNvPr>
          <p:cNvSpPr txBox="1"/>
          <p:nvPr/>
        </p:nvSpPr>
        <p:spPr>
          <a:xfrm>
            <a:off x="6702357" y="4568092"/>
            <a:ext cx="3832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Thanks to J. Feuvrier, J-L. Guyon, </a:t>
            </a:r>
          </a:p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F. Mangiarotti, G. Willering</a:t>
            </a:r>
          </a:p>
        </p:txBody>
      </p:sp>
    </p:spTree>
    <p:extLst>
      <p:ext uri="{BB962C8B-B14F-4D97-AF65-F5344CB8AC3E}">
        <p14:creationId xmlns:p14="http://schemas.microsoft.com/office/powerpoint/2010/main" val="28536272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technology development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20BD1F9-934C-D2C3-F8B0-487D9BE4D0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1233421"/>
              </p:ext>
            </p:extLst>
          </p:nvPr>
        </p:nvGraphicFramePr>
        <p:xfrm>
          <a:off x="163740" y="838200"/>
          <a:ext cx="11761559" cy="519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0143478-4BB6-DDAD-28F0-BAB15E60024B}"/>
              </a:ext>
            </a:extLst>
          </p:cNvPr>
          <p:cNvSpPr txBox="1"/>
          <p:nvPr/>
        </p:nvSpPr>
        <p:spPr>
          <a:xfrm>
            <a:off x="7626483" y="4805463"/>
            <a:ext cx="3929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Thanks to M. Wozniak</a:t>
            </a:r>
          </a:p>
        </p:txBody>
      </p:sp>
    </p:spTree>
    <p:extLst>
      <p:ext uri="{BB962C8B-B14F-4D97-AF65-F5344CB8AC3E}">
        <p14:creationId xmlns:p14="http://schemas.microsoft.com/office/powerpoint/2010/main" val="36134655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A BIG </a:t>
            </a:r>
            <a:r>
              <a:rPr lang="en-GB" b="1" dirty="0">
                <a:solidFill>
                  <a:srgbClr val="C00000"/>
                </a:solidFill>
              </a:rPr>
              <a:t>THANK YOU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>
                <a:solidFill>
                  <a:srgbClr val="0055A0"/>
                </a:solidFill>
              </a:rPr>
              <a:t>TO ALL THE COLLEAGUES INVOLVED!</a:t>
            </a:r>
            <a:endParaRPr lang="en-GB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DBDE44-30ED-848B-D463-42BC24E8BEF3}"/>
              </a:ext>
            </a:extLst>
          </p:cNvPr>
          <p:cNvSpPr txBox="1"/>
          <p:nvPr/>
        </p:nvSpPr>
        <p:spPr>
          <a:xfrm>
            <a:off x="3224457" y="1068668"/>
            <a:ext cx="8816502" cy="453970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technology tested on the CERN Short Model Coil (SMC)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SMC magnet design and fabrication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J.C. Perez and team (CERN).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coil design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J. Bauche, M. Dumas, I. Garcia-Aguirrebeitia Sanchez, M. Masci, J.C. Perez, E. Ravaioli, P. Wachal, M. Wozniak (CERN).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coil fabrication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J. Bauche, M. Dumas, I. Garcia-Aguirrebeitia Sanchez (CERN).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coil impregnation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M.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Gavedzki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P.A. Thonet (CERN).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coil integration in the SMC 107b magnet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J.C. Perez and team (CERN).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SMC 107b magnet test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J. Feuvrier, J-L. Guyon, F. Mangiarotti, E. Ravaioli,            G. Willering (CERN).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Last minute current sensor loan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B. Panev, V. Vizziello (CERN).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SMC 107b frequency transfer measurements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M. Bednarek, E. Ravaioli (CERN).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SMC 107b ESC simulations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E. Ravaioli, M. Wozniak (CERN).</a:t>
            </a:r>
            <a:endParaRPr lang="en-US" sz="20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95A17892-718B-33AB-1F7D-B238A74898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103" y="680386"/>
            <a:ext cx="2813192" cy="531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6526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7B01A90-6A93-D15E-2476-2774C9A07F04}"/>
              </a:ext>
            </a:extLst>
          </p:cNvPr>
          <p:cNvSpPr/>
          <p:nvPr/>
        </p:nvSpPr>
        <p:spPr>
          <a:xfrm>
            <a:off x="-1" y="6049108"/>
            <a:ext cx="12192001" cy="8088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19BDD4-E637-C580-0A06-66CB75FDAC29}"/>
              </a:ext>
            </a:extLst>
          </p:cNvPr>
          <p:cNvSpPr txBox="1"/>
          <p:nvPr/>
        </p:nvSpPr>
        <p:spPr>
          <a:xfrm>
            <a:off x="844551" y="2459504"/>
            <a:ext cx="105028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Highlights from ESC </a:t>
            </a:r>
            <a:r>
              <a:rPr lang="en-GB" sz="6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</a:t>
            </a:r>
            <a:r>
              <a:rPr lang="en-GB" sz="6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experimental demonstration</a:t>
            </a:r>
          </a:p>
        </p:txBody>
      </p:sp>
    </p:spTree>
    <p:extLst>
      <p:ext uri="{BB962C8B-B14F-4D97-AF65-F5344CB8AC3E}">
        <p14:creationId xmlns:p14="http://schemas.microsoft.com/office/powerpoint/2010/main" val="42367863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protection at all relevant current levels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FC6594-B08D-687E-ACE2-7E53AC5876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27718" y="852611"/>
            <a:ext cx="5737142" cy="43046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7BE400-5D05-34DA-3269-FFE6969CD7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82759" y="852611"/>
            <a:ext cx="5737142" cy="430467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E776A97-2EA3-95A5-4B60-B69A63E47629}"/>
              </a:ext>
            </a:extLst>
          </p:cNvPr>
          <p:cNvSpPr/>
          <p:nvPr/>
        </p:nvSpPr>
        <p:spPr>
          <a:xfrm>
            <a:off x="168164" y="5411290"/>
            <a:ext cx="11855673" cy="74435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was certainly induced when the magnet current is in the range 3625-15000 A.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Analysis is still ongoing for the currents ≤2900 A.</a:t>
            </a:r>
          </a:p>
        </p:txBody>
      </p:sp>
    </p:spTree>
    <p:extLst>
      <p:ext uri="{BB962C8B-B14F-4D97-AF65-F5344CB8AC3E}">
        <p14:creationId xmlns:p14="http://schemas.microsoft.com/office/powerpoint/2010/main" val="224361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104BCE3-47C4-A4C5-430C-DDEFC9C39F7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687" t="12615" r="16764" b="19050"/>
          <a:stretch/>
        </p:blipFill>
        <p:spPr>
          <a:xfrm>
            <a:off x="574056" y="677764"/>
            <a:ext cx="6918799" cy="5578671"/>
          </a:xfrm>
          <a:prstGeom prst="rect">
            <a:avLst/>
          </a:prstGeom>
        </p:spPr>
      </p:pic>
      <p:sp>
        <p:nvSpPr>
          <p:cNvPr id="13" name="Rounded Rectangle 5">
            <a:extLst>
              <a:ext uri="{FF2B5EF4-FFF2-40B4-BE49-F238E27FC236}">
                <a16:creationId xmlns:a16="http://schemas.microsoft.com/office/drawing/2014/main" id="{349BFECC-9657-9844-D806-D83E126ED68D}"/>
              </a:ext>
            </a:extLst>
          </p:cNvPr>
          <p:cNvSpPr/>
          <p:nvPr/>
        </p:nvSpPr>
        <p:spPr>
          <a:xfrm>
            <a:off x="143101" y="794265"/>
            <a:ext cx="2714399" cy="5324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0000" tIns="180000" rIns="180000" bIns="180000" numCol="1" spcCol="1270" anchor="ctr" anchorCtr="0"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temperature</a:t>
            </a:r>
          </a:p>
        </p:txBody>
      </p:sp>
      <p:sp>
        <p:nvSpPr>
          <p:cNvPr id="14" name="Rounded Rectangle 5">
            <a:extLst>
              <a:ext uri="{FF2B5EF4-FFF2-40B4-BE49-F238E27FC236}">
                <a16:creationId xmlns:a16="http://schemas.microsoft.com/office/drawing/2014/main" id="{DC94C415-7DC3-1F7C-0105-091E85F573F8}"/>
              </a:ext>
            </a:extLst>
          </p:cNvPr>
          <p:cNvSpPr/>
          <p:nvPr/>
        </p:nvSpPr>
        <p:spPr>
          <a:xfrm>
            <a:off x="143101" y="1370028"/>
            <a:ext cx="2714399" cy="5324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0000" tIns="180000" rIns="180000" bIns="180000" numCol="1" spcCol="1270" anchor="ctr" anchorCtr="0"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voltages</a:t>
            </a:r>
          </a:p>
        </p:txBody>
      </p:sp>
      <p:sp>
        <p:nvSpPr>
          <p:cNvPr id="15" name="Rounded Rectangle 5">
            <a:extLst>
              <a:ext uri="{FF2B5EF4-FFF2-40B4-BE49-F238E27FC236}">
                <a16:creationId xmlns:a16="http://schemas.microsoft.com/office/drawing/2014/main" id="{5A2959E2-5B0E-725A-36E9-4C9C63A060E2}"/>
              </a:ext>
            </a:extLst>
          </p:cNvPr>
          <p:cNvSpPr/>
          <p:nvPr/>
        </p:nvSpPr>
        <p:spPr>
          <a:xfrm>
            <a:off x="143101" y="1945791"/>
            <a:ext cx="2714399" cy="5324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0000" tIns="180000" rIns="180000" bIns="180000" numCol="1" spcCol="1270" anchor="ctr" anchorCtr="0"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stresses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DCDF691-887B-4410-503F-F66B79E91C58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protection in a high magnetic-field magnet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07C71DE-1EBD-3127-3B6D-0F7DB9359033}"/>
              </a:ext>
            </a:extLst>
          </p:cNvPr>
          <p:cNvSpPr/>
          <p:nvPr/>
        </p:nvSpPr>
        <p:spPr>
          <a:xfrm rot="19707470">
            <a:off x="4916962" y="3168543"/>
            <a:ext cx="488764" cy="180255"/>
          </a:xfrm>
          <a:prstGeom prst="ellipse">
            <a:avLst/>
          </a:prstGeom>
          <a:gradFill flip="none" rotWithShape="1">
            <a:gsLst>
              <a:gs pos="19000">
                <a:srgbClr val="C7190C"/>
              </a:gs>
              <a:gs pos="0">
                <a:srgbClr val="C00000"/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91E079C-5359-A172-2E09-2D0915036397}"/>
              </a:ext>
            </a:extLst>
          </p:cNvPr>
          <p:cNvCxnSpPr/>
          <p:nvPr/>
        </p:nvCxnSpPr>
        <p:spPr>
          <a:xfrm flipV="1">
            <a:off x="5145826" y="2456514"/>
            <a:ext cx="1180099" cy="811680"/>
          </a:xfrm>
          <a:prstGeom prst="straightConnector1">
            <a:avLst/>
          </a:prstGeom>
          <a:ln w="25400">
            <a:gradFill flip="none" rotWithShape="1">
              <a:gsLst>
                <a:gs pos="5000">
                  <a:srgbClr val="C00000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BA2EFCD-EE9D-FCCD-26D2-DF2F30E639D1}"/>
              </a:ext>
            </a:extLst>
          </p:cNvPr>
          <p:cNvCxnSpPr/>
          <p:nvPr/>
        </p:nvCxnSpPr>
        <p:spPr>
          <a:xfrm flipH="1">
            <a:off x="3978294" y="3268194"/>
            <a:ext cx="1167532" cy="811681"/>
          </a:xfrm>
          <a:prstGeom prst="straightConnector1">
            <a:avLst/>
          </a:prstGeom>
          <a:ln w="25400">
            <a:gradFill flip="none" rotWithShape="1">
              <a:gsLst>
                <a:gs pos="5000">
                  <a:srgbClr val="C00000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223F7ED-F2AF-075F-49D4-902772F2AE11}"/>
              </a:ext>
            </a:extLst>
          </p:cNvPr>
          <p:cNvCxnSpPr>
            <a:cxnSpLocks/>
          </p:cNvCxnSpPr>
          <p:nvPr/>
        </p:nvCxnSpPr>
        <p:spPr>
          <a:xfrm flipV="1">
            <a:off x="5165440" y="2943295"/>
            <a:ext cx="0" cy="317676"/>
          </a:xfrm>
          <a:prstGeom prst="straightConnector1">
            <a:avLst/>
          </a:prstGeom>
          <a:ln w="25400">
            <a:gradFill flip="none" rotWithShape="1">
              <a:gsLst>
                <a:gs pos="0">
                  <a:srgbClr val="C00000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4AC7AB8-F7C7-A226-51F6-C8961EB1568D}"/>
              </a:ext>
            </a:extLst>
          </p:cNvPr>
          <p:cNvCxnSpPr/>
          <p:nvPr/>
        </p:nvCxnSpPr>
        <p:spPr>
          <a:xfrm>
            <a:off x="5165440" y="3271368"/>
            <a:ext cx="0" cy="360000"/>
          </a:xfrm>
          <a:prstGeom prst="straightConnector1">
            <a:avLst/>
          </a:prstGeom>
          <a:ln w="25400">
            <a:gradFill flip="none" rotWithShape="1">
              <a:gsLst>
                <a:gs pos="0">
                  <a:srgbClr val="C00000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C7BEE4C-274C-0925-320A-537106D34AAE}"/>
              </a:ext>
            </a:extLst>
          </p:cNvPr>
          <p:cNvCxnSpPr>
            <a:cxnSpLocks/>
          </p:cNvCxnSpPr>
          <p:nvPr/>
        </p:nvCxnSpPr>
        <p:spPr>
          <a:xfrm>
            <a:off x="5160977" y="3268194"/>
            <a:ext cx="508779" cy="0"/>
          </a:xfrm>
          <a:prstGeom prst="straightConnector1">
            <a:avLst/>
          </a:prstGeom>
          <a:ln w="25400">
            <a:gradFill flip="none" rotWithShape="1">
              <a:gsLst>
                <a:gs pos="0">
                  <a:srgbClr val="C00000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CC1D138-8948-E62A-A433-38528FF219BB}"/>
              </a:ext>
            </a:extLst>
          </p:cNvPr>
          <p:cNvCxnSpPr>
            <a:cxnSpLocks/>
          </p:cNvCxnSpPr>
          <p:nvPr/>
        </p:nvCxnSpPr>
        <p:spPr>
          <a:xfrm flipH="1">
            <a:off x="4722019" y="3268194"/>
            <a:ext cx="422284" cy="0"/>
          </a:xfrm>
          <a:prstGeom prst="straightConnector1">
            <a:avLst/>
          </a:prstGeom>
          <a:ln w="25400">
            <a:gradFill flip="none" rotWithShape="1">
              <a:gsLst>
                <a:gs pos="0">
                  <a:srgbClr val="C00000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E9077AE8-7A80-3FE4-E029-3D6A37BC8DC2}"/>
              </a:ext>
            </a:extLst>
          </p:cNvPr>
          <p:cNvSpPr/>
          <p:nvPr/>
        </p:nvSpPr>
        <p:spPr>
          <a:xfrm>
            <a:off x="6565831" y="4187862"/>
            <a:ext cx="2682944" cy="1653540"/>
          </a:xfrm>
          <a:prstGeom prst="rect">
            <a:avLst/>
          </a:prstGeom>
          <a:solidFill>
            <a:srgbClr val="0055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ACTIVELY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EXTRACT ENERGY</a:t>
            </a:r>
          </a:p>
          <a:p>
            <a:pPr algn="ctr"/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400" i="1" dirty="0">
                <a:latin typeface="Calibri" panose="020F0502020204030204" pitchFamily="34" charset="0"/>
                <a:cs typeface="Calibri" panose="020F0502020204030204" pitchFamily="34" charset="0"/>
              </a:rPr>
              <a:t>Energy extraction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75CB71-ED39-27C9-5104-D1EB35E1059A}"/>
              </a:ext>
            </a:extLst>
          </p:cNvPr>
          <p:cNvSpPr/>
          <p:nvPr/>
        </p:nvSpPr>
        <p:spPr>
          <a:xfrm>
            <a:off x="6565831" y="3243354"/>
            <a:ext cx="5475127" cy="842905"/>
          </a:xfrm>
          <a:prstGeom prst="rect">
            <a:avLst/>
          </a:prstGeom>
          <a:solidFill>
            <a:srgbClr val="0055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DETECT QUENCH</a:t>
            </a:r>
            <a:endParaRPr lang="en-US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CA003E-F454-2AA5-06CC-87C1165399B6}"/>
              </a:ext>
            </a:extLst>
          </p:cNvPr>
          <p:cNvSpPr/>
          <p:nvPr/>
        </p:nvSpPr>
        <p:spPr>
          <a:xfrm>
            <a:off x="9358015" y="4187862"/>
            <a:ext cx="2682944" cy="1653540"/>
          </a:xfrm>
          <a:prstGeom prst="rect">
            <a:avLst/>
          </a:prstGeom>
          <a:solidFill>
            <a:srgbClr val="0055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ACTIVELY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SPREAD ENERGY</a:t>
            </a:r>
          </a:p>
          <a:p>
            <a:pPr algn="ctr"/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400" i="1" dirty="0">
                <a:latin typeface="Calibri" panose="020F0502020204030204" pitchFamily="34" charset="0"/>
                <a:cs typeface="Calibri" panose="020F0502020204030204" pitchFamily="34" charset="0"/>
              </a:rPr>
              <a:t>Heaters, CLIQ</a:t>
            </a:r>
          </a:p>
        </p:txBody>
      </p:sp>
    </p:spTree>
    <p:extLst>
      <p:ext uri="{BB962C8B-B14F-4D97-AF65-F5344CB8AC3E}">
        <p14:creationId xmlns:p14="http://schemas.microsoft.com/office/powerpoint/2010/main" val="338391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3" grpId="0" animBg="1"/>
      <p:bldP spid="4" grpId="0" animBg="1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Redundancy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FC6594-B08D-687E-ACE2-7E53AC5876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27717" y="852611"/>
            <a:ext cx="5737142" cy="43046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7BE400-5D05-34DA-3269-FFE6969CD7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82758" y="852611"/>
            <a:ext cx="5737142" cy="430467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7832305-4B40-C886-80CD-61625A08630E}"/>
              </a:ext>
            </a:extLst>
          </p:cNvPr>
          <p:cNvSpPr/>
          <p:nvPr/>
        </p:nvSpPr>
        <p:spPr>
          <a:xfrm>
            <a:off x="168164" y="5411290"/>
            <a:ext cx="11855673" cy="74435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Failure cases successfully reproduced.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Redundancy demonstrated: performance was acceptable also when 1 out of 2 units was disconnected.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2447A7-3106-AABA-3E78-0BA229A5AA66}"/>
              </a:ext>
            </a:extLst>
          </p:cNvPr>
          <p:cNvSpPr/>
          <p:nvPr/>
        </p:nvSpPr>
        <p:spPr>
          <a:xfrm>
            <a:off x="2971796" y="1107873"/>
            <a:ext cx="3050536" cy="9144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Redundancy</a:t>
            </a:r>
          </a:p>
          <a:p>
            <a:pPr algn="ctr"/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only 1 out of 2 units is used, the discharge is almost as fast</a:t>
            </a:r>
            <a:endParaRPr lang="en-GB" sz="1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45BDE25-3E3E-79E4-B0CF-3710A81B1221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2456231" y="1565073"/>
            <a:ext cx="515565" cy="457199"/>
          </a:xfrm>
          <a:prstGeom prst="straightConnector1">
            <a:avLst/>
          </a:prstGeom>
          <a:ln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5256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Training quenches protected only by ESC [1 ESC active, 1 ESC passive]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FC6594-B08D-687E-ACE2-7E53AC5876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27717" y="852611"/>
            <a:ext cx="5737141" cy="43046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7BE400-5D05-34DA-3269-FFE6969CD7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82758" y="852611"/>
            <a:ext cx="5737141" cy="430467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BC354E6-49C0-4A49-25C3-E892CE97AAC8}"/>
              </a:ext>
            </a:extLst>
          </p:cNvPr>
          <p:cNvSpPr/>
          <p:nvPr/>
        </p:nvSpPr>
        <p:spPr>
          <a:xfrm>
            <a:off x="168164" y="5411290"/>
            <a:ext cx="11855673" cy="75085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training quenches at T=1.9 K and T=4.5 K reached 12.1 and 11.1 </a:t>
            </a:r>
            <a:r>
              <a:rPr lang="en-GB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MIIt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respectively.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conservative limit of 12 </a:t>
            </a:r>
            <a:r>
              <a:rPr lang="en-GB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MIIt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written in the test plan corresponds to 200 K adiabatic hot-spot temperature.</a:t>
            </a:r>
          </a:p>
        </p:txBody>
      </p:sp>
    </p:spTree>
    <p:extLst>
      <p:ext uri="{BB962C8B-B14F-4D97-AF65-F5344CB8AC3E}">
        <p14:creationId xmlns:p14="http://schemas.microsoft.com/office/powerpoint/2010/main" val="42398480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7D601A1-9CE2-222E-E44F-B3E447134763}"/>
              </a:ext>
            </a:extLst>
          </p:cNvPr>
          <p:cNvSpPr/>
          <p:nvPr/>
        </p:nvSpPr>
        <p:spPr>
          <a:xfrm>
            <a:off x="770662" y="786404"/>
            <a:ext cx="2880000" cy="2160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Extract part of the magnet energy</a:t>
            </a:r>
          </a:p>
          <a:p>
            <a:pPr algn="ctr"/>
            <a:endParaRPr lang="en-US" sz="240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 Energy Extraction</a:t>
            </a:r>
            <a:endParaRPr lang="en-US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A3126E-4CD6-21F0-BBB0-0A00D60417DC}"/>
              </a:ext>
            </a:extLst>
          </p:cNvPr>
          <p:cNvSpPr/>
          <p:nvPr/>
        </p:nvSpPr>
        <p:spPr>
          <a:xfrm>
            <a:off x="4656000" y="3467100"/>
            <a:ext cx="2880000" cy="2160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Without requiring thin insulation layers</a:t>
            </a:r>
          </a:p>
          <a:p>
            <a:pPr algn="ctr"/>
            <a:endParaRPr lang="en-US" sz="2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 Quench Heaters</a:t>
            </a:r>
            <a:endParaRPr lang="en-US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94D26BD-78F2-77B1-2B66-65B1C766380B}"/>
              </a:ext>
            </a:extLst>
          </p:cNvPr>
          <p:cNvSpPr/>
          <p:nvPr/>
        </p:nvSpPr>
        <p:spPr>
          <a:xfrm>
            <a:off x="770662" y="3467100"/>
            <a:ext cx="2880000" cy="2160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Without high voltage across magnet coil</a:t>
            </a:r>
          </a:p>
          <a:p>
            <a:pPr algn="ctr"/>
            <a:endParaRPr lang="en-US" sz="2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 Energy Extraction</a:t>
            </a:r>
            <a:endParaRPr lang="en-US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5F9041D-9A9A-500E-816B-F4EC89B9744A}"/>
              </a:ext>
            </a:extLst>
          </p:cNvPr>
          <p:cNvSpPr/>
          <p:nvPr/>
        </p:nvSpPr>
        <p:spPr>
          <a:xfrm>
            <a:off x="8541338" y="786404"/>
            <a:ext cx="2880000" cy="2160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Achieve very fast quench initiation</a:t>
            </a:r>
          </a:p>
          <a:p>
            <a:pPr algn="ctr"/>
            <a:endParaRPr lang="en-US" sz="240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CLIQ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53E55B-02DC-5E98-E71D-F761A7F1B6EF}"/>
              </a:ext>
            </a:extLst>
          </p:cNvPr>
          <p:cNvSpPr/>
          <p:nvPr/>
        </p:nvSpPr>
        <p:spPr>
          <a:xfrm>
            <a:off x="8541338" y="3457575"/>
            <a:ext cx="2880000" cy="2160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Without electrical contact to the coil</a:t>
            </a:r>
          </a:p>
          <a:p>
            <a:pPr algn="ctr"/>
            <a:endParaRPr lang="en-US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 algn="ctr"/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 CLIQ</a:t>
            </a:r>
            <a:endParaRPr lang="en-US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40989AF-8D62-D3A1-6F79-4DCE728B8119}"/>
              </a:ext>
            </a:extLst>
          </p:cNvPr>
          <p:cNvSpPr/>
          <p:nvPr/>
        </p:nvSpPr>
        <p:spPr>
          <a:xfrm>
            <a:off x="4656000" y="786404"/>
            <a:ext cx="2880000" cy="2160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Make it easy to add redundancy</a:t>
            </a:r>
          </a:p>
          <a:p>
            <a:pPr algn="ctr"/>
            <a:endParaRPr lang="en-US" sz="240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400" b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 Quench Heaters</a:t>
            </a:r>
            <a:endParaRPr lang="en-US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4961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F261D9-F8F7-8125-50C0-F18363E187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E0ACD-2CB1-26C6-C3BE-AB265CAB4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studies for future magnets (not in scale)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447943-4BF0-ED4F-08BF-87C0DB4FD53F}"/>
              </a:ext>
            </a:extLst>
          </p:cNvPr>
          <p:cNvGrpSpPr/>
          <p:nvPr/>
        </p:nvGrpSpPr>
        <p:grpSpPr>
          <a:xfrm>
            <a:off x="610791" y="778124"/>
            <a:ext cx="2532998" cy="3203734"/>
            <a:chOff x="992" y="754270"/>
            <a:chExt cx="2110832" cy="2669778"/>
          </a:xfrm>
        </p:grpSpPr>
        <p:pic>
          <p:nvPicPr>
            <p:cNvPr id="7" name="Picture 9">
              <a:extLst>
                <a:ext uri="{FF2B5EF4-FFF2-40B4-BE49-F238E27FC236}">
                  <a16:creationId xmlns:a16="http://schemas.microsoft.com/office/drawing/2014/main" id="{D74736E2-7D6D-3DF6-762F-4AE632448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21162" b="8569"/>
            <a:stretch/>
          </p:blipFill>
          <p:spPr>
            <a:xfrm>
              <a:off x="992" y="754270"/>
              <a:ext cx="1726557" cy="2669778"/>
            </a:xfrm>
            <a:prstGeom prst="rect">
              <a:avLst/>
            </a:prstGeom>
          </p:spPr>
        </p:pic>
        <p:pic>
          <p:nvPicPr>
            <p:cNvPr id="8" name="Picture 9">
              <a:extLst>
                <a:ext uri="{FF2B5EF4-FFF2-40B4-BE49-F238E27FC236}">
                  <a16:creationId xmlns:a16="http://schemas.microsoft.com/office/drawing/2014/main" id="{31F5D7F6-C9C4-13E2-9BCB-5AE26421D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76576" b="7732"/>
            <a:stretch/>
          </p:blipFill>
          <p:spPr>
            <a:xfrm>
              <a:off x="1673644" y="1026122"/>
              <a:ext cx="438180" cy="2301309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6AE7073-DED8-DC68-B60D-4F6D3198235E}"/>
              </a:ext>
            </a:extLst>
          </p:cNvPr>
          <p:cNvSpPr txBox="1"/>
          <p:nvPr/>
        </p:nvSpPr>
        <p:spPr>
          <a:xfrm>
            <a:off x="610791" y="5108938"/>
            <a:ext cx="1097279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55878"/>
            <a:r>
              <a:rPr lang="en-US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1 - SMACC2 (D. Araujo, PSI), 	2 - SMC (J.C. Perez, CERN),	3 - FCC MQ (M. Karppinen, CERN),</a:t>
            </a:r>
          </a:p>
          <a:p>
            <a:pPr defTabSz="855878"/>
            <a:r>
              <a:rPr lang="en-US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4 - BOND (A. Haziot, J.C. Perez, CERN), 5 - HFM 12 T (L. Fiscarelli, CERN),	6 - SMCC (D. Araujo, PSI),</a:t>
            </a:r>
          </a:p>
          <a:p>
            <a:pPr defTabSz="855878"/>
            <a:r>
              <a:rPr lang="en-US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7 - MQXF (P. Ferracin, S. Izquierdo Bermudez, et al., CERN, US HL-LHC AUP),</a:t>
            </a:r>
          </a:p>
          <a:p>
            <a:pPr defTabSz="855878"/>
            <a:r>
              <a:rPr lang="en-US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8 - US MDP 20 T cos-theta (M. D’Addazio (LBNL), V. Marinozzi (FNAL), E. Ravaioli (CERN), G. Vallone (LBNL))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2463AF3A-A057-33D0-B421-EDF97296F4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09600" y="4004719"/>
            <a:ext cx="2802679" cy="98003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C55A3EE-EED2-0F6C-5685-8BA37B06CDE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1326" y="1035617"/>
            <a:ext cx="2484096" cy="1862284"/>
          </a:xfrm>
          <a:prstGeom prst="rect">
            <a:avLst/>
          </a:prstGeom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3AAEFBC4-E199-85B1-0BB2-15BDED5006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8758605" y="831257"/>
            <a:ext cx="2630647" cy="2366190"/>
          </a:xfrm>
          <a:prstGeom prst="rect">
            <a:avLst/>
          </a:prstGeom>
        </p:spPr>
      </p:pic>
      <p:pic>
        <p:nvPicPr>
          <p:cNvPr id="18" name="Picture 14">
            <a:extLst>
              <a:ext uri="{FF2B5EF4-FFF2-40B4-BE49-F238E27FC236}">
                <a16:creationId xmlns:a16="http://schemas.microsoft.com/office/drawing/2014/main" id="{D44A4773-F8A6-B18C-1A33-B7689284C6C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8161692" y="2954804"/>
            <a:ext cx="3285848" cy="2054107"/>
          </a:xfrm>
          <a:prstGeom prst="rect">
            <a:avLst/>
          </a:prstGeom>
        </p:spPr>
      </p:pic>
      <p:pic>
        <p:nvPicPr>
          <p:cNvPr id="19" name="Graphic 8">
            <a:extLst>
              <a:ext uri="{FF2B5EF4-FFF2-40B4-BE49-F238E27FC236}">
                <a16:creationId xmlns:a16="http://schemas.microsoft.com/office/drawing/2014/main" id="{BB39379E-2A84-4BE2-1393-5E7EC7155882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3350798" y="3185058"/>
            <a:ext cx="2866865" cy="1719390"/>
          </a:xfrm>
          <a:prstGeom prst="rect">
            <a:avLst/>
          </a:prstGeom>
        </p:spPr>
      </p:pic>
      <p:pic>
        <p:nvPicPr>
          <p:cNvPr id="20" name="Picture 9">
            <a:extLst>
              <a:ext uri="{FF2B5EF4-FFF2-40B4-BE49-F238E27FC236}">
                <a16:creationId xmlns:a16="http://schemas.microsoft.com/office/drawing/2014/main" id="{D9D92497-BA8C-33E1-81D6-DD33363DCBD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6446572" y="2846576"/>
            <a:ext cx="1613605" cy="2151473"/>
          </a:xfrm>
          <a:prstGeom prst="rect">
            <a:avLst/>
          </a:prstGeom>
        </p:spPr>
      </p:pic>
      <p:pic>
        <p:nvPicPr>
          <p:cNvPr id="21" name="Graphic 8">
            <a:extLst>
              <a:ext uri="{FF2B5EF4-FFF2-40B4-BE49-F238E27FC236}">
                <a16:creationId xmlns:a16="http://schemas.microsoft.com/office/drawing/2014/main" id="{9C84F121-9A36-E903-E0D8-73DA52F1D9D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3528961" y="1035616"/>
            <a:ext cx="2171382" cy="1953096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486D8AC-EFA7-913B-65CA-725AA4482737}"/>
              </a:ext>
            </a:extLst>
          </p:cNvPr>
          <p:cNvSpPr/>
          <p:nvPr/>
        </p:nvSpPr>
        <p:spPr>
          <a:xfrm>
            <a:off x="1689497" y="1518460"/>
            <a:ext cx="35613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855878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C923D09-A121-FC06-F8DC-7306BB29A5FA}"/>
              </a:ext>
            </a:extLst>
          </p:cNvPr>
          <p:cNvSpPr/>
          <p:nvPr/>
        </p:nvSpPr>
        <p:spPr>
          <a:xfrm>
            <a:off x="4358411" y="1782507"/>
            <a:ext cx="35613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855878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603E07F-3C97-F4E8-ECDD-B877E3948D79}"/>
              </a:ext>
            </a:extLst>
          </p:cNvPr>
          <p:cNvSpPr/>
          <p:nvPr/>
        </p:nvSpPr>
        <p:spPr>
          <a:xfrm>
            <a:off x="6968110" y="1761448"/>
            <a:ext cx="35613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855878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DD52DDA-0750-06E6-EE6A-67EB6F07E72F}"/>
              </a:ext>
            </a:extLst>
          </p:cNvPr>
          <p:cNvSpPr/>
          <p:nvPr/>
        </p:nvSpPr>
        <p:spPr>
          <a:xfrm>
            <a:off x="9804615" y="1761448"/>
            <a:ext cx="356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55878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D8FE214-E382-9795-6E7E-3D1F3D2D1697}"/>
              </a:ext>
            </a:extLst>
          </p:cNvPr>
          <p:cNvSpPr/>
          <p:nvPr/>
        </p:nvSpPr>
        <p:spPr>
          <a:xfrm>
            <a:off x="9496603" y="3736518"/>
            <a:ext cx="356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55878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FDC6DE3-F2A3-ED10-FAC9-00AB32FB669B}"/>
              </a:ext>
            </a:extLst>
          </p:cNvPr>
          <p:cNvSpPr/>
          <p:nvPr/>
        </p:nvSpPr>
        <p:spPr>
          <a:xfrm>
            <a:off x="7022549" y="3089991"/>
            <a:ext cx="35613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855878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810AA97-9B1E-13FF-128E-6DA6D4BED0DE}"/>
              </a:ext>
            </a:extLst>
          </p:cNvPr>
          <p:cNvSpPr/>
          <p:nvPr/>
        </p:nvSpPr>
        <p:spPr>
          <a:xfrm>
            <a:off x="4602479" y="3757895"/>
            <a:ext cx="35613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855878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4C77494-F59C-FD12-6B40-0EB4EB3469BB}"/>
              </a:ext>
            </a:extLst>
          </p:cNvPr>
          <p:cNvSpPr/>
          <p:nvPr/>
        </p:nvSpPr>
        <p:spPr>
          <a:xfrm>
            <a:off x="1708997" y="4290228"/>
            <a:ext cx="35613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855878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909119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CE8128-D9A2-15F6-9FCA-E175545B23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4410DDC-4EEC-3CCF-8CEC-2F2487CD292E}"/>
              </a:ext>
            </a:extLst>
          </p:cNvPr>
          <p:cNvSpPr/>
          <p:nvPr/>
        </p:nvSpPr>
        <p:spPr>
          <a:xfrm>
            <a:off x="-1" y="6049108"/>
            <a:ext cx="12192001" cy="8088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E1ED3C-EE70-019A-045C-DE57177179E6}"/>
              </a:ext>
            </a:extLst>
          </p:cNvPr>
          <p:cNvSpPr txBox="1"/>
          <p:nvPr/>
        </p:nvSpPr>
        <p:spPr>
          <a:xfrm>
            <a:off x="844551" y="2990062"/>
            <a:ext cx="105028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GB" sz="6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</a:t>
            </a:r>
            <a:endParaRPr lang="en-GB" sz="6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6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Protection Methods</a:t>
            </a:r>
          </a:p>
          <a:p>
            <a:pPr algn="ctr"/>
            <a:r>
              <a:rPr lang="en-GB" sz="6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High-Field Magnets</a:t>
            </a:r>
            <a:endParaRPr lang="en-US" sz="6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400467-388F-21E5-97A0-F3E4A38A419B}"/>
              </a:ext>
            </a:extLst>
          </p:cNvPr>
          <p:cNvSpPr txBox="1"/>
          <p:nvPr/>
        </p:nvSpPr>
        <p:spPr>
          <a:xfrm>
            <a:off x="1506022" y="766448"/>
            <a:ext cx="9179957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500" dirty="0">
                <a:solidFill>
                  <a:srgbClr val="C00000"/>
                </a:solidFill>
                <a:latin typeface="Brush Script MT" panose="03060802040406070304" pitchFamily="66" charset="0"/>
              </a:rPr>
              <a:t>Do we stop?</a:t>
            </a:r>
          </a:p>
        </p:txBody>
      </p:sp>
    </p:spTree>
    <p:extLst>
      <p:ext uri="{BB962C8B-B14F-4D97-AF65-F5344CB8AC3E}">
        <p14:creationId xmlns:p14="http://schemas.microsoft.com/office/powerpoint/2010/main" val="71136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423277-BE26-CA6B-FD4F-E72678FE56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81F2B-EEE0-3D8C-EBC2-4A9EA237B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Six strategies successfully discovered/re-discovered over the years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FCAFA67-6B2A-0BB6-B278-E2072BBDFACA}"/>
              </a:ext>
            </a:extLst>
          </p:cNvPr>
          <p:cNvSpPr/>
          <p:nvPr/>
        </p:nvSpPr>
        <p:spPr>
          <a:xfrm>
            <a:off x="340467" y="1374302"/>
            <a:ext cx="11517549" cy="3723478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19138" indent="-266700">
              <a:spcAft>
                <a:spcPts val="1200"/>
              </a:spcAft>
              <a:buFont typeface="+mj-lt"/>
              <a:buAutoNum type="arabicPeriod"/>
              <a:tabLst>
                <a:tab pos="8793163" algn="l"/>
              </a:tabLst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 magnet discharge by applying a voltage across the magnet	EE, …</a:t>
            </a:r>
          </a:p>
          <a:p>
            <a:pPr marL="719138" indent="-266700">
              <a:spcAft>
                <a:spcPts val="1200"/>
              </a:spcAft>
              <a:buFont typeface="+mj-lt"/>
              <a:buAutoNum type="arabicPeriod"/>
              <a:tabLst>
                <a:tab pos="8793163" algn="l"/>
              </a:tabLst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Passive energy extraction with magnetic coupling	Coupled Secondary, …</a:t>
            </a:r>
          </a:p>
          <a:p>
            <a:pPr marL="719138" indent="-266700">
              <a:spcAft>
                <a:spcPts val="1200"/>
              </a:spcAft>
              <a:buFont typeface="+mj-lt"/>
              <a:buAutoNum type="arabicPeriod"/>
              <a:tabLst>
                <a:tab pos="8793163" algn="l"/>
              </a:tabLst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 heating via heat diffusion	QH, …</a:t>
            </a:r>
          </a:p>
          <a:p>
            <a:pPr marL="719138" indent="-266700">
              <a:spcAft>
                <a:spcPts val="1200"/>
              </a:spcAft>
              <a:buFont typeface="+mj-lt"/>
              <a:buAutoNum type="arabicPeriod"/>
              <a:tabLst>
                <a:tab pos="8793163" algn="l"/>
              </a:tabLst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 heating via transient losses	CLIQ, …</a:t>
            </a:r>
          </a:p>
          <a:p>
            <a:pPr marL="719138" indent="-266700">
              <a:spcAft>
                <a:spcPts val="1200"/>
              </a:spcAft>
              <a:buFont typeface="+mj-lt"/>
              <a:buAutoNum type="arabicPeriod"/>
              <a:tabLst>
                <a:tab pos="8793163" algn="l"/>
              </a:tabLst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 discharge with magnetic coupling	ESC, …</a:t>
            </a:r>
          </a:p>
          <a:p>
            <a:pPr marL="719138" indent="-266700">
              <a:spcAft>
                <a:spcPts val="1200"/>
              </a:spcAft>
              <a:buFont typeface="+mj-lt"/>
              <a:buAutoNum type="arabicPeriod"/>
              <a:tabLst>
                <a:tab pos="8793163" algn="l"/>
              </a:tabLst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Co-wound or bi-filar technology</a:t>
            </a:r>
          </a:p>
        </p:txBody>
      </p:sp>
    </p:spTree>
    <p:extLst>
      <p:ext uri="{BB962C8B-B14F-4D97-AF65-F5344CB8AC3E}">
        <p14:creationId xmlns:p14="http://schemas.microsoft.com/office/powerpoint/2010/main" val="16714937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BC66A1-C9C9-26E7-6247-11B1EE2240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B57D677-EBD4-5AD0-5790-B53D14B030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427134"/>
              </p:ext>
            </p:extLst>
          </p:nvPr>
        </p:nvGraphicFramePr>
        <p:xfrm>
          <a:off x="90079" y="557377"/>
          <a:ext cx="11950880" cy="5858075"/>
        </p:xfrm>
        <a:graphic>
          <a:graphicData uri="http://schemas.openxmlformats.org/drawingml/2006/table">
            <a:tbl>
              <a:tblPr/>
              <a:tblGrid>
                <a:gridCol w="6883215">
                  <a:extLst>
                    <a:ext uri="{9D8B030D-6E8A-4147-A177-3AD203B41FA5}">
                      <a16:colId xmlns:a16="http://schemas.microsoft.com/office/drawing/2014/main" val="4082953804"/>
                    </a:ext>
                  </a:extLst>
                </a:gridCol>
                <a:gridCol w="377305">
                  <a:extLst>
                    <a:ext uri="{9D8B030D-6E8A-4147-A177-3AD203B41FA5}">
                      <a16:colId xmlns:a16="http://schemas.microsoft.com/office/drawing/2014/main" val="3474347613"/>
                    </a:ext>
                  </a:extLst>
                </a:gridCol>
                <a:gridCol w="377305">
                  <a:extLst>
                    <a:ext uri="{9D8B030D-6E8A-4147-A177-3AD203B41FA5}">
                      <a16:colId xmlns:a16="http://schemas.microsoft.com/office/drawing/2014/main" val="1775013786"/>
                    </a:ext>
                  </a:extLst>
                </a:gridCol>
                <a:gridCol w="377305">
                  <a:extLst>
                    <a:ext uri="{9D8B030D-6E8A-4147-A177-3AD203B41FA5}">
                      <a16:colId xmlns:a16="http://schemas.microsoft.com/office/drawing/2014/main" val="2017582088"/>
                    </a:ext>
                  </a:extLst>
                </a:gridCol>
                <a:gridCol w="377305">
                  <a:extLst>
                    <a:ext uri="{9D8B030D-6E8A-4147-A177-3AD203B41FA5}">
                      <a16:colId xmlns:a16="http://schemas.microsoft.com/office/drawing/2014/main" val="3498536014"/>
                    </a:ext>
                  </a:extLst>
                </a:gridCol>
                <a:gridCol w="377305">
                  <a:extLst>
                    <a:ext uri="{9D8B030D-6E8A-4147-A177-3AD203B41FA5}">
                      <a16:colId xmlns:a16="http://schemas.microsoft.com/office/drawing/2014/main" val="3237091472"/>
                    </a:ext>
                  </a:extLst>
                </a:gridCol>
                <a:gridCol w="377305">
                  <a:extLst>
                    <a:ext uri="{9D8B030D-6E8A-4147-A177-3AD203B41FA5}">
                      <a16:colId xmlns:a16="http://schemas.microsoft.com/office/drawing/2014/main" val="2820065373"/>
                    </a:ext>
                  </a:extLst>
                </a:gridCol>
                <a:gridCol w="2803835">
                  <a:extLst>
                    <a:ext uri="{9D8B030D-6E8A-4147-A177-3AD203B41FA5}">
                      <a16:colId xmlns:a16="http://schemas.microsoft.com/office/drawing/2014/main" val="658466561"/>
                    </a:ext>
                  </a:extLst>
                </a:gridCol>
              </a:tblGrid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Method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Reference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976968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Extraction (EE)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005289"/>
                  </a:ext>
                </a:extLst>
              </a:tr>
              <a:tr h="188795">
                <a:tc>
                  <a:txBody>
                    <a:bodyPr/>
                    <a:lstStyle/>
                    <a:p>
                      <a:pPr algn="l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06173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Extraction with coupled secondary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Green, 1977, …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9029488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 protection heaters (QH)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3437619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EE + passive QH (magnet current partially driven through QH coils)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 Design Report (MU magnet)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24514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Capacitive discahrge through central current lead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Green, 1977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052426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Coupling-Loss Induced Quench system (CLIQ)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Ravaioli, “CLIQ”, PhD thesis, 2015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191175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9596131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431173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Inductive quench (inductive heating stations)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a-D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Bromberg et al., 2016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1196471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CLIQ with external coil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Ravaioli, “CLIQ”, CH 6, PhD thesis, 2015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42383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External CLIQ (E-CLIQ)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Mulder et al., IEEE TAS, 2022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476243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372717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Secondary CLIQ (S-CLIQ)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Mentink and Ravaioli, SUST, 2020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933962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Shift with Coupling (ESC)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Ravaioli, Verweij, and Wozniak, SUST 2025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644352"/>
                  </a:ext>
                </a:extLst>
              </a:tr>
              <a:tr h="171231">
                <a:tc>
                  <a:txBody>
                    <a:bodyPr/>
                    <a:lstStyle/>
                    <a:p>
                      <a:pPr algn="l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446759"/>
                  </a:ext>
                </a:extLst>
              </a:tr>
              <a:tr h="171231">
                <a:tc>
                  <a:txBody>
                    <a:bodyPr/>
                    <a:lstStyle/>
                    <a:p>
                      <a:pPr algn="l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4423435"/>
                  </a:ext>
                </a:extLst>
              </a:tr>
              <a:tr h="34246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EE + coupled co-wound conductor (passive coil closed on itself)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Mentink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el al., IEEE TAS 2016</a:t>
                      </a:r>
                    </a:p>
                    <a:p>
                      <a:pPr algn="l" rtl="0" fontAlgn="ctr"/>
                      <a:r>
                        <a:rPr lang="es-E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Tong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el al., IEEE TAS 2023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1686332"/>
                  </a:ext>
                </a:extLst>
              </a:tr>
              <a:tr h="181453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Capacitive discharge with magnet coils made with bi-filar conductor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Wakuda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Ichiki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and Park, IEEE TAS 2012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019943"/>
                  </a:ext>
                </a:extLst>
              </a:tr>
              <a:tr h="1814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Krave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Marinozzi, IEEE TAS 2023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5265526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50931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6486401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1676972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Dual-Capacitor Switching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Choi et al, IEEE TAS 2019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9682573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 De-Excitation System Using Magnetically Coupled Secondary Coil and Charged Capacitor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Choi et al, IEEE TAS 2023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727424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D7D3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D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697381"/>
                  </a:ext>
                </a:extLst>
              </a:tr>
              <a:tr h="342462">
                <a:tc gridSpan="8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1 = Active magnet discharge by applying a voltage across the magnet.         2 = Passive energy extraction with magnetic coupling.         3 = Active heating via heat diffusion.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4 = Active heating via transient loss.                                                                     5 = Active discharge with magnetic coupling.                          6 = Co-wound or bi-filar technology.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73" marR="8273" marT="82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73" marR="8273" marT="82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73" marR="8273" marT="82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73" marR="8273" marT="82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73" marR="8273" marT="82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73" marR="8273" marT="82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73" marR="8273" marT="82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345551"/>
                  </a:ext>
                </a:extLst>
              </a:tr>
              <a:tr h="181453">
                <a:tc gridSpan="8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Notes: This is NOT an exhaustive list of all existing/possible quench protection systems. NEW’s mark 10 methods which I believe I’m showing here for the first time.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Please let me know if I’m missing important information or references!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0064867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5492195-4945-399D-1E62-1EB6409CA3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659169"/>
              </p:ext>
            </p:extLst>
          </p:nvPr>
        </p:nvGraphicFramePr>
        <p:xfrm>
          <a:off x="90079" y="557377"/>
          <a:ext cx="11950880" cy="5858075"/>
        </p:xfrm>
        <a:graphic>
          <a:graphicData uri="http://schemas.openxmlformats.org/drawingml/2006/table">
            <a:tbl>
              <a:tblPr/>
              <a:tblGrid>
                <a:gridCol w="6883215">
                  <a:extLst>
                    <a:ext uri="{9D8B030D-6E8A-4147-A177-3AD203B41FA5}">
                      <a16:colId xmlns:a16="http://schemas.microsoft.com/office/drawing/2014/main" val="4082953804"/>
                    </a:ext>
                  </a:extLst>
                </a:gridCol>
                <a:gridCol w="377305">
                  <a:extLst>
                    <a:ext uri="{9D8B030D-6E8A-4147-A177-3AD203B41FA5}">
                      <a16:colId xmlns:a16="http://schemas.microsoft.com/office/drawing/2014/main" val="3474347613"/>
                    </a:ext>
                  </a:extLst>
                </a:gridCol>
                <a:gridCol w="377305">
                  <a:extLst>
                    <a:ext uri="{9D8B030D-6E8A-4147-A177-3AD203B41FA5}">
                      <a16:colId xmlns:a16="http://schemas.microsoft.com/office/drawing/2014/main" val="1775013786"/>
                    </a:ext>
                  </a:extLst>
                </a:gridCol>
                <a:gridCol w="377305">
                  <a:extLst>
                    <a:ext uri="{9D8B030D-6E8A-4147-A177-3AD203B41FA5}">
                      <a16:colId xmlns:a16="http://schemas.microsoft.com/office/drawing/2014/main" val="2017582088"/>
                    </a:ext>
                  </a:extLst>
                </a:gridCol>
                <a:gridCol w="377305">
                  <a:extLst>
                    <a:ext uri="{9D8B030D-6E8A-4147-A177-3AD203B41FA5}">
                      <a16:colId xmlns:a16="http://schemas.microsoft.com/office/drawing/2014/main" val="3498536014"/>
                    </a:ext>
                  </a:extLst>
                </a:gridCol>
                <a:gridCol w="377305">
                  <a:extLst>
                    <a:ext uri="{9D8B030D-6E8A-4147-A177-3AD203B41FA5}">
                      <a16:colId xmlns:a16="http://schemas.microsoft.com/office/drawing/2014/main" val="3237091472"/>
                    </a:ext>
                  </a:extLst>
                </a:gridCol>
                <a:gridCol w="377305">
                  <a:extLst>
                    <a:ext uri="{9D8B030D-6E8A-4147-A177-3AD203B41FA5}">
                      <a16:colId xmlns:a16="http://schemas.microsoft.com/office/drawing/2014/main" val="2820065373"/>
                    </a:ext>
                  </a:extLst>
                </a:gridCol>
                <a:gridCol w="2803835">
                  <a:extLst>
                    <a:ext uri="{9D8B030D-6E8A-4147-A177-3AD203B41FA5}">
                      <a16:colId xmlns:a16="http://schemas.microsoft.com/office/drawing/2014/main" val="658466561"/>
                    </a:ext>
                  </a:extLst>
                </a:gridCol>
              </a:tblGrid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Method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Reference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976968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Extraction (EE)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005289"/>
                  </a:ext>
                </a:extLst>
              </a:tr>
              <a:tr h="18879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Energy-extraction that becomes N times faster by putting some sections in parallel during the discharge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 NEW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06173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Extraction with coupled secondary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Green, 1977, …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9029488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 protection heaters (QH)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3437619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EE + passive QH (magnet current partially driven through QH coils)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 Design Report (MU magnet)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24514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Capacitive discahrge through central current lead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Green, 1977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052426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Coupling-Loss Induced Quench system (CLIQ)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Ravaioli, “CLIQ”, PhD thesis, 2015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191175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EE + passive CLIQ with R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 NEW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9596131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EE + passive CLIQ with RC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 NEW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431173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Inductive quench (inductive heating stations)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a-D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Bromberg et al., 2016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1196471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CLIQ with external coil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Ravaioli, “CLIQ”, CH 6, PhD thesis, 2015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42383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External CLIQ (E-CLIQ)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Mulder et al., IEEE TAS, 2022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476243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E-CLIQ aimed specifically at changing B direction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 NEW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372717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Secondary CLIQ (S-CLIQ)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Mentink and Ravaioli, SUST, 2020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933962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Shift with Coupling (ESC)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Ravaioli, Verweij, and Wozniak, SUST 2025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644352"/>
                  </a:ext>
                </a:extLst>
              </a:tr>
              <a:tr h="17123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EE + passive ESC (magnet current partially driven through ESC coils)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 NEW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446759"/>
                  </a:ext>
                </a:extLst>
              </a:tr>
              <a:tr h="17123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EE using ESC coils as extraction resistor (magnet current fully driven through ESC coils)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NEW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4423435"/>
                  </a:ext>
                </a:extLst>
              </a:tr>
              <a:tr h="34246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EE + coupled co-wound conductor (passive coil closed on itself)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Mentink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el al., IEEE TAS 2016</a:t>
                      </a:r>
                    </a:p>
                    <a:p>
                      <a:pPr algn="l" rtl="0" fontAlgn="ctr"/>
                      <a:r>
                        <a:rPr lang="es-E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Tong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el al., IEEE TAS 2023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1686332"/>
                  </a:ext>
                </a:extLst>
              </a:tr>
              <a:tr h="181453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Capacitive discharge with magnet coils made with bi-filar conductor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Wakuda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Ichiki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and Park, IEEE TAS 2012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019943"/>
                  </a:ext>
                </a:extLst>
              </a:tr>
              <a:tr h="1814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Krave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Marinozzi, IEEE TAS 2023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5265526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EE using ESC co-wound coils as extraction resistor (magnet current fully driven through ESC CW coils)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 NEW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50931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ESC with co-wound conductor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 NEW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6486401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ESC with bi-filar conductor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 NEW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1676972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Dual-Capacitor Switching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Choi et al, IEEE TAS 2019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9682573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Active De-Excitation System Using Magnetically Coupled Secondary Coil and Charged Capacitor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Choi et al, IEEE TAS 2023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727424"/>
                  </a:ext>
                </a:extLst>
              </a:tr>
              <a:tr h="18145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Resonant transformer energy extraction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 NEW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697381"/>
                  </a:ext>
                </a:extLst>
              </a:tr>
              <a:tr h="342462">
                <a:tc gridSpan="8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1 = Active magnet discharge by applying a voltage across the magnet.         2 = Passive energy extraction with magnetic coupling.         3 = Active heating via heat diffusion.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4 = Active heating via transient loss.                                                                     5 = Active discharge with magnetic coupling.                          6 = Co-wound or bi-filar technology.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73" marR="8273" marT="82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73" marR="8273" marT="82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73" marR="8273" marT="82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73" marR="8273" marT="82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73" marR="8273" marT="82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73" marR="8273" marT="82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73" marR="8273" marT="82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345551"/>
                  </a:ext>
                </a:extLst>
              </a:tr>
              <a:tr h="181453">
                <a:tc gridSpan="8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Notes: This is NOT an exhaustive list of all existing/possible quench protection systems. NEW’s mark 10 methods which I believe I’m showing here for the first time.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Please let me know if I’m missing important information or references!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0064867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0927DF6-F33D-D45C-6D26-2430AA84B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Novel and Underexplored Quench Protection Methods for High-Field Magnets</a:t>
            </a:r>
          </a:p>
        </p:txBody>
      </p:sp>
    </p:spTree>
    <p:extLst>
      <p:ext uri="{BB962C8B-B14F-4D97-AF65-F5344CB8AC3E}">
        <p14:creationId xmlns:p14="http://schemas.microsoft.com/office/powerpoint/2010/main" val="288304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F47BB2-F41E-87CC-AD65-6F677978EF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D365944-F5CF-F6AE-D81F-7EC228732F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049" t="50521" r="53167" b="12148"/>
          <a:stretch/>
        </p:blipFill>
        <p:spPr>
          <a:xfrm rot="5400000">
            <a:off x="8575913" y="71566"/>
            <a:ext cx="2800872" cy="362085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3827FCB-3F06-C7E7-7B65-451BF7898168}"/>
              </a:ext>
            </a:extLst>
          </p:cNvPr>
          <p:cNvSpPr/>
          <p:nvPr/>
        </p:nvSpPr>
        <p:spPr>
          <a:xfrm>
            <a:off x="84852" y="4217179"/>
            <a:ext cx="6002664" cy="197958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Extraction made </a:t>
            </a:r>
            <a:r>
              <a:rPr lang="en-US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times faster</a:t>
            </a:r>
            <a:r>
              <a:rPr lang="en-US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the same peak voltage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power supply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2*N current leads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energy-extraction resistors + Diodes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N-1 energy-extraction switches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kern="1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1/N time constant  </a:t>
            </a:r>
            <a:r>
              <a:rPr lang="en-US" kern="1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  </a:t>
            </a:r>
            <a:r>
              <a:rPr lang="en-US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1/N quench load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kern="1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Conductor might be made smaller (wire rather than cable?)</a:t>
            </a:r>
            <a:endParaRPr lang="en-US" kern="1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EB4D91-6AD1-172E-A7CB-FF032940FE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049" t="50521" r="53167" b="12148"/>
          <a:stretch/>
        </p:blipFill>
        <p:spPr>
          <a:xfrm rot="5400000">
            <a:off x="8575913" y="2795337"/>
            <a:ext cx="2800872" cy="362085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EFEB249-0533-7D25-CC91-17387514B880}"/>
              </a:ext>
            </a:extLst>
          </p:cNvPr>
          <p:cNvCxnSpPr>
            <a:cxnSpLocks/>
          </p:cNvCxnSpPr>
          <p:nvPr/>
        </p:nvCxnSpPr>
        <p:spPr>
          <a:xfrm flipV="1">
            <a:off x="8554667" y="908168"/>
            <a:ext cx="2957209" cy="123757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42C096B-62E9-0414-3125-90C4FE4E4F2C}"/>
              </a:ext>
            </a:extLst>
          </p:cNvPr>
          <p:cNvCxnSpPr>
            <a:cxnSpLocks/>
          </p:cNvCxnSpPr>
          <p:nvPr/>
        </p:nvCxnSpPr>
        <p:spPr>
          <a:xfrm flipV="1">
            <a:off x="8707067" y="2552142"/>
            <a:ext cx="2957209" cy="33005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49B5814-FD1C-1327-A20B-2A7A624BA812}"/>
              </a:ext>
            </a:extLst>
          </p:cNvPr>
          <p:cNvCxnSpPr>
            <a:cxnSpLocks/>
          </p:cNvCxnSpPr>
          <p:nvPr/>
        </p:nvCxnSpPr>
        <p:spPr>
          <a:xfrm>
            <a:off x="11511876" y="908168"/>
            <a:ext cx="152400" cy="1637644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AB071F3-7D68-8C61-C1C0-F2F4A69BCE3B}"/>
              </a:ext>
            </a:extLst>
          </p:cNvPr>
          <p:cNvCxnSpPr>
            <a:cxnSpLocks/>
          </p:cNvCxnSpPr>
          <p:nvPr/>
        </p:nvCxnSpPr>
        <p:spPr>
          <a:xfrm flipV="1">
            <a:off x="8597370" y="1766333"/>
            <a:ext cx="1902830" cy="12063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840B6DB-01D9-C2A8-7A98-E1FD9C942953}"/>
              </a:ext>
            </a:extLst>
          </p:cNvPr>
          <p:cNvCxnSpPr>
            <a:cxnSpLocks/>
          </p:cNvCxnSpPr>
          <p:nvPr/>
        </p:nvCxnSpPr>
        <p:spPr>
          <a:xfrm flipV="1">
            <a:off x="8597370" y="2014370"/>
            <a:ext cx="1902830" cy="12063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5DA6C90-8677-3AB7-627A-E436D0EA4CA0}"/>
              </a:ext>
            </a:extLst>
          </p:cNvPr>
          <p:cNvCxnSpPr>
            <a:cxnSpLocks/>
          </p:cNvCxnSpPr>
          <p:nvPr/>
        </p:nvCxnSpPr>
        <p:spPr>
          <a:xfrm>
            <a:off x="8554667" y="1024623"/>
            <a:ext cx="42703" cy="86234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7884AD3-B4EA-11F8-5506-1D6AA178EC7E}"/>
              </a:ext>
            </a:extLst>
          </p:cNvPr>
          <p:cNvCxnSpPr>
            <a:cxnSpLocks/>
          </p:cNvCxnSpPr>
          <p:nvPr/>
        </p:nvCxnSpPr>
        <p:spPr>
          <a:xfrm>
            <a:off x="8597370" y="2114977"/>
            <a:ext cx="109697" cy="76995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8355150-0FF9-DE74-7F3D-78F823A961DD}"/>
              </a:ext>
            </a:extLst>
          </p:cNvPr>
          <p:cNvCxnSpPr>
            <a:cxnSpLocks/>
          </p:cNvCxnSpPr>
          <p:nvPr/>
        </p:nvCxnSpPr>
        <p:spPr>
          <a:xfrm>
            <a:off x="10457497" y="1759031"/>
            <a:ext cx="42703" cy="27716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0909362-175B-092F-3F5A-5D160D7F15D1}"/>
              </a:ext>
            </a:extLst>
          </p:cNvPr>
          <p:cNvCxnSpPr>
            <a:cxnSpLocks/>
          </p:cNvCxnSpPr>
          <p:nvPr/>
        </p:nvCxnSpPr>
        <p:spPr>
          <a:xfrm flipV="1">
            <a:off x="9922608" y="3655226"/>
            <a:ext cx="1170979" cy="4633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5DE4FAC-63EC-94D1-B7E4-1C393FD42803}"/>
              </a:ext>
            </a:extLst>
          </p:cNvPr>
          <p:cNvCxnSpPr>
            <a:cxnSpLocks/>
          </p:cNvCxnSpPr>
          <p:nvPr/>
        </p:nvCxnSpPr>
        <p:spPr>
          <a:xfrm flipV="1">
            <a:off x="10052201" y="5322598"/>
            <a:ext cx="1193786" cy="13323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C86A3F3-4436-152F-CE81-44DE4B5150FB}"/>
              </a:ext>
            </a:extLst>
          </p:cNvPr>
          <p:cNvCxnSpPr>
            <a:cxnSpLocks/>
          </p:cNvCxnSpPr>
          <p:nvPr/>
        </p:nvCxnSpPr>
        <p:spPr>
          <a:xfrm>
            <a:off x="11093587" y="3693817"/>
            <a:ext cx="152400" cy="1637644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5C368DE-3E89-ED79-611C-A56C8A45C905}"/>
              </a:ext>
            </a:extLst>
          </p:cNvPr>
          <p:cNvCxnSpPr>
            <a:cxnSpLocks/>
          </p:cNvCxnSpPr>
          <p:nvPr/>
        </p:nvCxnSpPr>
        <p:spPr>
          <a:xfrm>
            <a:off x="8554667" y="3748394"/>
            <a:ext cx="21351" cy="91870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0CA379D-6A9F-18DA-4F7E-315CDD93A148}"/>
              </a:ext>
            </a:extLst>
          </p:cNvPr>
          <p:cNvCxnSpPr>
            <a:cxnSpLocks/>
          </p:cNvCxnSpPr>
          <p:nvPr/>
        </p:nvCxnSpPr>
        <p:spPr>
          <a:xfrm>
            <a:off x="8597370" y="4838748"/>
            <a:ext cx="109697" cy="769956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4814457-8A98-0B53-5975-5B0C8022CDF9}"/>
              </a:ext>
            </a:extLst>
          </p:cNvPr>
          <p:cNvCxnSpPr>
            <a:cxnSpLocks/>
          </p:cNvCxnSpPr>
          <p:nvPr/>
        </p:nvCxnSpPr>
        <p:spPr>
          <a:xfrm flipH="1">
            <a:off x="9914815" y="3706349"/>
            <a:ext cx="15587" cy="109630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A3B47EF-2AA2-9EA0-A19F-DB9A396276DA}"/>
              </a:ext>
            </a:extLst>
          </p:cNvPr>
          <p:cNvCxnSpPr>
            <a:cxnSpLocks/>
          </p:cNvCxnSpPr>
          <p:nvPr/>
        </p:nvCxnSpPr>
        <p:spPr>
          <a:xfrm flipV="1">
            <a:off x="8576018" y="4762726"/>
            <a:ext cx="1338797" cy="96054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78D7A99-8491-D1B3-8355-27B96B6FAAC0}"/>
              </a:ext>
            </a:extLst>
          </p:cNvPr>
          <p:cNvCxnSpPr>
            <a:cxnSpLocks/>
          </p:cNvCxnSpPr>
          <p:nvPr/>
        </p:nvCxnSpPr>
        <p:spPr>
          <a:xfrm flipV="1">
            <a:off x="8670701" y="5455837"/>
            <a:ext cx="1365463" cy="15240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B8A4F5B-29A8-221A-5EE3-8B53D76965FC}"/>
              </a:ext>
            </a:extLst>
          </p:cNvPr>
          <p:cNvCxnSpPr>
            <a:cxnSpLocks/>
          </p:cNvCxnSpPr>
          <p:nvPr/>
        </p:nvCxnSpPr>
        <p:spPr>
          <a:xfrm flipV="1">
            <a:off x="8554667" y="3706349"/>
            <a:ext cx="1375735" cy="7927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EBA3AC5-6153-3ADF-B378-412F88045A80}"/>
              </a:ext>
            </a:extLst>
          </p:cNvPr>
          <p:cNvCxnSpPr>
            <a:cxnSpLocks/>
          </p:cNvCxnSpPr>
          <p:nvPr/>
        </p:nvCxnSpPr>
        <p:spPr>
          <a:xfrm flipV="1">
            <a:off x="8591822" y="4582953"/>
            <a:ext cx="1460379" cy="8414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5F4FBFD-65A0-5CD7-2B42-927E4262C5BD}"/>
              </a:ext>
            </a:extLst>
          </p:cNvPr>
          <p:cNvCxnSpPr>
            <a:cxnSpLocks/>
          </p:cNvCxnSpPr>
          <p:nvPr/>
        </p:nvCxnSpPr>
        <p:spPr>
          <a:xfrm>
            <a:off x="10045864" y="4582953"/>
            <a:ext cx="0" cy="87641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A1B8F9D0-E2DC-F9A7-C1A6-A6B8FF81A69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397" r="1" b="62823"/>
          <a:stretch/>
        </p:blipFill>
        <p:spPr>
          <a:xfrm>
            <a:off x="4510682" y="4661084"/>
            <a:ext cx="1426412" cy="10917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9994DE-16AF-0B7F-4B6D-CFC47A0051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049" t="50521" r="53167" b="12148"/>
          <a:stretch/>
        </p:blipFill>
        <p:spPr>
          <a:xfrm rot="5400000">
            <a:off x="1253960" y="-54845"/>
            <a:ext cx="3664448" cy="473725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1806DE2-6937-15F9-05FA-FB17FFBE3DB8}"/>
              </a:ext>
            </a:extLst>
          </p:cNvPr>
          <p:cNvSpPr/>
          <p:nvPr/>
        </p:nvSpPr>
        <p:spPr>
          <a:xfrm>
            <a:off x="6263089" y="1803626"/>
            <a:ext cx="1902830" cy="49086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Powering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C5A088C-8906-B39C-4CA6-E963AE038255}"/>
              </a:ext>
            </a:extLst>
          </p:cNvPr>
          <p:cNvSpPr/>
          <p:nvPr/>
        </p:nvSpPr>
        <p:spPr>
          <a:xfrm>
            <a:off x="6263089" y="4421667"/>
            <a:ext cx="1902830" cy="49086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Extraction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FA8650-1C40-2AB4-FD8D-FE7A83C25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rgbClr val="0055A0"/>
                </a:solidFill>
              </a:rPr>
              <a:t>1. Energy-extraction N times faster by putting sections in parallel</a:t>
            </a:r>
            <a:endParaRPr lang="en-GB" sz="28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BD296C6-ABA6-8170-4C49-BEB0DD1AD210}"/>
              </a:ext>
            </a:extLst>
          </p:cNvPr>
          <p:cNvSpPr/>
          <p:nvPr/>
        </p:nvSpPr>
        <p:spPr>
          <a:xfrm>
            <a:off x="3833914" y="3493759"/>
            <a:ext cx="1020188" cy="369271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N=2</a:t>
            </a:r>
          </a:p>
        </p:txBody>
      </p:sp>
    </p:spTree>
    <p:extLst>
      <p:ext uri="{BB962C8B-B14F-4D97-AF65-F5344CB8AC3E}">
        <p14:creationId xmlns:p14="http://schemas.microsoft.com/office/powerpoint/2010/main" val="3259183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AE4468-7842-AFDC-8DAD-674A885519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rawing on a white board&#10;&#10;Description automatically generated">
            <a:extLst>
              <a:ext uri="{FF2B5EF4-FFF2-40B4-BE49-F238E27FC236}">
                <a16:creationId xmlns:a16="http://schemas.microsoft.com/office/drawing/2014/main" id="{53F22497-838D-F5C2-3A1A-7209E1F3D2D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0" r="9612"/>
          <a:stretch/>
        </p:blipFill>
        <p:spPr>
          <a:xfrm>
            <a:off x="5243430" y="670446"/>
            <a:ext cx="6147171" cy="5465248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99FE586-0D1B-C241-08B6-CADEA856C68F}"/>
              </a:ext>
            </a:extLst>
          </p:cNvPr>
          <p:cNvCxnSpPr>
            <a:cxnSpLocks/>
          </p:cNvCxnSpPr>
          <p:nvPr/>
        </p:nvCxnSpPr>
        <p:spPr>
          <a:xfrm>
            <a:off x="6597938" y="830334"/>
            <a:ext cx="273766" cy="44450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20E92AF-E6C0-4D45-AC51-C908F28C062A}"/>
              </a:ext>
            </a:extLst>
          </p:cNvPr>
          <p:cNvCxnSpPr>
            <a:cxnSpLocks/>
          </p:cNvCxnSpPr>
          <p:nvPr/>
        </p:nvCxnSpPr>
        <p:spPr>
          <a:xfrm>
            <a:off x="8447696" y="830334"/>
            <a:ext cx="440823" cy="42926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CDF5890-C1E4-25D2-FDEC-11CBFC571E6C}"/>
              </a:ext>
            </a:extLst>
          </p:cNvPr>
          <p:cNvCxnSpPr>
            <a:cxnSpLocks/>
          </p:cNvCxnSpPr>
          <p:nvPr/>
        </p:nvCxnSpPr>
        <p:spPr>
          <a:xfrm>
            <a:off x="6597938" y="830334"/>
            <a:ext cx="184975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DC65865-CD67-7CE8-DEB6-737930140555}"/>
              </a:ext>
            </a:extLst>
          </p:cNvPr>
          <p:cNvCxnSpPr>
            <a:cxnSpLocks/>
          </p:cNvCxnSpPr>
          <p:nvPr/>
        </p:nvCxnSpPr>
        <p:spPr>
          <a:xfrm>
            <a:off x="7256952" y="5199134"/>
            <a:ext cx="29221" cy="47444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5C98B2A-1DC5-4853-01A3-FE869699EF4B}"/>
              </a:ext>
            </a:extLst>
          </p:cNvPr>
          <p:cNvCxnSpPr>
            <a:cxnSpLocks/>
          </p:cNvCxnSpPr>
          <p:nvPr/>
        </p:nvCxnSpPr>
        <p:spPr>
          <a:xfrm>
            <a:off x="8451944" y="5114309"/>
            <a:ext cx="29221" cy="47444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AA8AE22-E1C6-925B-5A24-C23C9B4FBA96}"/>
              </a:ext>
            </a:extLst>
          </p:cNvPr>
          <p:cNvCxnSpPr>
            <a:cxnSpLocks/>
          </p:cNvCxnSpPr>
          <p:nvPr/>
        </p:nvCxnSpPr>
        <p:spPr>
          <a:xfrm flipV="1">
            <a:off x="7286173" y="5588758"/>
            <a:ext cx="1194992" cy="8482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4F2C15D7-1B68-22F0-D8FF-CD3AB3EC361B}"/>
              </a:ext>
            </a:extLst>
          </p:cNvPr>
          <p:cNvCxnSpPr>
            <a:cxnSpLocks/>
          </p:cNvCxnSpPr>
          <p:nvPr/>
        </p:nvCxnSpPr>
        <p:spPr>
          <a:xfrm flipV="1">
            <a:off x="6892354" y="5214628"/>
            <a:ext cx="379208" cy="2691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6F59889-A6DA-3B78-800B-0113CED869E6}"/>
              </a:ext>
            </a:extLst>
          </p:cNvPr>
          <p:cNvCxnSpPr>
            <a:cxnSpLocks/>
          </p:cNvCxnSpPr>
          <p:nvPr/>
        </p:nvCxnSpPr>
        <p:spPr>
          <a:xfrm flipV="1">
            <a:off x="8402466" y="5093266"/>
            <a:ext cx="486053" cy="3450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B680E7E-C4AF-69F0-8569-F9607CD053CA}"/>
              </a:ext>
            </a:extLst>
          </p:cNvPr>
          <p:cNvCxnSpPr>
            <a:cxnSpLocks/>
          </p:cNvCxnSpPr>
          <p:nvPr/>
        </p:nvCxnSpPr>
        <p:spPr>
          <a:xfrm flipV="1">
            <a:off x="7256952" y="5096819"/>
            <a:ext cx="1241777" cy="102674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A52AC9A-AA05-125C-75BC-1510F4C11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2. EE + “passive CLIQ” (resistors installed across selected coil sections)</a:t>
            </a:r>
            <a:endParaRPr lang="en-GB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9F9D0D-291B-4305-C9FC-49DB4AB93890}"/>
              </a:ext>
            </a:extLst>
          </p:cNvPr>
          <p:cNvSpPr/>
          <p:nvPr/>
        </p:nvSpPr>
        <p:spPr>
          <a:xfrm>
            <a:off x="9001148" y="2469546"/>
            <a:ext cx="981146" cy="1535125"/>
          </a:xfrm>
          <a:prstGeom prst="rect">
            <a:avLst/>
          </a:prstGeom>
          <a:solidFill>
            <a:srgbClr val="9594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14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FB23FD-0A5B-AFE2-E858-089E38705A6A}"/>
              </a:ext>
            </a:extLst>
          </p:cNvPr>
          <p:cNvSpPr/>
          <p:nvPr/>
        </p:nvSpPr>
        <p:spPr>
          <a:xfrm>
            <a:off x="9042399" y="4925455"/>
            <a:ext cx="3061942" cy="121023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CLIQ + EE performance with no need to install active CLIQ units (still extra leads are needed, unless at cold)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72D84C-FDF6-20F7-6DE3-86532E11A5DE}"/>
              </a:ext>
            </a:extLst>
          </p:cNvPr>
          <p:cNvSpPr/>
          <p:nvPr/>
        </p:nvSpPr>
        <p:spPr>
          <a:xfrm>
            <a:off x="7964851" y="2656524"/>
            <a:ext cx="1351068" cy="1187711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ABC658-5045-1D0A-DCC2-C720BD13F4C5}"/>
              </a:ext>
            </a:extLst>
          </p:cNvPr>
          <p:cNvSpPr/>
          <p:nvPr/>
        </p:nvSpPr>
        <p:spPr>
          <a:xfrm>
            <a:off x="7964851" y="1378580"/>
            <a:ext cx="1351068" cy="987372"/>
          </a:xfrm>
          <a:prstGeom prst="rect">
            <a:avLst/>
          </a:prstGeom>
          <a:solidFill>
            <a:srgbClr val="C00000">
              <a:alpha val="10000"/>
            </a:srgb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A579BA7-6593-D19F-60FC-92213DB7614C}"/>
              </a:ext>
            </a:extLst>
          </p:cNvPr>
          <p:cNvSpPr/>
          <p:nvPr/>
        </p:nvSpPr>
        <p:spPr>
          <a:xfrm>
            <a:off x="7964851" y="4004671"/>
            <a:ext cx="1351068" cy="853079"/>
          </a:xfrm>
          <a:prstGeom prst="rect">
            <a:avLst/>
          </a:prstGeom>
          <a:solidFill>
            <a:srgbClr val="C00000">
              <a:alpha val="10000"/>
            </a:srgb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6E361D-0759-CC1F-2A7C-AAC063EFD64A}"/>
              </a:ext>
            </a:extLst>
          </p:cNvPr>
          <p:cNvSpPr txBox="1"/>
          <p:nvPr/>
        </p:nvSpPr>
        <p:spPr>
          <a:xfrm>
            <a:off x="7247109" y="1358579"/>
            <a:ext cx="1162242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lang="en-US" sz="20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/dt↓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F36981-C584-1739-CE86-A12CD5B5E710}"/>
              </a:ext>
            </a:extLst>
          </p:cNvPr>
          <p:cNvSpPr txBox="1"/>
          <p:nvPr/>
        </p:nvSpPr>
        <p:spPr>
          <a:xfrm>
            <a:off x="7251700" y="3994966"/>
            <a:ext cx="1162242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lang="en-US" sz="20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000" b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/dt↓</a:t>
            </a:r>
            <a:endParaRPr lang="en-US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13" descr="A drawing on a white board&#10;&#10;Description automatically generated">
            <a:extLst>
              <a:ext uri="{FF2B5EF4-FFF2-40B4-BE49-F238E27FC236}">
                <a16:creationId xmlns:a16="http://schemas.microsoft.com/office/drawing/2014/main" id="{36737AB1-F8F5-CE4A-6CD6-6430EC5D461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55" r="34576"/>
          <a:stretch/>
        </p:blipFill>
        <p:spPr>
          <a:xfrm>
            <a:off x="633641" y="670446"/>
            <a:ext cx="3690808" cy="5465248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AD54F57-13EB-4274-5706-2D0A1A4B7045}"/>
              </a:ext>
            </a:extLst>
          </p:cNvPr>
          <p:cNvCxnSpPr>
            <a:cxnSpLocks/>
          </p:cNvCxnSpPr>
          <p:nvPr/>
        </p:nvCxnSpPr>
        <p:spPr>
          <a:xfrm>
            <a:off x="1961434" y="825500"/>
            <a:ext cx="273766" cy="44450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2DD4A8A-A603-CD8E-E64D-2A906E408C73}"/>
              </a:ext>
            </a:extLst>
          </p:cNvPr>
          <p:cNvCxnSpPr>
            <a:cxnSpLocks/>
          </p:cNvCxnSpPr>
          <p:nvPr/>
        </p:nvCxnSpPr>
        <p:spPr>
          <a:xfrm>
            <a:off x="3811192" y="825500"/>
            <a:ext cx="440823" cy="42926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88D8F83-D9C9-4654-4FD0-BE1F95AE3229}"/>
              </a:ext>
            </a:extLst>
          </p:cNvPr>
          <p:cNvCxnSpPr>
            <a:cxnSpLocks/>
          </p:cNvCxnSpPr>
          <p:nvPr/>
        </p:nvCxnSpPr>
        <p:spPr>
          <a:xfrm>
            <a:off x="1961434" y="825500"/>
            <a:ext cx="184975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5BB7BAE-A500-44C5-04B7-104B62F12A56}"/>
              </a:ext>
            </a:extLst>
          </p:cNvPr>
          <p:cNvCxnSpPr>
            <a:cxnSpLocks/>
          </p:cNvCxnSpPr>
          <p:nvPr/>
        </p:nvCxnSpPr>
        <p:spPr>
          <a:xfrm>
            <a:off x="2620448" y="5194300"/>
            <a:ext cx="29221" cy="47444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129A6D6-F2F8-308A-19DB-89802104EF89}"/>
              </a:ext>
            </a:extLst>
          </p:cNvPr>
          <p:cNvCxnSpPr>
            <a:cxnSpLocks/>
          </p:cNvCxnSpPr>
          <p:nvPr/>
        </p:nvCxnSpPr>
        <p:spPr>
          <a:xfrm>
            <a:off x="3815440" y="5109475"/>
            <a:ext cx="29221" cy="47444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1B31814-064E-485D-B625-376702E3361A}"/>
              </a:ext>
            </a:extLst>
          </p:cNvPr>
          <p:cNvCxnSpPr>
            <a:cxnSpLocks/>
          </p:cNvCxnSpPr>
          <p:nvPr/>
        </p:nvCxnSpPr>
        <p:spPr>
          <a:xfrm flipV="1">
            <a:off x="2649669" y="5583924"/>
            <a:ext cx="1194992" cy="8482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9402257-E1B9-2A1C-C5B8-5487D7D9FCFC}"/>
              </a:ext>
            </a:extLst>
          </p:cNvPr>
          <p:cNvCxnSpPr>
            <a:cxnSpLocks/>
          </p:cNvCxnSpPr>
          <p:nvPr/>
        </p:nvCxnSpPr>
        <p:spPr>
          <a:xfrm flipV="1">
            <a:off x="2255850" y="5209794"/>
            <a:ext cx="379208" cy="2691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9FE961F-419E-8D25-82EB-E707396D9F5D}"/>
              </a:ext>
            </a:extLst>
          </p:cNvPr>
          <p:cNvCxnSpPr>
            <a:cxnSpLocks/>
          </p:cNvCxnSpPr>
          <p:nvPr/>
        </p:nvCxnSpPr>
        <p:spPr>
          <a:xfrm flipV="1">
            <a:off x="3765962" y="5088432"/>
            <a:ext cx="486053" cy="3450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02C6A47-5678-8D5A-0919-F9BF3C8DDF29}"/>
              </a:ext>
            </a:extLst>
          </p:cNvPr>
          <p:cNvCxnSpPr>
            <a:cxnSpLocks/>
          </p:cNvCxnSpPr>
          <p:nvPr/>
        </p:nvCxnSpPr>
        <p:spPr>
          <a:xfrm flipV="1">
            <a:off x="2620448" y="5091985"/>
            <a:ext cx="1241777" cy="102674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1DFDDAD7-08E7-A0D4-D4D0-59B62AA06191}"/>
              </a:ext>
            </a:extLst>
          </p:cNvPr>
          <p:cNvSpPr/>
          <p:nvPr/>
        </p:nvSpPr>
        <p:spPr>
          <a:xfrm rot="21326130">
            <a:off x="3244496" y="1355493"/>
            <a:ext cx="1351068" cy="3521787"/>
          </a:xfrm>
          <a:prstGeom prst="rect">
            <a:avLst/>
          </a:prstGeom>
          <a:solidFill>
            <a:srgbClr val="C00000">
              <a:alpha val="10000"/>
            </a:srgb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9F77785-59F9-6951-E009-A3E01F7778FB}"/>
              </a:ext>
            </a:extLst>
          </p:cNvPr>
          <p:cNvSpPr txBox="1"/>
          <p:nvPr/>
        </p:nvSpPr>
        <p:spPr>
          <a:xfrm>
            <a:off x="2396951" y="1251956"/>
            <a:ext cx="1162242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000" b="1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/dt↓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0224DBF-770F-A062-250F-9303FE9BF161}"/>
              </a:ext>
            </a:extLst>
          </p:cNvPr>
          <p:cNvCxnSpPr>
            <a:cxnSpLocks/>
          </p:cNvCxnSpPr>
          <p:nvPr/>
        </p:nvCxnSpPr>
        <p:spPr>
          <a:xfrm flipV="1">
            <a:off x="8640385" y="2273300"/>
            <a:ext cx="1735515" cy="17568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F381011-7468-01DD-3D32-3D5F518F913E}"/>
              </a:ext>
            </a:extLst>
          </p:cNvPr>
          <p:cNvCxnSpPr>
            <a:cxnSpLocks/>
          </p:cNvCxnSpPr>
          <p:nvPr/>
        </p:nvCxnSpPr>
        <p:spPr>
          <a:xfrm>
            <a:off x="8745085" y="3947579"/>
            <a:ext cx="1993512" cy="49778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6F72C11-E7B3-23D3-9345-59ACBB67D8CB}"/>
              </a:ext>
            </a:extLst>
          </p:cNvPr>
          <p:cNvCxnSpPr>
            <a:cxnSpLocks/>
          </p:cNvCxnSpPr>
          <p:nvPr/>
        </p:nvCxnSpPr>
        <p:spPr>
          <a:xfrm>
            <a:off x="10375900" y="2230477"/>
            <a:ext cx="33166" cy="42604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13C2E3F-8A24-8CE2-6535-782EC6A536AB}"/>
              </a:ext>
            </a:extLst>
          </p:cNvPr>
          <p:cNvCxnSpPr>
            <a:cxnSpLocks/>
          </p:cNvCxnSpPr>
          <p:nvPr/>
        </p:nvCxnSpPr>
        <p:spPr>
          <a:xfrm>
            <a:off x="10722755" y="3606800"/>
            <a:ext cx="58385" cy="87888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FD9299B-E9A2-FFCA-9C5E-DDAD69A44683}"/>
              </a:ext>
            </a:extLst>
          </p:cNvPr>
          <p:cNvCxnSpPr>
            <a:cxnSpLocks/>
          </p:cNvCxnSpPr>
          <p:nvPr/>
        </p:nvCxnSpPr>
        <p:spPr>
          <a:xfrm>
            <a:off x="10162514" y="2690339"/>
            <a:ext cx="77266" cy="99254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A83541A-E032-66B4-CA57-37A780650B3B}"/>
              </a:ext>
            </a:extLst>
          </p:cNvPr>
          <p:cNvCxnSpPr>
            <a:cxnSpLocks/>
          </p:cNvCxnSpPr>
          <p:nvPr/>
        </p:nvCxnSpPr>
        <p:spPr>
          <a:xfrm>
            <a:off x="10504562" y="2653547"/>
            <a:ext cx="504278" cy="0"/>
          </a:xfrm>
          <a:prstGeom prst="line">
            <a:avLst/>
          </a:prstGeom>
          <a:ln w="57150">
            <a:solidFill>
              <a:srgbClr val="00B05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C32492D-CB45-F1E0-936B-854E4640244C}"/>
              </a:ext>
            </a:extLst>
          </p:cNvPr>
          <p:cNvCxnSpPr>
            <a:cxnSpLocks/>
          </p:cNvCxnSpPr>
          <p:nvPr/>
        </p:nvCxnSpPr>
        <p:spPr>
          <a:xfrm>
            <a:off x="10731102" y="3618747"/>
            <a:ext cx="406798" cy="0"/>
          </a:xfrm>
          <a:prstGeom prst="line">
            <a:avLst/>
          </a:prstGeom>
          <a:ln w="57150">
            <a:solidFill>
              <a:srgbClr val="00B05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20CEE52-3149-1506-DB1D-70651A6D8431}"/>
              </a:ext>
            </a:extLst>
          </p:cNvPr>
          <p:cNvCxnSpPr>
            <a:cxnSpLocks/>
          </p:cNvCxnSpPr>
          <p:nvPr/>
        </p:nvCxnSpPr>
        <p:spPr>
          <a:xfrm>
            <a:off x="11008840" y="2597578"/>
            <a:ext cx="152400" cy="1085306"/>
          </a:xfrm>
          <a:prstGeom prst="line">
            <a:avLst/>
          </a:prstGeom>
          <a:ln w="57150">
            <a:solidFill>
              <a:srgbClr val="00B05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69557535-CAEB-874F-A648-5DEC0A8C07E7}"/>
              </a:ext>
            </a:extLst>
          </p:cNvPr>
          <p:cNvCxnSpPr>
            <a:cxnSpLocks/>
          </p:cNvCxnSpPr>
          <p:nvPr/>
        </p:nvCxnSpPr>
        <p:spPr>
          <a:xfrm flipV="1">
            <a:off x="10239651" y="3682884"/>
            <a:ext cx="458392" cy="6012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0B80E1B-0DC9-1E06-9C55-48577675B551}"/>
              </a:ext>
            </a:extLst>
          </p:cNvPr>
          <p:cNvCxnSpPr>
            <a:cxnSpLocks/>
          </p:cNvCxnSpPr>
          <p:nvPr/>
        </p:nvCxnSpPr>
        <p:spPr>
          <a:xfrm flipV="1">
            <a:off x="10161033" y="2651891"/>
            <a:ext cx="303478" cy="3844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 76">
            <a:extLst>
              <a:ext uri="{FF2B5EF4-FFF2-40B4-BE49-F238E27FC236}">
                <a16:creationId xmlns:a16="http://schemas.microsoft.com/office/drawing/2014/main" id="{FD925E82-E3EC-75DE-1608-FC5FA7D6DB2B}"/>
              </a:ext>
            </a:extLst>
          </p:cNvPr>
          <p:cNvSpPr/>
          <p:nvPr/>
        </p:nvSpPr>
        <p:spPr>
          <a:xfrm>
            <a:off x="632160" y="5774721"/>
            <a:ext cx="1957586" cy="360973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Conventional EE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06DCB9-5B21-4ACD-686F-04A21796C227}"/>
              </a:ext>
            </a:extLst>
          </p:cNvPr>
          <p:cNvSpPr txBox="1"/>
          <p:nvPr/>
        </p:nvSpPr>
        <p:spPr>
          <a:xfrm>
            <a:off x="7251700" y="2643824"/>
            <a:ext cx="1162242" cy="36933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lang="en-US" sz="2000" b="1" baseline="-25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/dt↑</a:t>
            </a: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AB2EEE52-BA10-7751-E75F-5532F650B1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10492" y="660370"/>
            <a:ext cx="1593849" cy="149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25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9" grpId="0" animBg="1"/>
      <p:bldP spid="50" grpId="0" animBg="1"/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D2EE2A-899D-50F8-BA75-CEDDDF8C9B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92847-B793-8816-424A-FD8426630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3. EE + “passive CLIQ” (</a:t>
            </a:r>
            <a:r>
              <a:rPr lang="en-GB" dirty="0" err="1">
                <a:solidFill>
                  <a:srgbClr val="0055A0"/>
                </a:solidFill>
              </a:rPr>
              <a:t>resistors+capacitors</a:t>
            </a:r>
            <a:r>
              <a:rPr lang="en-GB" dirty="0">
                <a:solidFill>
                  <a:srgbClr val="0055A0"/>
                </a:solidFill>
              </a:rPr>
              <a:t> across coil sections)</a:t>
            </a:r>
            <a:endParaRPr lang="en-GB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A drawing on a white board&#10;&#10;Description automatically generated">
            <a:extLst>
              <a:ext uri="{FF2B5EF4-FFF2-40B4-BE49-F238E27FC236}">
                <a16:creationId xmlns:a16="http://schemas.microsoft.com/office/drawing/2014/main" id="{3751639E-50A8-CFCF-C05A-601D854855B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0" r="24752"/>
          <a:stretch/>
        </p:blipFill>
        <p:spPr>
          <a:xfrm>
            <a:off x="3325731" y="670446"/>
            <a:ext cx="4675452" cy="5465248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75D8288-2ECC-0A0C-E7D9-B57CF419CD0C}"/>
              </a:ext>
            </a:extLst>
          </p:cNvPr>
          <p:cNvCxnSpPr>
            <a:cxnSpLocks/>
          </p:cNvCxnSpPr>
          <p:nvPr/>
        </p:nvCxnSpPr>
        <p:spPr>
          <a:xfrm>
            <a:off x="4682483" y="872842"/>
            <a:ext cx="273766" cy="44450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B4F17E8-8A68-DE08-DB3A-5D00C6EE1A38}"/>
              </a:ext>
            </a:extLst>
          </p:cNvPr>
          <p:cNvCxnSpPr>
            <a:cxnSpLocks/>
          </p:cNvCxnSpPr>
          <p:nvPr/>
        </p:nvCxnSpPr>
        <p:spPr>
          <a:xfrm>
            <a:off x="6532241" y="872842"/>
            <a:ext cx="440823" cy="42926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C7810F-B50C-CE73-3379-9147129B245B}"/>
              </a:ext>
            </a:extLst>
          </p:cNvPr>
          <p:cNvCxnSpPr>
            <a:cxnSpLocks/>
          </p:cNvCxnSpPr>
          <p:nvPr/>
        </p:nvCxnSpPr>
        <p:spPr>
          <a:xfrm>
            <a:off x="4682483" y="872842"/>
            <a:ext cx="184975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BB8B13A-A521-2FF6-D4C6-AFE95A132C20}"/>
              </a:ext>
            </a:extLst>
          </p:cNvPr>
          <p:cNvCxnSpPr>
            <a:cxnSpLocks/>
          </p:cNvCxnSpPr>
          <p:nvPr/>
        </p:nvCxnSpPr>
        <p:spPr>
          <a:xfrm>
            <a:off x="5341497" y="5241642"/>
            <a:ext cx="29221" cy="47444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70D5CDC-F331-46C6-5BB4-1C2802DF31A1}"/>
              </a:ext>
            </a:extLst>
          </p:cNvPr>
          <p:cNvCxnSpPr>
            <a:cxnSpLocks/>
          </p:cNvCxnSpPr>
          <p:nvPr/>
        </p:nvCxnSpPr>
        <p:spPr>
          <a:xfrm>
            <a:off x="6536489" y="5156817"/>
            <a:ext cx="29221" cy="47444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987C9E-C637-6F2C-5E5C-CDC974B4946B}"/>
              </a:ext>
            </a:extLst>
          </p:cNvPr>
          <p:cNvCxnSpPr>
            <a:cxnSpLocks/>
          </p:cNvCxnSpPr>
          <p:nvPr/>
        </p:nvCxnSpPr>
        <p:spPr>
          <a:xfrm flipV="1">
            <a:off x="5370718" y="5631266"/>
            <a:ext cx="1194992" cy="8482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AB77DBC-98DE-18A3-69EA-952545366B1F}"/>
              </a:ext>
            </a:extLst>
          </p:cNvPr>
          <p:cNvCxnSpPr>
            <a:cxnSpLocks/>
          </p:cNvCxnSpPr>
          <p:nvPr/>
        </p:nvCxnSpPr>
        <p:spPr>
          <a:xfrm flipV="1">
            <a:off x="4976899" y="5257136"/>
            <a:ext cx="379208" cy="2691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1DE28F-7328-9D7A-3BFE-5CE96D81142B}"/>
              </a:ext>
            </a:extLst>
          </p:cNvPr>
          <p:cNvCxnSpPr>
            <a:cxnSpLocks/>
          </p:cNvCxnSpPr>
          <p:nvPr/>
        </p:nvCxnSpPr>
        <p:spPr>
          <a:xfrm flipV="1">
            <a:off x="6487011" y="5135774"/>
            <a:ext cx="486053" cy="3450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B572995-A2B8-4D88-726F-68CAAE14C245}"/>
              </a:ext>
            </a:extLst>
          </p:cNvPr>
          <p:cNvCxnSpPr>
            <a:cxnSpLocks/>
          </p:cNvCxnSpPr>
          <p:nvPr/>
        </p:nvCxnSpPr>
        <p:spPr>
          <a:xfrm flipV="1">
            <a:off x="5341497" y="5139327"/>
            <a:ext cx="1241777" cy="102674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0DC7E26E-380D-4605-458A-601DC46749BD}"/>
              </a:ext>
            </a:extLst>
          </p:cNvPr>
          <p:cNvSpPr/>
          <p:nvPr/>
        </p:nvSpPr>
        <p:spPr>
          <a:xfrm>
            <a:off x="6049396" y="1421088"/>
            <a:ext cx="1351068" cy="987372"/>
          </a:xfrm>
          <a:prstGeom prst="rect">
            <a:avLst/>
          </a:prstGeom>
          <a:solidFill>
            <a:srgbClr val="C00000">
              <a:alpha val="10000"/>
            </a:srgb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829E829-0851-32C3-E736-132FFC2E2B9A}"/>
              </a:ext>
            </a:extLst>
          </p:cNvPr>
          <p:cNvSpPr/>
          <p:nvPr/>
        </p:nvSpPr>
        <p:spPr>
          <a:xfrm>
            <a:off x="6049396" y="4047179"/>
            <a:ext cx="1351068" cy="853079"/>
          </a:xfrm>
          <a:prstGeom prst="rect">
            <a:avLst/>
          </a:prstGeom>
          <a:solidFill>
            <a:srgbClr val="C00000">
              <a:alpha val="10000"/>
            </a:srgb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37B2E7-FA88-2F2C-7681-0BA578CF02A6}"/>
              </a:ext>
            </a:extLst>
          </p:cNvPr>
          <p:cNvSpPr txBox="1"/>
          <p:nvPr/>
        </p:nvSpPr>
        <p:spPr>
          <a:xfrm>
            <a:off x="5331654" y="1401087"/>
            <a:ext cx="1162242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lang="en-US" sz="20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/dt↓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3480FE-CFD4-0516-5926-A653BC9DED61}"/>
              </a:ext>
            </a:extLst>
          </p:cNvPr>
          <p:cNvSpPr txBox="1"/>
          <p:nvPr/>
        </p:nvSpPr>
        <p:spPr>
          <a:xfrm>
            <a:off x="5336245" y="4037474"/>
            <a:ext cx="1162242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lang="en-US" sz="20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000" b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/dt↓</a:t>
            </a:r>
            <a:endParaRPr lang="en-US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CDEA80E-6912-254A-AECA-40B529277BB9}"/>
              </a:ext>
            </a:extLst>
          </p:cNvPr>
          <p:cNvCxnSpPr>
            <a:cxnSpLocks/>
          </p:cNvCxnSpPr>
          <p:nvPr/>
        </p:nvCxnSpPr>
        <p:spPr>
          <a:xfrm flipV="1">
            <a:off x="6724930" y="2408460"/>
            <a:ext cx="820221" cy="8302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3BEB21C-D875-9881-CF5F-8F6BEA35ED62}"/>
              </a:ext>
            </a:extLst>
          </p:cNvPr>
          <p:cNvCxnSpPr>
            <a:cxnSpLocks/>
          </p:cNvCxnSpPr>
          <p:nvPr/>
        </p:nvCxnSpPr>
        <p:spPr>
          <a:xfrm>
            <a:off x="6829630" y="3990087"/>
            <a:ext cx="923871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FB36884-2254-1196-EB09-41EC677B52AB}"/>
              </a:ext>
            </a:extLst>
          </p:cNvPr>
          <p:cNvCxnSpPr>
            <a:cxnSpLocks/>
          </p:cNvCxnSpPr>
          <p:nvPr/>
        </p:nvCxnSpPr>
        <p:spPr>
          <a:xfrm>
            <a:off x="7551214" y="2371640"/>
            <a:ext cx="172263" cy="161844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9B93D11-D8CC-8935-DF81-57BB8AAC63E7}"/>
              </a:ext>
            </a:extLst>
          </p:cNvPr>
          <p:cNvSpPr/>
          <p:nvPr/>
        </p:nvSpPr>
        <p:spPr>
          <a:xfrm>
            <a:off x="9042399" y="3151763"/>
            <a:ext cx="3061942" cy="29839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CLIQ + EE performance with no need to install active CLIQ units (still extra leads are needed, unless at cold)</a:t>
            </a:r>
          </a:p>
          <a:p>
            <a:pPr lvl="0" algn="ctr"/>
            <a:endParaRPr lang="en-US" sz="2000" kern="1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r>
              <a:rPr lang="en-US" sz="2000" i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J. van </a:t>
            </a:r>
            <a:r>
              <a:rPr lang="en-US" sz="2000" i="1" kern="1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Nugteren</a:t>
            </a:r>
            <a:r>
              <a:rPr lang="en-US" sz="2000" i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proposed this RC variant when we chatted about the previous idea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08F45C2-E9C6-9766-E6FF-76E8B7BC594B}"/>
              </a:ext>
            </a:extLst>
          </p:cNvPr>
          <p:cNvSpPr/>
          <p:nvPr/>
        </p:nvSpPr>
        <p:spPr>
          <a:xfrm>
            <a:off x="6049396" y="2699032"/>
            <a:ext cx="1351068" cy="1187711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1683CE4-DB80-68B4-F60A-51D44C5B5E27}"/>
              </a:ext>
            </a:extLst>
          </p:cNvPr>
          <p:cNvSpPr txBox="1"/>
          <p:nvPr/>
        </p:nvSpPr>
        <p:spPr>
          <a:xfrm>
            <a:off x="5336245" y="2686332"/>
            <a:ext cx="1162242" cy="36933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lang="en-US" sz="2000" b="1" baseline="-25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/dt↑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FC516B54-F4FF-2C46-5A5F-E5074C0033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10492" y="660370"/>
            <a:ext cx="1593849" cy="149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452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17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B53E55B-02DC-5E98-E71D-F761A7F1B6EF}"/>
              </a:ext>
            </a:extLst>
          </p:cNvPr>
          <p:cNvSpPr/>
          <p:nvPr/>
        </p:nvSpPr>
        <p:spPr>
          <a:xfrm>
            <a:off x="8541338" y="3228975"/>
            <a:ext cx="2880000" cy="252195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CLIQ</a:t>
            </a:r>
          </a:p>
          <a:p>
            <a:pPr algn="ctr"/>
            <a:endParaRPr lang="en-US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 algn="ctr"/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It requires direct electrical connection to the magnet circuit</a:t>
            </a:r>
          </a:p>
          <a:p>
            <a:pPr algn="ctr"/>
            <a:endParaRPr lang="en-US" sz="2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7D601A1-9CE2-222E-E44F-B3E447134763}"/>
              </a:ext>
            </a:extLst>
          </p:cNvPr>
          <p:cNvSpPr/>
          <p:nvPr/>
        </p:nvSpPr>
        <p:spPr>
          <a:xfrm>
            <a:off x="770662" y="576854"/>
            <a:ext cx="2880000" cy="2160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Energy Extraction</a:t>
            </a:r>
          </a:p>
          <a:p>
            <a:pPr algn="ctr"/>
            <a:endParaRPr lang="en-US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 algn="ctr"/>
            <a:r>
              <a:rPr lang="en-US" sz="2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Extracts part of the magnet energy</a:t>
            </a:r>
            <a:endParaRPr lang="en-US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A3126E-4CD6-21F0-BBB0-0A00D60417DC}"/>
              </a:ext>
            </a:extLst>
          </p:cNvPr>
          <p:cNvSpPr/>
          <p:nvPr/>
        </p:nvSpPr>
        <p:spPr>
          <a:xfrm>
            <a:off x="4656000" y="3238500"/>
            <a:ext cx="2880000" cy="252195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Quench Heaters </a:t>
            </a:r>
          </a:p>
          <a:p>
            <a:pPr algn="ctr"/>
            <a:endParaRPr lang="en-US" sz="2400" b="1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 algn="ctr"/>
            <a:r>
              <a:rPr lang="en-US" sz="240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They require thin insulation between protection elements and magnet coil</a:t>
            </a:r>
            <a:endParaRPr lang="en-US" sz="2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94D26BD-78F2-77B1-2B66-65B1C766380B}"/>
              </a:ext>
            </a:extLst>
          </p:cNvPr>
          <p:cNvSpPr/>
          <p:nvPr/>
        </p:nvSpPr>
        <p:spPr>
          <a:xfrm>
            <a:off x="770662" y="3238500"/>
            <a:ext cx="2880000" cy="252195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Energy Extraction</a:t>
            </a:r>
            <a:endParaRPr lang="en-US" sz="24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sz="2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requires high voltage across the magnet coil</a:t>
            </a:r>
          </a:p>
          <a:p>
            <a:pPr algn="ctr"/>
            <a:endParaRPr lang="en-US" sz="2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5F9041D-9A9A-500E-816B-F4EC89B9744A}"/>
              </a:ext>
            </a:extLst>
          </p:cNvPr>
          <p:cNvSpPr/>
          <p:nvPr/>
        </p:nvSpPr>
        <p:spPr>
          <a:xfrm>
            <a:off x="8541338" y="576854"/>
            <a:ext cx="2880000" cy="2160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CLIQ</a:t>
            </a:r>
          </a:p>
          <a:p>
            <a:pPr algn="ctr"/>
            <a:endParaRPr lang="en-US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Achieves very fast quench initiation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40989AF-8D62-D3A1-6F79-4DCE728B8119}"/>
              </a:ext>
            </a:extLst>
          </p:cNvPr>
          <p:cNvSpPr/>
          <p:nvPr/>
        </p:nvSpPr>
        <p:spPr>
          <a:xfrm>
            <a:off x="4656000" y="576854"/>
            <a:ext cx="2880000" cy="2160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Quench Heaters</a:t>
            </a:r>
          </a:p>
          <a:p>
            <a:pPr algn="ctr"/>
            <a:endParaRPr lang="en-US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 algn="ctr"/>
            <a:r>
              <a:rPr lang="en-US" sz="2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Make it easy to add redundancy</a:t>
            </a:r>
            <a:endParaRPr lang="en-US" sz="24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332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4" grpId="0" animBg="1"/>
      <p:bldP spid="15" grpId="0" animBg="1"/>
      <p:bldP spid="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95148-A77C-331D-30D4-23700BA2AA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circuit&#10;&#10;Description automatically generated">
            <a:extLst>
              <a:ext uri="{FF2B5EF4-FFF2-40B4-BE49-F238E27FC236}">
                <a16:creationId xmlns:a16="http://schemas.microsoft.com/office/drawing/2014/main" id="{69B07DD8-631A-6FF5-5A00-0C6BD309645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37"/>
          <a:stretch/>
        </p:blipFill>
        <p:spPr>
          <a:xfrm rot="5400000">
            <a:off x="-466369" y="1794330"/>
            <a:ext cx="5036225" cy="3224213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6796F5AC-BA97-AAAE-A84D-D6CA8927E53D}"/>
              </a:ext>
            </a:extLst>
          </p:cNvPr>
          <p:cNvSpPr/>
          <p:nvPr/>
        </p:nvSpPr>
        <p:spPr>
          <a:xfrm>
            <a:off x="1121924" y="1817302"/>
            <a:ext cx="1370700" cy="2750719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48C6C6-94DD-A5B4-FF3B-F274F768A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4. EE + passive ESC (magnet current partially driven through ESC coil)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946EAE6-C1B1-16B6-E43C-91EF37EBDFDF}"/>
              </a:ext>
            </a:extLst>
          </p:cNvPr>
          <p:cNvCxnSpPr/>
          <p:nvPr/>
        </p:nvCxnSpPr>
        <p:spPr>
          <a:xfrm>
            <a:off x="836578" y="1536970"/>
            <a:ext cx="0" cy="334631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D048CAB-1507-3691-0DC7-2D8F5E0F2915}"/>
              </a:ext>
            </a:extLst>
          </p:cNvPr>
          <p:cNvCxnSpPr>
            <a:cxnSpLocks/>
          </p:cNvCxnSpPr>
          <p:nvPr/>
        </p:nvCxnSpPr>
        <p:spPr>
          <a:xfrm>
            <a:off x="3022059" y="3832698"/>
            <a:ext cx="0" cy="87224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CB33F82-4ED4-9429-1792-FCA85E67051F}"/>
              </a:ext>
            </a:extLst>
          </p:cNvPr>
          <p:cNvCxnSpPr>
            <a:cxnSpLocks/>
          </p:cNvCxnSpPr>
          <p:nvPr/>
        </p:nvCxnSpPr>
        <p:spPr>
          <a:xfrm>
            <a:off x="2609140" y="2479490"/>
            <a:ext cx="127575" cy="138563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CB0D6AA-F61B-388A-AA53-F5DD3566E9F9}"/>
              </a:ext>
            </a:extLst>
          </p:cNvPr>
          <p:cNvCxnSpPr>
            <a:cxnSpLocks/>
          </p:cNvCxnSpPr>
          <p:nvPr/>
        </p:nvCxnSpPr>
        <p:spPr>
          <a:xfrm>
            <a:off x="3151761" y="1329446"/>
            <a:ext cx="0" cy="109274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CD03AED-459A-DC2B-F737-AF0AAC977C84}"/>
              </a:ext>
            </a:extLst>
          </p:cNvPr>
          <p:cNvCxnSpPr>
            <a:cxnSpLocks/>
          </p:cNvCxnSpPr>
          <p:nvPr/>
        </p:nvCxnSpPr>
        <p:spPr>
          <a:xfrm flipH="1">
            <a:off x="2736715" y="3881338"/>
            <a:ext cx="285344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5651EEC-D528-C709-6CD2-97F245EB4715}"/>
              </a:ext>
            </a:extLst>
          </p:cNvPr>
          <p:cNvCxnSpPr>
            <a:cxnSpLocks/>
          </p:cNvCxnSpPr>
          <p:nvPr/>
        </p:nvCxnSpPr>
        <p:spPr>
          <a:xfrm flipH="1">
            <a:off x="836578" y="4704944"/>
            <a:ext cx="2185481" cy="17834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92475B6-1A92-927A-B0C0-4DA45666A718}"/>
              </a:ext>
            </a:extLst>
          </p:cNvPr>
          <p:cNvCxnSpPr>
            <a:cxnSpLocks/>
          </p:cNvCxnSpPr>
          <p:nvPr/>
        </p:nvCxnSpPr>
        <p:spPr>
          <a:xfrm flipH="1">
            <a:off x="836577" y="1354531"/>
            <a:ext cx="2315184" cy="18892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F7C3177-0A53-E3F2-C022-80AFBFF549C5}"/>
              </a:ext>
            </a:extLst>
          </p:cNvPr>
          <p:cNvCxnSpPr>
            <a:cxnSpLocks/>
          </p:cNvCxnSpPr>
          <p:nvPr/>
        </p:nvCxnSpPr>
        <p:spPr>
          <a:xfrm flipH="1">
            <a:off x="2609140" y="2457351"/>
            <a:ext cx="542621" cy="4427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6E7BA06-14D7-4B7F-902F-C123E28BA977}"/>
              </a:ext>
            </a:extLst>
          </p:cNvPr>
          <p:cNvCxnSpPr>
            <a:cxnSpLocks/>
          </p:cNvCxnSpPr>
          <p:nvPr/>
        </p:nvCxnSpPr>
        <p:spPr>
          <a:xfrm>
            <a:off x="3445666" y="2320605"/>
            <a:ext cx="103037" cy="1512093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A9527A3-84E1-22FC-561D-38D19B0AE61C}"/>
              </a:ext>
            </a:extLst>
          </p:cNvPr>
          <p:cNvCxnSpPr>
            <a:cxnSpLocks/>
          </p:cNvCxnSpPr>
          <p:nvPr/>
        </p:nvCxnSpPr>
        <p:spPr>
          <a:xfrm flipV="1">
            <a:off x="3022059" y="3832698"/>
            <a:ext cx="475125" cy="32425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42DF8EC-A304-F5ED-B9CB-A67AC80BD033}"/>
              </a:ext>
            </a:extLst>
          </p:cNvPr>
          <p:cNvCxnSpPr>
            <a:cxnSpLocks/>
          </p:cNvCxnSpPr>
          <p:nvPr/>
        </p:nvCxnSpPr>
        <p:spPr>
          <a:xfrm flipV="1">
            <a:off x="3103070" y="2405975"/>
            <a:ext cx="342596" cy="28327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 descr="A diagram of a circuit&#10;&#10;Description automatically generated">
            <a:extLst>
              <a:ext uri="{FF2B5EF4-FFF2-40B4-BE49-F238E27FC236}">
                <a16:creationId xmlns:a16="http://schemas.microsoft.com/office/drawing/2014/main" id="{F98F9D53-23DF-6F4F-3B48-23FB365D72F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37"/>
          <a:stretch/>
        </p:blipFill>
        <p:spPr>
          <a:xfrm rot="5400000">
            <a:off x="3572465" y="1794330"/>
            <a:ext cx="5036225" cy="3224213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F8E7DCF-50D1-A16B-0765-2A8475E89D8F}"/>
              </a:ext>
            </a:extLst>
          </p:cNvPr>
          <p:cNvCxnSpPr/>
          <p:nvPr/>
        </p:nvCxnSpPr>
        <p:spPr>
          <a:xfrm>
            <a:off x="4875412" y="1536970"/>
            <a:ext cx="0" cy="334631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6A0726B-B4F4-C07F-5F20-F3BFB982BDF6}"/>
              </a:ext>
            </a:extLst>
          </p:cNvPr>
          <p:cNvCxnSpPr>
            <a:cxnSpLocks/>
          </p:cNvCxnSpPr>
          <p:nvPr/>
        </p:nvCxnSpPr>
        <p:spPr>
          <a:xfrm>
            <a:off x="7060893" y="3832698"/>
            <a:ext cx="0" cy="87224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49E935B-AA27-EB12-EA7F-B4D02763670C}"/>
              </a:ext>
            </a:extLst>
          </p:cNvPr>
          <p:cNvCxnSpPr>
            <a:cxnSpLocks/>
          </p:cNvCxnSpPr>
          <p:nvPr/>
        </p:nvCxnSpPr>
        <p:spPr>
          <a:xfrm>
            <a:off x="6647974" y="2479490"/>
            <a:ext cx="127575" cy="138563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EB5386D-BBF0-404E-934C-A4B568C31834}"/>
              </a:ext>
            </a:extLst>
          </p:cNvPr>
          <p:cNvCxnSpPr>
            <a:cxnSpLocks/>
          </p:cNvCxnSpPr>
          <p:nvPr/>
        </p:nvCxnSpPr>
        <p:spPr>
          <a:xfrm>
            <a:off x="7190595" y="1329446"/>
            <a:ext cx="0" cy="109274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A0BDA23-EBC3-C8C7-ADCF-F0C0A3A990D5}"/>
              </a:ext>
            </a:extLst>
          </p:cNvPr>
          <p:cNvCxnSpPr>
            <a:cxnSpLocks/>
          </p:cNvCxnSpPr>
          <p:nvPr/>
        </p:nvCxnSpPr>
        <p:spPr>
          <a:xfrm flipH="1">
            <a:off x="6775549" y="3852154"/>
            <a:ext cx="285344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93DB705-B1B8-3B9D-ECD0-2F874559CF92}"/>
              </a:ext>
            </a:extLst>
          </p:cNvPr>
          <p:cNvCxnSpPr>
            <a:cxnSpLocks/>
          </p:cNvCxnSpPr>
          <p:nvPr/>
        </p:nvCxnSpPr>
        <p:spPr>
          <a:xfrm flipH="1">
            <a:off x="4875412" y="4704944"/>
            <a:ext cx="2185481" cy="17834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4B5350-689E-E245-59FB-7A7A0781194E}"/>
              </a:ext>
            </a:extLst>
          </p:cNvPr>
          <p:cNvCxnSpPr>
            <a:cxnSpLocks/>
          </p:cNvCxnSpPr>
          <p:nvPr/>
        </p:nvCxnSpPr>
        <p:spPr>
          <a:xfrm flipH="1">
            <a:off x="4875411" y="1354531"/>
            <a:ext cx="2315184" cy="18892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F0EA041-7F37-A245-BA10-0F4EB7A99228}"/>
              </a:ext>
            </a:extLst>
          </p:cNvPr>
          <p:cNvCxnSpPr>
            <a:cxnSpLocks/>
          </p:cNvCxnSpPr>
          <p:nvPr/>
        </p:nvCxnSpPr>
        <p:spPr>
          <a:xfrm flipH="1">
            <a:off x="6647974" y="2457351"/>
            <a:ext cx="542621" cy="4427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28CFF8E-3C3F-969E-8F21-46EDC0D89279}"/>
              </a:ext>
            </a:extLst>
          </p:cNvPr>
          <p:cNvCxnSpPr>
            <a:cxnSpLocks/>
          </p:cNvCxnSpPr>
          <p:nvPr/>
        </p:nvCxnSpPr>
        <p:spPr>
          <a:xfrm>
            <a:off x="7484500" y="2320605"/>
            <a:ext cx="103037" cy="1512093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716BAF7-F7DD-A13C-F2D0-69C0991DDF87}"/>
              </a:ext>
            </a:extLst>
          </p:cNvPr>
          <p:cNvCxnSpPr>
            <a:cxnSpLocks/>
          </p:cNvCxnSpPr>
          <p:nvPr/>
        </p:nvCxnSpPr>
        <p:spPr>
          <a:xfrm flipV="1">
            <a:off x="7060893" y="3832698"/>
            <a:ext cx="475125" cy="32425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112ECCE-0531-9626-3286-F16E4BB9F446}"/>
              </a:ext>
            </a:extLst>
          </p:cNvPr>
          <p:cNvCxnSpPr>
            <a:cxnSpLocks/>
          </p:cNvCxnSpPr>
          <p:nvPr/>
        </p:nvCxnSpPr>
        <p:spPr>
          <a:xfrm flipV="1">
            <a:off x="7141904" y="2405975"/>
            <a:ext cx="342596" cy="28327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91CD056-BC8B-F726-38A9-B88083E7560A}"/>
              </a:ext>
            </a:extLst>
          </p:cNvPr>
          <p:cNvCxnSpPr>
            <a:cxnSpLocks/>
          </p:cNvCxnSpPr>
          <p:nvPr/>
        </p:nvCxnSpPr>
        <p:spPr>
          <a:xfrm>
            <a:off x="6377795" y="1092200"/>
            <a:ext cx="0" cy="168180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D2BC4C2-B710-27DF-67A2-13D3409A9813}"/>
              </a:ext>
            </a:extLst>
          </p:cNvPr>
          <p:cNvCxnSpPr>
            <a:cxnSpLocks/>
          </p:cNvCxnSpPr>
          <p:nvPr/>
        </p:nvCxnSpPr>
        <p:spPr>
          <a:xfrm>
            <a:off x="5196695" y="1149756"/>
            <a:ext cx="315105" cy="271536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7A00E5E-FA1B-EB18-7F07-4871EE940FA7}"/>
              </a:ext>
            </a:extLst>
          </p:cNvPr>
          <p:cNvCxnSpPr>
            <a:cxnSpLocks/>
          </p:cNvCxnSpPr>
          <p:nvPr/>
        </p:nvCxnSpPr>
        <p:spPr>
          <a:xfrm flipV="1">
            <a:off x="5196695" y="1092200"/>
            <a:ext cx="1179279" cy="5755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46C5D41-7B2D-F70E-3D78-15A230B5B719}"/>
              </a:ext>
            </a:extLst>
          </p:cNvPr>
          <p:cNvCxnSpPr>
            <a:cxnSpLocks/>
          </p:cNvCxnSpPr>
          <p:nvPr/>
        </p:nvCxnSpPr>
        <p:spPr>
          <a:xfrm>
            <a:off x="5484350" y="3865123"/>
            <a:ext cx="1239213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2B37569-C6D8-8BBB-6434-41B58C1F04CE}"/>
              </a:ext>
            </a:extLst>
          </p:cNvPr>
          <p:cNvCxnSpPr>
            <a:cxnSpLocks/>
          </p:cNvCxnSpPr>
          <p:nvPr/>
        </p:nvCxnSpPr>
        <p:spPr>
          <a:xfrm>
            <a:off x="6326421" y="2747342"/>
            <a:ext cx="332613" cy="940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FD3CBFE6-D2D5-8F40-8383-D6934B922988}"/>
              </a:ext>
            </a:extLst>
          </p:cNvPr>
          <p:cNvSpPr/>
          <p:nvPr/>
        </p:nvSpPr>
        <p:spPr>
          <a:xfrm>
            <a:off x="933921" y="1558814"/>
            <a:ext cx="317070" cy="271148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52B1CAC-A3B5-3CC0-22EC-2F3D234B1F52}"/>
              </a:ext>
            </a:extLst>
          </p:cNvPr>
          <p:cNvSpPr/>
          <p:nvPr/>
        </p:nvSpPr>
        <p:spPr>
          <a:xfrm>
            <a:off x="2239156" y="1454298"/>
            <a:ext cx="317070" cy="466815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2904621-58AC-B71E-AC25-6EC583FD9991}"/>
              </a:ext>
            </a:extLst>
          </p:cNvPr>
          <p:cNvSpPr/>
          <p:nvPr/>
        </p:nvSpPr>
        <p:spPr>
          <a:xfrm>
            <a:off x="975407" y="991880"/>
            <a:ext cx="317070" cy="466815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17B490B-8677-B4EA-AE73-2337841CFFEA}"/>
              </a:ext>
            </a:extLst>
          </p:cNvPr>
          <p:cNvSpPr/>
          <p:nvPr/>
        </p:nvSpPr>
        <p:spPr>
          <a:xfrm>
            <a:off x="430387" y="887569"/>
            <a:ext cx="317070" cy="466815"/>
          </a:xfrm>
          <a:prstGeom prst="rect">
            <a:avLst/>
          </a:prstGeom>
          <a:solidFill>
            <a:srgbClr val="DDDE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B657AC8-964A-AE27-0A83-33C8E90FF223}"/>
              </a:ext>
            </a:extLst>
          </p:cNvPr>
          <p:cNvSpPr/>
          <p:nvPr/>
        </p:nvSpPr>
        <p:spPr>
          <a:xfrm>
            <a:off x="4472054" y="887568"/>
            <a:ext cx="317070" cy="466815"/>
          </a:xfrm>
          <a:prstGeom prst="rect">
            <a:avLst/>
          </a:prstGeom>
          <a:solidFill>
            <a:srgbClr val="DDDE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AF17DFD5-4DCA-8F64-FF47-307A7B8DE099}"/>
              </a:ext>
            </a:extLst>
          </p:cNvPr>
          <p:cNvSpPr/>
          <p:nvPr/>
        </p:nvSpPr>
        <p:spPr>
          <a:xfrm>
            <a:off x="1245008" y="991880"/>
            <a:ext cx="1364132" cy="277890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0B7A816-9C0C-B293-EE0A-932E1CA2143E}"/>
              </a:ext>
            </a:extLst>
          </p:cNvPr>
          <p:cNvSpPr/>
          <p:nvPr/>
        </p:nvSpPr>
        <p:spPr>
          <a:xfrm>
            <a:off x="2322567" y="991880"/>
            <a:ext cx="317070" cy="325495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87D39036-9753-F814-658E-B6378792E2EB}"/>
              </a:ext>
            </a:extLst>
          </p:cNvPr>
          <p:cNvSpPr/>
          <p:nvPr/>
        </p:nvSpPr>
        <p:spPr>
          <a:xfrm rot="21314864">
            <a:off x="2373109" y="3713210"/>
            <a:ext cx="317070" cy="466815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731A9375-9989-BD08-7B5C-98BC99B438E1}"/>
              </a:ext>
            </a:extLst>
          </p:cNvPr>
          <p:cNvSpPr/>
          <p:nvPr/>
        </p:nvSpPr>
        <p:spPr>
          <a:xfrm rot="21337454">
            <a:off x="2267169" y="2479489"/>
            <a:ext cx="317070" cy="466815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D644255-370C-5668-5277-ECF186A8FF3C}"/>
              </a:ext>
            </a:extLst>
          </p:cNvPr>
          <p:cNvSpPr/>
          <p:nvPr/>
        </p:nvSpPr>
        <p:spPr>
          <a:xfrm>
            <a:off x="1337905" y="5044820"/>
            <a:ext cx="2309437" cy="87224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Conventional EE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0F0ABA9-395B-F135-C800-CF93513FE02A}"/>
              </a:ext>
            </a:extLst>
          </p:cNvPr>
          <p:cNvSpPr/>
          <p:nvPr/>
        </p:nvSpPr>
        <p:spPr>
          <a:xfrm>
            <a:off x="5392279" y="5052302"/>
            <a:ext cx="2309437" cy="87224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 + Passive ESC</a:t>
            </a:r>
          </a:p>
        </p:txBody>
      </p:sp>
    </p:spTree>
    <p:extLst>
      <p:ext uri="{BB962C8B-B14F-4D97-AF65-F5344CB8AC3E}">
        <p14:creationId xmlns:p14="http://schemas.microsoft.com/office/powerpoint/2010/main" val="1325411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8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2F20F5-D019-FAC4-4DF0-EC95F6346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circuit&#10;&#10;Description automatically generated">
            <a:extLst>
              <a:ext uri="{FF2B5EF4-FFF2-40B4-BE49-F238E27FC236}">
                <a16:creationId xmlns:a16="http://schemas.microsoft.com/office/drawing/2014/main" id="{53661687-D929-6419-7CEE-A5B8B5E22F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37"/>
          <a:stretch/>
        </p:blipFill>
        <p:spPr>
          <a:xfrm rot="5400000">
            <a:off x="-466369" y="1794330"/>
            <a:ext cx="5036225" cy="3224213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C0D92C93-B23C-D2E4-91E1-0A0ABAC7B43C}"/>
              </a:ext>
            </a:extLst>
          </p:cNvPr>
          <p:cNvSpPr/>
          <p:nvPr/>
        </p:nvSpPr>
        <p:spPr>
          <a:xfrm>
            <a:off x="1121924" y="1817302"/>
            <a:ext cx="1370700" cy="2750719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D17E61-A23F-D159-2C42-B2B346F61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5. EE using ESC coil (magnet current fully driven through ESC coil)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6A3969B-F323-403C-F286-99C6C1E9EA1A}"/>
              </a:ext>
            </a:extLst>
          </p:cNvPr>
          <p:cNvCxnSpPr/>
          <p:nvPr/>
        </p:nvCxnSpPr>
        <p:spPr>
          <a:xfrm>
            <a:off x="836578" y="1536970"/>
            <a:ext cx="0" cy="334631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D65959C-3194-0E29-5514-DEEFE0A3A789}"/>
              </a:ext>
            </a:extLst>
          </p:cNvPr>
          <p:cNvCxnSpPr>
            <a:cxnSpLocks/>
          </p:cNvCxnSpPr>
          <p:nvPr/>
        </p:nvCxnSpPr>
        <p:spPr>
          <a:xfrm>
            <a:off x="3022059" y="3832698"/>
            <a:ext cx="0" cy="87224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1382B17-5722-B8DF-E913-93605FB722DF}"/>
              </a:ext>
            </a:extLst>
          </p:cNvPr>
          <p:cNvCxnSpPr>
            <a:cxnSpLocks/>
          </p:cNvCxnSpPr>
          <p:nvPr/>
        </p:nvCxnSpPr>
        <p:spPr>
          <a:xfrm>
            <a:off x="2609140" y="2479490"/>
            <a:ext cx="127575" cy="138563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33C9F2C-E48A-DD3A-6238-46F277089A71}"/>
              </a:ext>
            </a:extLst>
          </p:cNvPr>
          <p:cNvCxnSpPr>
            <a:cxnSpLocks/>
          </p:cNvCxnSpPr>
          <p:nvPr/>
        </p:nvCxnSpPr>
        <p:spPr>
          <a:xfrm>
            <a:off x="3151761" y="1329446"/>
            <a:ext cx="0" cy="109274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8394EB1-4DBD-B3C4-96B5-F328BDA22438}"/>
              </a:ext>
            </a:extLst>
          </p:cNvPr>
          <p:cNvCxnSpPr>
            <a:cxnSpLocks/>
          </p:cNvCxnSpPr>
          <p:nvPr/>
        </p:nvCxnSpPr>
        <p:spPr>
          <a:xfrm flipH="1">
            <a:off x="2736715" y="3881338"/>
            <a:ext cx="285344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459E8B7-ADBB-E3A7-638F-BBDAD4530855}"/>
              </a:ext>
            </a:extLst>
          </p:cNvPr>
          <p:cNvCxnSpPr>
            <a:cxnSpLocks/>
          </p:cNvCxnSpPr>
          <p:nvPr/>
        </p:nvCxnSpPr>
        <p:spPr>
          <a:xfrm flipH="1">
            <a:off x="836578" y="4704944"/>
            <a:ext cx="2185481" cy="17834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D1DED5C-4D12-6734-E9B2-10D797BA3CBC}"/>
              </a:ext>
            </a:extLst>
          </p:cNvPr>
          <p:cNvCxnSpPr>
            <a:cxnSpLocks/>
          </p:cNvCxnSpPr>
          <p:nvPr/>
        </p:nvCxnSpPr>
        <p:spPr>
          <a:xfrm flipH="1">
            <a:off x="836577" y="1354531"/>
            <a:ext cx="2315184" cy="18892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BAA9F-E4C9-6778-F343-56110396B917}"/>
              </a:ext>
            </a:extLst>
          </p:cNvPr>
          <p:cNvCxnSpPr>
            <a:cxnSpLocks/>
          </p:cNvCxnSpPr>
          <p:nvPr/>
        </p:nvCxnSpPr>
        <p:spPr>
          <a:xfrm flipH="1">
            <a:off x="2609140" y="2457351"/>
            <a:ext cx="542621" cy="4427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4C3E1D0-29D3-8690-37B5-A311246C1294}"/>
              </a:ext>
            </a:extLst>
          </p:cNvPr>
          <p:cNvCxnSpPr>
            <a:cxnSpLocks/>
          </p:cNvCxnSpPr>
          <p:nvPr/>
        </p:nvCxnSpPr>
        <p:spPr>
          <a:xfrm>
            <a:off x="3445666" y="2320605"/>
            <a:ext cx="103037" cy="1512093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44C510F-2D3A-A214-934C-3C5BA322D1BC}"/>
              </a:ext>
            </a:extLst>
          </p:cNvPr>
          <p:cNvCxnSpPr>
            <a:cxnSpLocks/>
          </p:cNvCxnSpPr>
          <p:nvPr/>
        </p:nvCxnSpPr>
        <p:spPr>
          <a:xfrm flipV="1">
            <a:off x="3022059" y="3832698"/>
            <a:ext cx="475125" cy="32425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610625A-5999-F4BE-9D96-5FD7E95EE733}"/>
              </a:ext>
            </a:extLst>
          </p:cNvPr>
          <p:cNvCxnSpPr>
            <a:cxnSpLocks/>
          </p:cNvCxnSpPr>
          <p:nvPr/>
        </p:nvCxnSpPr>
        <p:spPr>
          <a:xfrm flipV="1">
            <a:off x="3103070" y="2405975"/>
            <a:ext cx="342596" cy="28327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 descr="A diagram of a circuit&#10;&#10;Description automatically generated">
            <a:extLst>
              <a:ext uri="{FF2B5EF4-FFF2-40B4-BE49-F238E27FC236}">
                <a16:creationId xmlns:a16="http://schemas.microsoft.com/office/drawing/2014/main" id="{0930C97B-CFD9-165A-204A-5C6B2BD4A08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37"/>
          <a:stretch/>
        </p:blipFill>
        <p:spPr>
          <a:xfrm rot="5400000">
            <a:off x="3572465" y="1794330"/>
            <a:ext cx="5036225" cy="3224213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B0BF3D0-6F19-C342-E554-A195014B5C80}"/>
              </a:ext>
            </a:extLst>
          </p:cNvPr>
          <p:cNvCxnSpPr/>
          <p:nvPr/>
        </p:nvCxnSpPr>
        <p:spPr>
          <a:xfrm>
            <a:off x="4875412" y="1536970"/>
            <a:ext cx="0" cy="334631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18DE68C-66D1-8F4C-FEE1-8F05B3DEDCD1}"/>
              </a:ext>
            </a:extLst>
          </p:cNvPr>
          <p:cNvCxnSpPr>
            <a:cxnSpLocks/>
          </p:cNvCxnSpPr>
          <p:nvPr/>
        </p:nvCxnSpPr>
        <p:spPr>
          <a:xfrm>
            <a:off x="7060893" y="3832698"/>
            <a:ext cx="0" cy="87224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4660622-D250-D7CD-C9C8-74A39E8139EA}"/>
              </a:ext>
            </a:extLst>
          </p:cNvPr>
          <p:cNvCxnSpPr>
            <a:cxnSpLocks/>
          </p:cNvCxnSpPr>
          <p:nvPr/>
        </p:nvCxnSpPr>
        <p:spPr>
          <a:xfrm>
            <a:off x="6647974" y="2479490"/>
            <a:ext cx="127575" cy="138563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14FE4E6-2C04-69FC-78B5-5F52E0650217}"/>
              </a:ext>
            </a:extLst>
          </p:cNvPr>
          <p:cNvCxnSpPr>
            <a:cxnSpLocks/>
          </p:cNvCxnSpPr>
          <p:nvPr/>
        </p:nvCxnSpPr>
        <p:spPr>
          <a:xfrm>
            <a:off x="7190595" y="1329446"/>
            <a:ext cx="0" cy="109274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D0F5456-3755-8E1A-1F24-8ACE0AF483EB}"/>
              </a:ext>
            </a:extLst>
          </p:cNvPr>
          <p:cNvCxnSpPr>
            <a:cxnSpLocks/>
          </p:cNvCxnSpPr>
          <p:nvPr/>
        </p:nvCxnSpPr>
        <p:spPr>
          <a:xfrm flipH="1">
            <a:off x="6775549" y="3852154"/>
            <a:ext cx="285344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412586C-5946-93DE-9C6A-E0F2A13996DC}"/>
              </a:ext>
            </a:extLst>
          </p:cNvPr>
          <p:cNvCxnSpPr>
            <a:cxnSpLocks/>
          </p:cNvCxnSpPr>
          <p:nvPr/>
        </p:nvCxnSpPr>
        <p:spPr>
          <a:xfrm flipH="1">
            <a:off x="4875412" y="4704944"/>
            <a:ext cx="2185481" cy="17834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A622811-289E-389C-0511-9B0EBB1F933E}"/>
              </a:ext>
            </a:extLst>
          </p:cNvPr>
          <p:cNvCxnSpPr>
            <a:cxnSpLocks/>
          </p:cNvCxnSpPr>
          <p:nvPr/>
        </p:nvCxnSpPr>
        <p:spPr>
          <a:xfrm flipH="1">
            <a:off x="4875411" y="1354531"/>
            <a:ext cx="2315184" cy="18892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2FF36E5-EDD9-105A-559E-29EBFA0E2C14}"/>
              </a:ext>
            </a:extLst>
          </p:cNvPr>
          <p:cNvCxnSpPr>
            <a:cxnSpLocks/>
          </p:cNvCxnSpPr>
          <p:nvPr/>
        </p:nvCxnSpPr>
        <p:spPr>
          <a:xfrm flipH="1">
            <a:off x="6647974" y="2457351"/>
            <a:ext cx="542621" cy="4427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43BC4BF-E4EE-C829-869B-ED4E12AA7A60}"/>
              </a:ext>
            </a:extLst>
          </p:cNvPr>
          <p:cNvCxnSpPr>
            <a:cxnSpLocks/>
          </p:cNvCxnSpPr>
          <p:nvPr/>
        </p:nvCxnSpPr>
        <p:spPr>
          <a:xfrm>
            <a:off x="7484500" y="2320605"/>
            <a:ext cx="103037" cy="1512093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8BF69EE-127A-0D58-E2F4-0013B8A49A88}"/>
              </a:ext>
            </a:extLst>
          </p:cNvPr>
          <p:cNvCxnSpPr>
            <a:cxnSpLocks/>
          </p:cNvCxnSpPr>
          <p:nvPr/>
        </p:nvCxnSpPr>
        <p:spPr>
          <a:xfrm flipV="1">
            <a:off x="7060893" y="3832698"/>
            <a:ext cx="475125" cy="32425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73C218F-164D-8E73-6583-185BCF39950F}"/>
              </a:ext>
            </a:extLst>
          </p:cNvPr>
          <p:cNvCxnSpPr>
            <a:cxnSpLocks/>
          </p:cNvCxnSpPr>
          <p:nvPr/>
        </p:nvCxnSpPr>
        <p:spPr>
          <a:xfrm flipV="1">
            <a:off x="7141904" y="2405975"/>
            <a:ext cx="342596" cy="28327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B1C5123-EEE4-2D1D-50A3-CAF0C6B0DCA1}"/>
              </a:ext>
            </a:extLst>
          </p:cNvPr>
          <p:cNvCxnSpPr>
            <a:cxnSpLocks/>
          </p:cNvCxnSpPr>
          <p:nvPr/>
        </p:nvCxnSpPr>
        <p:spPr>
          <a:xfrm>
            <a:off x="6377795" y="1092200"/>
            <a:ext cx="0" cy="168180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4B68BA2-2109-7E01-A9EA-137372BBBA9A}"/>
              </a:ext>
            </a:extLst>
          </p:cNvPr>
          <p:cNvCxnSpPr>
            <a:cxnSpLocks/>
          </p:cNvCxnSpPr>
          <p:nvPr/>
        </p:nvCxnSpPr>
        <p:spPr>
          <a:xfrm>
            <a:off x="5196695" y="1149756"/>
            <a:ext cx="315105" cy="271536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CBC8261-8092-5F1C-3BFD-E1A80E2BA2FA}"/>
              </a:ext>
            </a:extLst>
          </p:cNvPr>
          <p:cNvCxnSpPr>
            <a:cxnSpLocks/>
          </p:cNvCxnSpPr>
          <p:nvPr/>
        </p:nvCxnSpPr>
        <p:spPr>
          <a:xfrm flipV="1">
            <a:off x="5196695" y="1092200"/>
            <a:ext cx="1179279" cy="5755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D8EDDD3-4030-ACC8-C2AF-E41BFE62A160}"/>
              </a:ext>
            </a:extLst>
          </p:cNvPr>
          <p:cNvCxnSpPr>
            <a:cxnSpLocks/>
          </p:cNvCxnSpPr>
          <p:nvPr/>
        </p:nvCxnSpPr>
        <p:spPr>
          <a:xfrm>
            <a:off x="5484350" y="3865123"/>
            <a:ext cx="1239213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9CA9552-0042-6DB6-32AD-7D4EEEA0C181}"/>
              </a:ext>
            </a:extLst>
          </p:cNvPr>
          <p:cNvCxnSpPr>
            <a:cxnSpLocks/>
          </p:cNvCxnSpPr>
          <p:nvPr/>
        </p:nvCxnSpPr>
        <p:spPr>
          <a:xfrm>
            <a:off x="6326421" y="2747342"/>
            <a:ext cx="332613" cy="940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4" name="Picture 53" descr="A diagram of a circuit&#10;&#10;Description automatically generated">
            <a:extLst>
              <a:ext uri="{FF2B5EF4-FFF2-40B4-BE49-F238E27FC236}">
                <a16:creationId xmlns:a16="http://schemas.microsoft.com/office/drawing/2014/main" id="{A84CD108-CB06-F084-52A1-2EC10FF5B49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37"/>
          <a:stretch/>
        </p:blipFill>
        <p:spPr>
          <a:xfrm rot="5400000">
            <a:off x="7560786" y="1794329"/>
            <a:ext cx="5036225" cy="3224213"/>
          </a:xfrm>
          <a:prstGeom prst="rect">
            <a:avLst/>
          </a:prstGeom>
        </p:spPr>
      </p:pic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7465D37-B72E-0F43-AF17-562AFCA1E6D3}"/>
              </a:ext>
            </a:extLst>
          </p:cNvPr>
          <p:cNvCxnSpPr/>
          <p:nvPr/>
        </p:nvCxnSpPr>
        <p:spPr>
          <a:xfrm>
            <a:off x="8863733" y="1536969"/>
            <a:ext cx="0" cy="334631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8D2844B-7DFA-7FCD-33D2-80F74F63EA0D}"/>
              </a:ext>
            </a:extLst>
          </p:cNvPr>
          <p:cNvCxnSpPr>
            <a:cxnSpLocks/>
          </p:cNvCxnSpPr>
          <p:nvPr/>
        </p:nvCxnSpPr>
        <p:spPr>
          <a:xfrm>
            <a:off x="11049214" y="3832697"/>
            <a:ext cx="0" cy="87224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7441527-D745-04A1-F0F5-2E064537C70B}"/>
              </a:ext>
            </a:extLst>
          </p:cNvPr>
          <p:cNvCxnSpPr>
            <a:cxnSpLocks/>
          </p:cNvCxnSpPr>
          <p:nvPr/>
        </p:nvCxnSpPr>
        <p:spPr>
          <a:xfrm>
            <a:off x="10636295" y="2479489"/>
            <a:ext cx="27116" cy="29451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96499AF-EA1C-4ADC-ECC7-46B85DBF90F8}"/>
              </a:ext>
            </a:extLst>
          </p:cNvPr>
          <p:cNvCxnSpPr>
            <a:cxnSpLocks/>
          </p:cNvCxnSpPr>
          <p:nvPr/>
        </p:nvCxnSpPr>
        <p:spPr>
          <a:xfrm>
            <a:off x="11178916" y="1329445"/>
            <a:ext cx="0" cy="109274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B3BBC7D-39FE-3431-F8AE-4146A6925539}"/>
              </a:ext>
            </a:extLst>
          </p:cNvPr>
          <p:cNvCxnSpPr>
            <a:cxnSpLocks/>
          </p:cNvCxnSpPr>
          <p:nvPr/>
        </p:nvCxnSpPr>
        <p:spPr>
          <a:xfrm flipH="1">
            <a:off x="10763870" y="3852153"/>
            <a:ext cx="285344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C301759-D959-2BE1-D938-07E3C854E53D}"/>
              </a:ext>
            </a:extLst>
          </p:cNvPr>
          <p:cNvCxnSpPr>
            <a:cxnSpLocks/>
          </p:cNvCxnSpPr>
          <p:nvPr/>
        </p:nvCxnSpPr>
        <p:spPr>
          <a:xfrm flipH="1">
            <a:off x="8863733" y="4704943"/>
            <a:ext cx="2185481" cy="17834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BCB8DD3-29CE-296A-C785-21D1A721F380}"/>
              </a:ext>
            </a:extLst>
          </p:cNvPr>
          <p:cNvCxnSpPr>
            <a:cxnSpLocks/>
          </p:cNvCxnSpPr>
          <p:nvPr/>
        </p:nvCxnSpPr>
        <p:spPr>
          <a:xfrm flipH="1">
            <a:off x="8863732" y="1354530"/>
            <a:ext cx="2315184" cy="18892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93404FEC-3EDA-B404-F77D-DA67CEF139EB}"/>
              </a:ext>
            </a:extLst>
          </p:cNvPr>
          <p:cNvCxnSpPr>
            <a:cxnSpLocks/>
          </p:cNvCxnSpPr>
          <p:nvPr/>
        </p:nvCxnSpPr>
        <p:spPr>
          <a:xfrm flipH="1">
            <a:off x="10636295" y="2457350"/>
            <a:ext cx="542621" cy="4427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F74D7F7-DEFC-06E5-A370-C96E488AEB53}"/>
              </a:ext>
            </a:extLst>
          </p:cNvPr>
          <p:cNvCxnSpPr>
            <a:cxnSpLocks/>
          </p:cNvCxnSpPr>
          <p:nvPr/>
        </p:nvCxnSpPr>
        <p:spPr>
          <a:xfrm>
            <a:off x="11472821" y="2320604"/>
            <a:ext cx="103037" cy="1512093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30C9277-8FB0-9B40-FCB5-14BEFD6645F3}"/>
              </a:ext>
            </a:extLst>
          </p:cNvPr>
          <p:cNvCxnSpPr>
            <a:cxnSpLocks/>
          </p:cNvCxnSpPr>
          <p:nvPr/>
        </p:nvCxnSpPr>
        <p:spPr>
          <a:xfrm flipV="1">
            <a:off x="11049214" y="3832697"/>
            <a:ext cx="475125" cy="32425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8A4541E-2D7F-FF36-4466-E2AC97DB5B48}"/>
              </a:ext>
            </a:extLst>
          </p:cNvPr>
          <p:cNvCxnSpPr>
            <a:cxnSpLocks/>
          </p:cNvCxnSpPr>
          <p:nvPr/>
        </p:nvCxnSpPr>
        <p:spPr>
          <a:xfrm flipV="1">
            <a:off x="11130225" y="2405974"/>
            <a:ext cx="342596" cy="28327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6F36B89A-34C9-5C0D-3D10-7ED1C3EFBA21}"/>
              </a:ext>
            </a:extLst>
          </p:cNvPr>
          <p:cNvCxnSpPr>
            <a:cxnSpLocks/>
          </p:cNvCxnSpPr>
          <p:nvPr/>
        </p:nvCxnSpPr>
        <p:spPr>
          <a:xfrm>
            <a:off x="10366116" y="1092199"/>
            <a:ext cx="0" cy="168180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35CF603-1C2D-DC70-0CA7-DC0BDCD60D00}"/>
              </a:ext>
            </a:extLst>
          </p:cNvPr>
          <p:cNvCxnSpPr>
            <a:cxnSpLocks/>
          </p:cNvCxnSpPr>
          <p:nvPr/>
        </p:nvCxnSpPr>
        <p:spPr>
          <a:xfrm>
            <a:off x="9185016" y="1149755"/>
            <a:ext cx="315105" cy="271536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415C9B0-C910-CCBA-6F15-AC0C0A5C6325}"/>
              </a:ext>
            </a:extLst>
          </p:cNvPr>
          <p:cNvCxnSpPr>
            <a:cxnSpLocks/>
          </p:cNvCxnSpPr>
          <p:nvPr/>
        </p:nvCxnSpPr>
        <p:spPr>
          <a:xfrm flipV="1">
            <a:off x="9185016" y="1092199"/>
            <a:ext cx="1179279" cy="5755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83940C8-C413-3CF0-9EA1-E982CC6AEC0D}"/>
              </a:ext>
            </a:extLst>
          </p:cNvPr>
          <p:cNvCxnSpPr>
            <a:cxnSpLocks/>
          </p:cNvCxnSpPr>
          <p:nvPr/>
        </p:nvCxnSpPr>
        <p:spPr>
          <a:xfrm>
            <a:off x="9472671" y="3865122"/>
            <a:ext cx="1239213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FE2EEC4D-C87B-21E4-702B-896CB8556CD7}"/>
              </a:ext>
            </a:extLst>
          </p:cNvPr>
          <p:cNvCxnSpPr>
            <a:cxnSpLocks/>
          </p:cNvCxnSpPr>
          <p:nvPr/>
        </p:nvCxnSpPr>
        <p:spPr>
          <a:xfrm>
            <a:off x="10314742" y="2747341"/>
            <a:ext cx="332613" cy="940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0C3599A5-D6D7-6305-2F30-A95F1978963A}"/>
              </a:ext>
            </a:extLst>
          </p:cNvPr>
          <p:cNvSpPr/>
          <p:nvPr/>
        </p:nvSpPr>
        <p:spPr>
          <a:xfrm>
            <a:off x="10218346" y="2791433"/>
            <a:ext cx="1036552" cy="1006359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DDAAF6C-4C0B-396D-C80E-57E58D95D354}"/>
              </a:ext>
            </a:extLst>
          </p:cNvPr>
          <p:cNvSpPr/>
          <p:nvPr/>
        </p:nvSpPr>
        <p:spPr>
          <a:xfrm>
            <a:off x="933921" y="1558814"/>
            <a:ext cx="317070" cy="271148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019A9DB-1570-AACC-50F1-D06CB9BC6C6C}"/>
              </a:ext>
            </a:extLst>
          </p:cNvPr>
          <p:cNvSpPr/>
          <p:nvPr/>
        </p:nvSpPr>
        <p:spPr>
          <a:xfrm>
            <a:off x="2239156" y="1454298"/>
            <a:ext cx="317070" cy="466815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EB3D8678-8E9F-0AA9-E111-9D04CB4C10A8}"/>
              </a:ext>
            </a:extLst>
          </p:cNvPr>
          <p:cNvSpPr/>
          <p:nvPr/>
        </p:nvSpPr>
        <p:spPr>
          <a:xfrm>
            <a:off x="975407" y="991880"/>
            <a:ext cx="317070" cy="466815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DEBEDBE-C436-8244-DC13-B358BF242C2C}"/>
              </a:ext>
            </a:extLst>
          </p:cNvPr>
          <p:cNvSpPr/>
          <p:nvPr/>
        </p:nvSpPr>
        <p:spPr>
          <a:xfrm>
            <a:off x="430387" y="887569"/>
            <a:ext cx="317070" cy="466815"/>
          </a:xfrm>
          <a:prstGeom prst="rect">
            <a:avLst/>
          </a:prstGeom>
          <a:solidFill>
            <a:srgbClr val="DDDE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1700D1FA-99FD-E344-414A-16C411FE5688}"/>
              </a:ext>
            </a:extLst>
          </p:cNvPr>
          <p:cNvSpPr/>
          <p:nvPr/>
        </p:nvSpPr>
        <p:spPr>
          <a:xfrm>
            <a:off x="4472054" y="887568"/>
            <a:ext cx="317070" cy="466815"/>
          </a:xfrm>
          <a:prstGeom prst="rect">
            <a:avLst/>
          </a:prstGeom>
          <a:solidFill>
            <a:srgbClr val="DDDE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6B8BBDAA-5B75-0186-7262-42F95E9D5300}"/>
              </a:ext>
            </a:extLst>
          </p:cNvPr>
          <p:cNvSpPr/>
          <p:nvPr/>
        </p:nvSpPr>
        <p:spPr>
          <a:xfrm>
            <a:off x="8466792" y="888324"/>
            <a:ext cx="317070" cy="466815"/>
          </a:xfrm>
          <a:prstGeom prst="rect">
            <a:avLst/>
          </a:prstGeom>
          <a:solidFill>
            <a:srgbClr val="DDDE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A36BB878-EC3B-6BA9-1ED6-A7514C88DF03}"/>
              </a:ext>
            </a:extLst>
          </p:cNvPr>
          <p:cNvSpPr/>
          <p:nvPr/>
        </p:nvSpPr>
        <p:spPr>
          <a:xfrm>
            <a:off x="1245008" y="991880"/>
            <a:ext cx="1364132" cy="277890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A7C8ECB-3F51-792F-5BC9-E719B5640904}"/>
              </a:ext>
            </a:extLst>
          </p:cNvPr>
          <p:cNvSpPr/>
          <p:nvPr/>
        </p:nvSpPr>
        <p:spPr>
          <a:xfrm>
            <a:off x="2322567" y="991880"/>
            <a:ext cx="317070" cy="325495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0A79138-4A61-C0B2-E2BD-1FC265EA5B8D}"/>
              </a:ext>
            </a:extLst>
          </p:cNvPr>
          <p:cNvSpPr/>
          <p:nvPr/>
        </p:nvSpPr>
        <p:spPr>
          <a:xfrm rot="21314864">
            <a:off x="2373109" y="3713210"/>
            <a:ext cx="317070" cy="466815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C4CC466C-F290-5632-5D40-E1D48D063382}"/>
              </a:ext>
            </a:extLst>
          </p:cNvPr>
          <p:cNvSpPr/>
          <p:nvPr/>
        </p:nvSpPr>
        <p:spPr>
          <a:xfrm rot="21337454">
            <a:off x="2267169" y="2479489"/>
            <a:ext cx="317070" cy="466815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C9209AA-1A2D-07AF-B64A-5452B8927416}"/>
              </a:ext>
            </a:extLst>
          </p:cNvPr>
          <p:cNvSpPr/>
          <p:nvPr/>
        </p:nvSpPr>
        <p:spPr>
          <a:xfrm>
            <a:off x="1337905" y="5044820"/>
            <a:ext cx="2309437" cy="87224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Conventional EE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8DCF8EC-E63F-48FA-8A63-8CEA4B2A18AD}"/>
              </a:ext>
            </a:extLst>
          </p:cNvPr>
          <p:cNvSpPr/>
          <p:nvPr/>
        </p:nvSpPr>
        <p:spPr>
          <a:xfrm>
            <a:off x="5392279" y="5052302"/>
            <a:ext cx="2309437" cy="87224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 + Passive ESC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927AB8E-5A67-5ED4-BBB9-0252FA5CF984}"/>
              </a:ext>
            </a:extLst>
          </p:cNvPr>
          <p:cNvSpPr/>
          <p:nvPr/>
        </p:nvSpPr>
        <p:spPr>
          <a:xfrm>
            <a:off x="9381568" y="5052924"/>
            <a:ext cx="2309437" cy="87224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 using ESC coil</a:t>
            </a:r>
          </a:p>
          <a:p>
            <a:pPr lvl="0" algn="ctr"/>
            <a:r>
              <a:rPr lang="en-US" sz="1600" u="sng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correct polarity</a:t>
            </a:r>
            <a:r>
              <a:rPr lang="en-US" sz="1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;-)</a:t>
            </a:r>
            <a:endParaRPr lang="en-US" sz="16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478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9" grpId="0" animBg="1"/>
      <p:bldP spid="8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721A3A-C44C-EE0A-FD77-2B02933F7B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diagram of a circuit&#10;&#10;Description automatically generated">
            <a:extLst>
              <a:ext uri="{FF2B5EF4-FFF2-40B4-BE49-F238E27FC236}">
                <a16:creationId xmlns:a16="http://schemas.microsoft.com/office/drawing/2014/main" id="{FB04B140-E12D-D06C-DB46-63B7988888C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37"/>
          <a:stretch/>
        </p:blipFill>
        <p:spPr>
          <a:xfrm rot="5400000">
            <a:off x="3577888" y="2052787"/>
            <a:ext cx="5036225" cy="3224213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46FEBFD-A314-F02A-561F-E71426528BF0}"/>
              </a:ext>
            </a:extLst>
          </p:cNvPr>
          <p:cNvCxnSpPr/>
          <p:nvPr/>
        </p:nvCxnSpPr>
        <p:spPr>
          <a:xfrm>
            <a:off x="4882434" y="1795427"/>
            <a:ext cx="0" cy="334631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6897610-3FD7-7A00-AD7F-DAEEBBFF9BD4}"/>
              </a:ext>
            </a:extLst>
          </p:cNvPr>
          <p:cNvCxnSpPr>
            <a:cxnSpLocks/>
          </p:cNvCxnSpPr>
          <p:nvPr/>
        </p:nvCxnSpPr>
        <p:spPr>
          <a:xfrm>
            <a:off x="7067915" y="4091155"/>
            <a:ext cx="0" cy="87224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338C2C1-7A4C-0A43-42DA-5A2CA70D2237}"/>
              </a:ext>
            </a:extLst>
          </p:cNvPr>
          <p:cNvCxnSpPr>
            <a:cxnSpLocks/>
          </p:cNvCxnSpPr>
          <p:nvPr/>
        </p:nvCxnSpPr>
        <p:spPr>
          <a:xfrm>
            <a:off x="6654996" y="2737947"/>
            <a:ext cx="27116" cy="294513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1A56A1-596C-6781-4D16-FFF4B8EF4BF6}"/>
              </a:ext>
            </a:extLst>
          </p:cNvPr>
          <p:cNvCxnSpPr>
            <a:cxnSpLocks/>
          </p:cNvCxnSpPr>
          <p:nvPr/>
        </p:nvCxnSpPr>
        <p:spPr>
          <a:xfrm>
            <a:off x="7197617" y="1587903"/>
            <a:ext cx="0" cy="109274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86D5CFC-9A6C-3C62-F17B-E593B2A88395}"/>
              </a:ext>
            </a:extLst>
          </p:cNvPr>
          <p:cNvCxnSpPr>
            <a:cxnSpLocks/>
          </p:cNvCxnSpPr>
          <p:nvPr/>
        </p:nvCxnSpPr>
        <p:spPr>
          <a:xfrm flipH="1">
            <a:off x="6782571" y="4110611"/>
            <a:ext cx="285344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B68DF3-63EC-7BDB-58BF-247F4AD20F87}"/>
              </a:ext>
            </a:extLst>
          </p:cNvPr>
          <p:cNvCxnSpPr>
            <a:cxnSpLocks/>
          </p:cNvCxnSpPr>
          <p:nvPr/>
        </p:nvCxnSpPr>
        <p:spPr>
          <a:xfrm flipH="1">
            <a:off x="4882434" y="4963401"/>
            <a:ext cx="2185481" cy="178341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5CE9E99-3BD6-26D1-484D-14F57492D154}"/>
              </a:ext>
            </a:extLst>
          </p:cNvPr>
          <p:cNvCxnSpPr>
            <a:cxnSpLocks/>
          </p:cNvCxnSpPr>
          <p:nvPr/>
        </p:nvCxnSpPr>
        <p:spPr>
          <a:xfrm flipH="1">
            <a:off x="4882433" y="1612988"/>
            <a:ext cx="2315184" cy="188925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388034C-299E-5758-CD07-400A9910186E}"/>
              </a:ext>
            </a:extLst>
          </p:cNvPr>
          <p:cNvCxnSpPr>
            <a:cxnSpLocks/>
          </p:cNvCxnSpPr>
          <p:nvPr/>
        </p:nvCxnSpPr>
        <p:spPr>
          <a:xfrm flipH="1">
            <a:off x="6654996" y="2715808"/>
            <a:ext cx="542621" cy="44279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15D1A75-2170-DE5E-A292-AA51B9F22ED5}"/>
              </a:ext>
            </a:extLst>
          </p:cNvPr>
          <p:cNvCxnSpPr>
            <a:cxnSpLocks/>
          </p:cNvCxnSpPr>
          <p:nvPr/>
        </p:nvCxnSpPr>
        <p:spPr>
          <a:xfrm>
            <a:off x="7491522" y="2579062"/>
            <a:ext cx="103037" cy="1512093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EDF3775-68B9-93F5-4780-662D328034ED}"/>
              </a:ext>
            </a:extLst>
          </p:cNvPr>
          <p:cNvCxnSpPr>
            <a:cxnSpLocks/>
          </p:cNvCxnSpPr>
          <p:nvPr/>
        </p:nvCxnSpPr>
        <p:spPr>
          <a:xfrm flipV="1">
            <a:off x="7067915" y="4091155"/>
            <a:ext cx="475125" cy="32425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B59D121-E228-6DC6-3EF5-24E3247C7923}"/>
              </a:ext>
            </a:extLst>
          </p:cNvPr>
          <p:cNvCxnSpPr>
            <a:cxnSpLocks/>
          </p:cNvCxnSpPr>
          <p:nvPr/>
        </p:nvCxnSpPr>
        <p:spPr>
          <a:xfrm flipV="1">
            <a:off x="7148926" y="2664432"/>
            <a:ext cx="342596" cy="28327"/>
          </a:xfrm>
          <a:prstGeom prst="line">
            <a:avLst/>
          </a:prstGeom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B89F1FE-83D7-6542-D1E2-B3722A304A08}"/>
              </a:ext>
            </a:extLst>
          </p:cNvPr>
          <p:cNvCxnSpPr>
            <a:cxnSpLocks/>
          </p:cNvCxnSpPr>
          <p:nvPr/>
        </p:nvCxnSpPr>
        <p:spPr>
          <a:xfrm>
            <a:off x="6384817" y="1350657"/>
            <a:ext cx="0" cy="1681803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0EB18E0-D8B2-F887-074F-CA7226B10450}"/>
              </a:ext>
            </a:extLst>
          </p:cNvPr>
          <p:cNvCxnSpPr>
            <a:cxnSpLocks/>
          </p:cNvCxnSpPr>
          <p:nvPr/>
        </p:nvCxnSpPr>
        <p:spPr>
          <a:xfrm>
            <a:off x="5203717" y="1408213"/>
            <a:ext cx="315105" cy="271536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5F5E08-7860-B85D-D1C0-942F3E7EC74E}"/>
              </a:ext>
            </a:extLst>
          </p:cNvPr>
          <p:cNvCxnSpPr>
            <a:cxnSpLocks/>
          </p:cNvCxnSpPr>
          <p:nvPr/>
        </p:nvCxnSpPr>
        <p:spPr>
          <a:xfrm flipV="1">
            <a:off x="5203717" y="1350657"/>
            <a:ext cx="1179279" cy="5755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E25EF81-FDA8-27ED-235D-E9CD2BF9915D}"/>
              </a:ext>
            </a:extLst>
          </p:cNvPr>
          <p:cNvCxnSpPr>
            <a:cxnSpLocks/>
          </p:cNvCxnSpPr>
          <p:nvPr/>
        </p:nvCxnSpPr>
        <p:spPr>
          <a:xfrm>
            <a:off x="5491372" y="4123580"/>
            <a:ext cx="1239213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E594075-DC43-211D-D80E-9CF60E87F47B}"/>
              </a:ext>
            </a:extLst>
          </p:cNvPr>
          <p:cNvCxnSpPr>
            <a:cxnSpLocks/>
          </p:cNvCxnSpPr>
          <p:nvPr/>
        </p:nvCxnSpPr>
        <p:spPr>
          <a:xfrm>
            <a:off x="6333443" y="3005799"/>
            <a:ext cx="332613" cy="940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16B21A19-F4F1-57CD-BF7A-80A970604121}"/>
              </a:ext>
            </a:extLst>
          </p:cNvPr>
          <p:cNvSpPr/>
          <p:nvPr/>
        </p:nvSpPr>
        <p:spPr>
          <a:xfrm>
            <a:off x="6237047" y="3049891"/>
            <a:ext cx="1036552" cy="1006359"/>
          </a:xfrm>
          <a:prstGeom prst="rect">
            <a:avLst/>
          </a:prstGeom>
          <a:solidFill>
            <a:srgbClr val="D7D3D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7DD33A-4546-A26F-2E73-6C2705FD31FB}"/>
              </a:ext>
            </a:extLst>
          </p:cNvPr>
          <p:cNvSpPr/>
          <p:nvPr/>
        </p:nvSpPr>
        <p:spPr>
          <a:xfrm>
            <a:off x="4485493" y="1146782"/>
            <a:ext cx="317070" cy="466815"/>
          </a:xfrm>
          <a:prstGeom prst="rect">
            <a:avLst/>
          </a:prstGeom>
          <a:solidFill>
            <a:srgbClr val="DDDE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AAD698C-65EC-82F5-EDA0-ABB8F1421ED8}"/>
              </a:ext>
            </a:extLst>
          </p:cNvPr>
          <p:cNvSpPr/>
          <p:nvPr/>
        </p:nvSpPr>
        <p:spPr>
          <a:xfrm>
            <a:off x="5400269" y="5311382"/>
            <a:ext cx="2309437" cy="872246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 using ESC coil</a:t>
            </a:r>
          </a:p>
          <a:p>
            <a:pPr lvl="0" algn="ctr"/>
            <a:r>
              <a:rPr lang="en-US" sz="1600" u="sng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correct polarity</a:t>
            </a:r>
            <a:r>
              <a:rPr lang="en-US" sz="16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;-)</a:t>
            </a:r>
            <a:endParaRPr lang="en-US" sz="16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B7A83FC-E9E5-23EB-201A-D88B6F0C7B5C}"/>
              </a:ext>
            </a:extLst>
          </p:cNvPr>
          <p:cNvSpPr/>
          <p:nvPr/>
        </p:nvSpPr>
        <p:spPr>
          <a:xfrm>
            <a:off x="5067300" y="1147405"/>
            <a:ext cx="1504784" cy="948096"/>
          </a:xfrm>
          <a:prstGeom prst="rect">
            <a:avLst/>
          </a:prstGeom>
          <a:solidFill>
            <a:srgbClr val="C00000">
              <a:alpha val="10000"/>
            </a:srgbClr>
          </a:solidFill>
          <a:ln>
            <a:solidFill>
              <a:srgbClr val="B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75DBF7-FCC6-797B-EB17-F594AAEF12DA}"/>
              </a:ext>
            </a:extLst>
          </p:cNvPr>
          <p:cNvSpPr txBox="1"/>
          <p:nvPr/>
        </p:nvSpPr>
        <p:spPr>
          <a:xfrm>
            <a:off x="6455374" y="1147403"/>
            <a:ext cx="1629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CO-WOUND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F36B1F1-8016-3990-F13B-EB5D90B2EDF8}"/>
              </a:ext>
            </a:extLst>
          </p:cNvPr>
          <p:cNvSpPr/>
          <p:nvPr/>
        </p:nvSpPr>
        <p:spPr>
          <a:xfrm>
            <a:off x="9253396" y="2095501"/>
            <a:ext cx="2787564" cy="391848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Suddenly (&lt;1 </a:t>
            </a:r>
            <a:r>
              <a:rPr lang="en-US" sz="2000" kern="1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</a:t>
            </a:r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sz="20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</a:t>
            </a:r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agnet current is halved and ohmic loss is divided by 4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Fast current redistribution likely quenches as quickly as CLIQ/ESC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Co-wound conductor heats up quickly…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24CB2035-9957-F92C-2788-3971D351B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6. EE using ESC CW coil (magnet current fully driven through ESC coil)</a:t>
            </a:r>
          </a:p>
        </p:txBody>
      </p:sp>
    </p:spTree>
    <p:extLst>
      <p:ext uri="{BB962C8B-B14F-4D97-AF65-F5344CB8AC3E}">
        <p14:creationId xmlns:p14="http://schemas.microsoft.com/office/powerpoint/2010/main" val="42837311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4BB871-0574-1A67-4A59-E98B45B568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E713B-DBC0-3194-0714-91A3F83BA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7. ESC with co-wound coils</a:t>
            </a:r>
            <a:endParaRPr lang="en-GB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411B10C-8015-C335-D793-A18BBAC9B569}"/>
              </a:ext>
            </a:extLst>
          </p:cNvPr>
          <p:cNvGrpSpPr/>
          <p:nvPr/>
        </p:nvGrpSpPr>
        <p:grpSpPr>
          <a:xfrm>
            <a:off x="0" y="1408228"/>
            <a:ext cx="8624659" cy="3494424"/>
            <a:chOff x="401680" y="875445"/>
            <a:chExt cx="11147341" cy="451653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15EE8A7-4120-7707-FBFA-7B1AA2C6B9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1681" y="1117346"/>
              <a:ext cx="4773570" cy="4140200"/>
            </a:xfrm>
            <a:prstGeom prst="rect">
              <a:avLst/>
            </a:prstGeom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BAC1A00-C529-B98A-CF0F-3C5424E2C31C}"/>
                </a:ext>
              </a:extLst>
            </p:cNvPr>
            <p:cNvGrpSpPr/>
            <p:nvPr/>
          </p:nvGrpSpPr>
          <p:grpSpPr>
            <a:xfrm>
              <a:off x="401680" y="1117346"/>
              <a:ext cx="11147341" cy="4140200"/>
              <a:chOff x="522330" y="1358900"/>
              <a:chExt cx="11147341" cy="4140200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46DDB7E6-B13F-AB63-B87B-D9D62BBE990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22330" y="1358900"/>
                <a:ext cx="11147341" cy="4140200"/>
              </a:xfrm>
              <a:prstGeom prst="rect">
                <a:avLst/>
              </a:prstGeom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4B9AB6F-B9F5-626B-2F7A-34AF8958B95C}"/>
                  </a:ext>
                </a:extLst>
              </p:cNvPr>
              <p:cNvSpPr/>
              <p:nvPr/>
            </p:nvSpPr>
            <p:spPr>
              <a:xfrm>
                <a:off x="5295900" y="3429000"/>
                <a:ext cx="6373771" cy="20701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369F9C6-2BC2-3C63-84E1-3904D1A81099}"/>
                  </a:ext>
                </a:extLst>
              </p:cNvPr>
              <p:cNvSpPr/>
              <p:nvPr/>
            </p:nvSpPr>
            <p:spPr>
              <a:xfrm>
                <a:off x="6096000" y="2600325"/>
                <a:ext cx="371475" cy="11144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2BF356-8FCB-16F8-F3C4-1CB273C84B4B}"/>
                  </a:ext>
                </a:extLst>
              </p:cNvPr>
              <p:cNvSpPr/>
              <p:nvPr/>
            </p:nvSpPr>
            <p:spPr>
              <a:xfrm>
                <a:off x="5845175" y="2935287"/>
                <a:ext cx="371475" cy="11144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746A7CC-D41E-A12C-827B-CC4639592F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1680" y="1117346"/>
              <a:ext cx="11147341" cy="414020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609063-9509-0E17-3830-C9A85ED89D0F}"/>
                </a:ext>
              </a:extLst>
            </p:cNvPr>
            <p:cNvSpPr/>
            <p:nvPr/>
          </p:nvSpPr>
          <p:spPr>
            <a:xfrm>
              <a:off x="4324350" y="2693732"/>
              <a:ext cx="850899" cy="1928813"/>
            </a:xfrm>
            <a:prstGeom prst="rect">
              <a:avLst/>
            </a:prstGeom>
            <a:solidFill>
              <a:srgbClr val="0055A0">
                <a:alpha val="10000"/>
              </a:srgbClr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16394AD-1942-9B6B-3124-F73AE356F347}"/>
                </a:ext>
              </a:extLst>
            </p:cNvPr>
            <p:cNvSpPr/>
            <p:nvPr/>
          </p:nvSpPr>
          <p:spPr>
            <a:xfrm>
              <a:off x="6096000" y="1380871"/>
              <a:ext cx="1746250" cy="1535112"/>
            </a:xfrm>
            <a:prstGeom prst="rect">
              <a:avLst/>
            </a:prstGeom>
            <a:solidFill>
              <a:srgbClr val="C00000">
                <a:alpha val="10000"/>
              </a:srgbClr>
            </a:solidFill>
            <a:ln>
              <a:solidFill>
                <a:srgbClr val="B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265706B-9210-A812-8421-3E0491D6CB37}"/>
                </a:ext>
              </a:extLst>
            </p:cNvPr>
            <p:cNvSpPr/>
            <p:nvPr/>
          </p:nvSpPr>
          <p:spPr>
            <a:xfrm>
              <a:off x="6095999" y="3410966"/>
              <a:ext cx="1746251" cy="1430020"/>
            </a:xfrm>
            <a:prstGeom prst="rect">
              <a:avLst/>
            </a:prstGeom>
            <a:solidFill>
              <a:srgbClr val="C00000">
                <a:alpha val="10000"/>
              </a:srgbClr>
            </a:solidFill>
            <a:ln>
              <a:solidFill>
                <a:srgbClr val="B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466A5C1-E2B2-8876-A3A5-03C1B3EC4230}"/>
                </a:ext>
              </a:extLst>
            </p:cNvPr>
            <p:cNvSpPr/>
            <p:nvPr/>
          </p:nvSpPr>
          <p:spPr>
            <a:xfrm>
              <a:off x="10137775" y="1901571"/>
              <a:ext cx="923925" cy="331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ESC</a:t>
              </a:r>
              <a:r>
                <a:rPr lang="en-US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B7E4FB4-648A-735A-436E-654CED97CDA8}"/>
                </a:ext>
              </a:extLst>
            </p:cNvPr>
            <p:cNvSpPr/>
            <p:nvPr/>
          </p:nvSpPr>
          <p:spPr>
            <a:xfrm>
              <a:off x="10139374" y="3881912"/>
              <a:ext cx="923925" cy="331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ESC</a:t>
              </a:r>
              <a:r>
                <a:rPr lang="en-US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59680F1-7FC4-88B8-3C60-085EFF121E65}"/>
                </a:ext>
              </a:extLst>
            </p:cNvPr>
            <p:cNvSpPr txBox="1"/>
            <p:nvPr/>
          </p:nvSpPr>
          <p:spPr>
            <a:xfrm>
              <a:off x="6161087" y="875445"/>
              <a:ext cx="1720239" cy="517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</a:t>
              </a:r>
              <a:r>
                <a:rPr lang="en-US" sz="2000" b="1" baseline="-250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r>
                <a:rPr lang="en-US" sz="20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/dt↑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1E99225-AE5A-2928-5639-7212A80FAD72}"/>
                </a:ext>
              </a:extLst>
            </p:cNvPr>
            <p:cNvSpPr txBox="1"/>
            <p:nvPr/>
          </p:nvSpPr>
          <p:spPr>
            <a:xfrm>
              <a:off x="2878126" y="3458083"/>
              <a:ext cx="1504701" cy="517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</a:t>
              </a:r>
              <a:r>
                <a:rPr lang="en-US" sz="2000" b="1" baseline="-25000" dirty="0" err="1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</a:t>
              </a:r>
              <a:r>
                <a:rPr lang="en-US" sz="2000" b="1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/dt↓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CD70BF5-E040-8E13-D096-1B6C615D1F71}"/>
                </a:ext>
              </a:extLst>
            </p:cNvPr>
            <p:cNvSpPr txBox="1"/>
            <p:nvPr/>
          </p:nvSpPr>
          <p:spPr>
            <a:xfrm>
              <a:off x="6440605" y="4874835"/>
              <a:ext cx="1401645" cy="517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</a:t>
              </a:r>
              <a:r>
                <a:rPr lang="en-US" sz="2000" b="1" baseline="-250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US" sz="20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/dt↑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1CDF335E-98A8-6879-FD9E-CCFDA7D30DA2}"/>
              </a:ext>
            </a:extLst>
          </p:cNvPr>
          <p:cNvSpPr/>
          <p:nvPr/>
        </p:nvSpPr>
        <p:spPr>
          <a:xfrm>
            <a:off x="9408750" y="4686300"/>
            <a:ext cx="2656432" cy="14008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 magnet and/or cable geometries are particularly well suited (6-in-1, SCSC, STAR</a:t>
            </a:r>
            <a:r>
              <a:rPr lang="en-US" sz="1400" kern="1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©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wires in channel, </a:t>
            </a:r>
            <a:r>
              <a:rPr lang="en-US" sz="1400" kern="1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etc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Multipurpose coils for detection, protection, and…</a:t>
            </a:r>
            <a:endParaRPr lang="en-US" sz="14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342E6BF-5695-3079-914F-BF82D1422C0C}"/>
              </a:ext>
            </a:extLst>
          </p:cNvPr>
          <p:cNvSpPr/>
          <p:nvPr/>
        </p:nvSpPr>
        <p:spPr>
          <a:xfrm>
            <a:off x="2962544" y="1408228"/>
            <a:ext cx="3072496" cy="3560012"/>
          </a:xfrm>
          <a:prstGeom prst="rect">
            <a:avLst/>
          </a:prstGeom>
          <a:solidFill>
            <a:srgbClr val="C00000">
              <a:alpha val="10000"/>
            </a:srgbClr>
          </a:solidFill>
          <a:ln>
            <a:solidFill>
              <a:srgbClr val="B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48E2B2-4951-F1A4-EFF1-3D0B1ABCEE3B}"/>
              </a:ext>
            </a:extLst>
          </p:cNvPr>
          <p:cNvSpPr txBox="1"/>
          <p:nvPr/>
        </p:nvSpPr>
        <p:spPr>
          <a:xfrm>
            <a:off x="2894598" y="1036297"/>
            <a:ext cx="1629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CO-WOUND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B5664E9-6F62-C88C-6E36-A709A1F189C9}"/>
              </a:ext>
            </a:extLst>
          </p:cNvPr>
          <p:cNvGrpSpPr/>
          <p:nvPr/>
        </p:nvGrpSpPr>
        <p:grpSpPr>
          <a:xfrm>
            <a:off x="10367632" y="222344"/>
            <a:ext cx="1067503" cy="1067503"/>
            <a:chOff x="10132219" y="812006"/>
            <a:chExt cx="1067503" cy="1067503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37CEC5E-30FB-A95B-A53A-2AC0FC0E0E4B}"/>
                </a:ext>
              </a:extLst>
            </p:cNvPr>
            <p:cNvSpPr/>
            <p:nvPr/>
          </p:nvSpPr>
          <p:spPr>
            <a:xfrm>
              <a:off x="10544783" y="1225685"/>
              <a:ext cx="262647" cy="262647"/>
            </a:xfrm>
            <a:prstGeom prst="ellipse">
              <a:avLst/>
            </a:prstGeom>
            <a:solidFill>
              <a:srgbClr val="C00000"/>
            </a:solidFill>
            <a:ln w="76200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D60E13F-056B-B6CA-86FF-E3D97887D6AB}"/>
                </a:ext>
              </a:extLst>
            </p:cNvPr>
            <p:cNvSpPr/>
            <p:nvPr/>
          </p:nvSpPr>
          <p:spPr>
            <a:xfrm>
              <a:off x="10518532" y="857305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14BBCD6-2C3F-D674-9316-6C7E137CB368}"/>
                </a:ext>
              </a:extLst>
            </p:cNvPr>
            <p:cNvSpPr/>
            <p:nvPr/>
          </p:nvSpPr>
          <p:spPr>
            <a:xfrm>
              <a:off x="10511478" y="1529398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006ECAD-420E-9122-67FD-BD068651786D}"/>
                </a:ext>
              </a:extLst>
            </p:cNvPr>
            <p:cNvSpPr/>
            <p:nvPr/>
          </p:nvSpPr>
          <p:spPr>
            <a:xfrm>
              <a:off x="10807430" y="1362220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C363A9A3-1148-BDB8-D3C6-C7953809E2B8}"/>
                </a:ext>
              </a:extLst>
            </p:cNvPr>
            <p:cNvSpPr/>
            <p:nvPr/>
          </p:nvSpPr>
          <p:spPr>
            <a:xfrm>
              <a:off x="10807430" y="1023389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B058D84-1AB4-F4AF-FA97-C14696EF2335}"/>
                </a:ext>
              </a:extLst>
            </p:cNvPr>
            <p:cNvSpPr/>
            <p:nvPr/>
          </p:nvSpPr>
          <p:spPr>
            <a:xfrm>
              <a:off x="10215527" y="1362220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7661C65-B130-896D-CCFA-57DFCE5FAC11}"/>
                </a:ext>
              </a:extLst>
            </p:cNvPr>
            <p:cNvSpPr/>
            <p:nvPr/>
          </p:nvSpPr>
          <p:spPr>
            <a:xfrm>
              <a:off x="10215528" y="1019991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CF0DC11-0F29-BABB-D23E-F9566E801058}"/>
                </a:ext>
              </a:extLst>
            </p:cNvPr>
            <p:cNvSpPr/>
            <p:nvPr/>
          </p:nvSpPr>
          <p:spPr>
            <a:xfrm>
              <a:off x="10132219" y="812006"/>
              <a:ext cx="1067503" cy="1067503"/>
            </a:xfrm>
            <a:prstGeom prst="ellipse">
              <a:avLst/>
            </a:prstGeom>
            <a:noFill/>
            <a:ln w="76200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549027C-99FD-43CB-02C9-D2DA2398E7EC}"/>
              </a:ext>
            </a:extLst>
          </p:cNvPr>
          <p:cNvGrpSpPr/>
          <p:nvPr/>
        </p:nvGrpSpPr>
        <p:grpSpPr>
          <a:xfrm rot="5400000">
            <a:off x="10529047" y="2285729"/>
            <a:ext cx="744673" cy="1764785"/>
            <a:chOff x="10204315" y="2225675"/>
            <a:chExt cx="744673" cy="176478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268B4C5-5845-619A-4C05-6AE24046D2D0}"/>
                </a:ext>
              </a:extLst>
            </p:cNvPr>
            <p:cNvSpPr/>
            <p:nvPr/>
          </p:nvSpPr>
          <p:spPr>
            <a:xfrm>
              <a:off x="10204315" y="2225675"/>
              <a:ext cx="744673" cy="1764785"/>
            </a:xfrm>
            <a:prstGeom prst="rect">
              <a:avLst/>
            </a:prstGeom>
            <a:noFill/>
            <a:ln w="76200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9AB3C21-90A2-1E69-3699-EF12E8735C7C}"/>
                </a:ext>
              </a:extLst>
            </p:cNvPr>
            <p:cNvSpPr/>
            <p:nvPr/>
          </p:nvSpPr>
          <p:spPr>
            <a:xfrm>
              <a:off x="10240075" y="3620747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F756C82-2582-1672-38E4-E96D1E38A772}"/>
                </a:ext>
              </a:extLst>
            </p:cNvPr>
            <p:cNvSpPr/>
            <p:nvPr/>
          </p:nvSpPr>
          <p:spPr>
            <a:xfrm>
              <a:off x="10572338" y="3620747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7E83DC8-B3D6-A6E5-08FE-2F67BC238975}"/>
                </a:ext>
              </a:extLst>
            </p:cNvPr>
            <p:cNvSpPr/>
            <p:nvPr/>
          </p:nvSpPr>
          <p:spPr>
            <a:xfrm>
              <a:off x="10240075" y="3277206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CD23B7B-9CE2-925B-BD27-FDB3DC74905A}"/>
                </a:ext>
              </a:extLst>
            </p:cNvPr>
            <p:cNvSpPr/>
            <p:nvPr/>
          </p:nvSpPr>
          <p:spPr>
            <a:xfrm>
              <a:off x="10240075" y="2940808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DF7C3F6-164F-D099-CD9A-CA422413D370}"/>
                </a:ext>
              </a:extLst>
            </p:cNvPr>
            <p:cNvSpPr/>
            <p:nvPr/>
          </p:nvSpPr>
          <p:spPr>
            <a:xfrm>
              <a:off x="10240075" y="2607981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D1F2156-7966-B98B-5D39-4880A2ADC708}"/>
                </a:ext>
              </a:extLst>
            </p:cNvPr>
            <p:cNvSpPr/>
            <p:nvPr/>
          </p:nvSpPr>
          <p:spPr>
            <a:xfrm>
              <a:off x="10240075" y="2271583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0338E2C-866D-1CBB-9CCB-EEF04AA517A7}"/>
                </a:ext>
              </a:extLst>
            </p:cNvPr>
            <p:cNvSpPr/>
            <p:nvPr/>
          </p:nvSpPr>
          <p:spPr>
            <a:xfrm>
              <a:off x="10572338" y="3277206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7519D63-E5A2-58BC-1769-6652A855DC76}"/>
                </a:ext>
              </a:extLst>
            </p:cNvPr>
            <p:cNvSpPr/>
            <p:nvPr/>
          </p:nvSpPr>
          <p:spPr>
            <a:xfrm>
              <a:off x="10572338" y="2940808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B4C8B43-54D3-BE93-E832-016A05759CB0}"/>
                </a:ext>
              </a:extLst>
            </p:cNvPr>
            <p:cNvSpPr/>
            <p:nvPr/>
          </p:nvSpPr>
          <p:spPr>
            <a:xfrm>
              <a:off x="10572338" y="2607981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F665836-ACDD-3F73-421E-0C23B640201C}"/>
                </a:ext>
              </a:extLst>
            </p:cNvPr>
            <p:cNvSpPr/>
            <p:nvPr/>
          </p:nvSpPr>
          <p:spPr>
            <a:xfrm>
              <a:off x="10601575" y="2285506"/>
              <a:ext cx="288908" cy="288908"/>
            </a:xfrm>
            <a:prstGeom prst="ellipse">
              <a:avLst/>
            </a:prstGeom>
            <a:solidFill>
              <a:srgbClr val="C00000"/>
            </a:solidFill>
            <a:ln w="76200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0E55507-4D6F-44AB-DB8E-01FB7765D518}"/>
              </a:ext>
            </a:extLst>
          </p:cNvPr>
          <p:cNvGrpSpPr/>
          <p:nvPr/>
        </p:nvGrpSpPr>
        <p:grpSpPr>
          <a:xfrm rot="5400000">
            <a:off x="10529047" y="3243372"/>
            <a:ext cx="744673" cy="1764785"/>
            <a:chOff x="10204315" y="2670175"/>
            <a:chExt cx="744673" cy="1764785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E69766B-D8CC-119C-8394-50B1F0B80269}"/>
                </a:ext>
              </a:extLst>
            </p:cNvPr>
            <p:cNvSpPr/>
            <p:nvPr/>
          </p:nvSpPr>
          <p:spPr>
            <a:xfrm>
              <a:off x="10204315" y="2670175"/>
              <a:ext cx="744673" cy="1764785"/>
            </a:xfrm>
            <a:prstGeom prst="rect">
              <a:avLst/>
            </a:prstGeom>
            <a:noFill/>
            <a:ln w="76200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4A6B597-12AD-BA6E-0501-5A94C11A63D4}"/>
                </a:ext>
              </a:extLst>
            </p:cNvPr>
            <p:cNvSpPr/>
            <p:nvPr/>
          </p:nvSpPr>
          <p:spPr>
            <a:xfrm>
              <a:off x="10240075" y="4065247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CD8707B-D5FB-2C4B-4AE2-6B6E002A6FCD}"/>
                </a:ext>
              </a:extLst>
            </p:cNvPr>
            <p:cNvSpPr/>
            <p:nvPr/>
          </p:nvSpPr>
          <p:spPr>
            <a:xfrm>
              <a:off x="10572338" y="4065247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E29285AC-9437-F127-55C9-27442B4EB7BB}"/>
                </a:ext>
              </a:extLst>
            </p:cNvPr>
            <p:cNvSpPr/>
            <p:nvPr/>
          </p:nvSpPr>
          <p:spPr>
            <a:xfrm>
              <a:off x="10240075" y="3721706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0A64C5DB-325E-83FE-BFC7-83483B54D3B6}"/>
                </a:ext>
              </a:extLst>
            </p:cNvPr>
            <p:cNvSpPr/>
            <p:nvPr/>
          </p:nvSpPr>
          <p:spPr>
            <a:xfrm>
              <a:off x="10240075" y="3385308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F749BA5-00C1-F678-7A2A-4E0A10EF1187}"/>
                </a:ext>
              </a:extLst>
            </p:cNvPr>
            <p:cNvSpPr/>
            <p:nvPr/>
          </p:nvSpPr>
          <p:spPr>
            <a:xfrm>
              <a:off x="10240075" y="3052481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C576290-7988-DDB5-7D51-BD5E8F91E823}"/>
                </a:ext>
              </a:extLst>
            </p:cNvPr>
            <p:cNvSpPr/>
            <p:nvPr/>
          </p:nvSpPr>
          <p:spPr>
            <a:xfrm>
              <a:off x="10572338" y="3721706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8ADF55E9-9502-81B6-3433-29701EE0902C}"/>
                </a:ext>
              </a:extLst>
            </p:cNvPr>
            <p:cNvSpPr/>
            <p:nvPr/>
          </p:nvSpPr>
          <p:spPr>
            <a:xfrm>
              <a:off x="10572338" y="3385308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B93722E-A19B-91B0-2970-9B959B141B5A}"/>
                </a:ext>
              </a:extLst>
            </p:cNvPr>
            <p:cNvSpPr/>
            <p:nvPr/>
          </p:nvSpPr>
          <p:spPr>
            <a:xfrm>
              <a:off x="10572338" y="3052481"/>
              <a:ext cx="329255" cy="329255"/>
            </a:xfrm>
            <a:prstGeom prst="ellipse">
              <a:avLst/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F243D7D-4D87-9590-101E-72506D957F66}"/>
                </a:ext>
              </a:extLst>
            </p:cNvPr>
            <p:cNvSpPr/>
            <p:nvPr/>
          </p:nvSpPr>
          <p:spPr>
            <a:xfrm>
              <a:off x="10279666" y="2712511"/>
              <a:ext cx="621927" cy="306145"/>
            </a:xfrm>
            <a:prstGeom prst="rect">
              <a:avLst/>
            </a:prstGeom>
            <a:solidFill>
              <a:srgbClr val="C00000"/>
            </a:solidFill>
            <a:ln w="76200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3FDDFD3-5E53-670A-B66D-4FC88E4A2DA7}"/>
              </a:ext>
            </a:extLst>
          </p:cNvPr>
          <p:cNvGrpSpPr/>
          <p:nvPr/>
        </p:nvGrpSpPr>
        <p:grpSpPr>
          <a:xfrm>
            <a:off x="10361383" y="1502816"/>
            <a:ext cx="1080000" cy="1080000"/>
            <a:chOff x="10540883" y="3565335"/>
            <a:chExt cx="1080000" cy="1080000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B607476-F36B-4AA3-6152-CC3700971F89}"/>
                </a:ext>
              </a:extLst>
            </p:cNvPr>
            <p:cNvSpPr/>
            <p:nvPr/>
          </p:nvSpPr>
          <p:spPr>
            <a:xfrm>
              <a:off x="10540883" y="3565335"/>
              <a:ext cx="1080000" cy="1080000"/>
            </a:xfrm>
            <a:prstGeom prst="ellipse">
              <a:avLst/>
            </a:prstGeom>
            <a:noFill/>
            <a:ln w="76200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8FBAF2A5-5F44-F944-B576-D9F072AA2A05}"/>
                </a:ext>
              </a:extLst>
            </p:cNvPr>
            <p:cNvSpPr/>
            <p:nvPr/>
          </p:nvSpPr>
          <p:spPr>
            <a:xfrm rot="5400000">
              <a:off x="10936429" y="3960881"/>
              <a:ext cx="288908" cy="288908"/>
            </a:xfrm>
            <a:prstGeom prst="ellipse">
              <a:avLst/>
            </a:prstGeom>
            <a:solidFill>
              <a:srgbClr val="C00000"/>
            </a:solidFill>
            <a:ln w="76200">
              <a:solidFill>
                <a:srgbClr val="0055A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Block Arc 60">
              <a:extLst>
                <a:ext uri="{FF2B5EF4-FFF2-40B4-BE49-F238E27FC236}">
                  <a16:creationId xmlns:a16="http://schemas.microsoft.com/office/drawing/2014/main" id="{2F7433F8-5149-E161-802B-9474C222506E}"/>
                </a:ext>
              </a:extLst>
            </p:cNvPr>
            <p:cNvSpPr/>
            <p:nvPr/>
          </p:nvSpPr>
          <p:spPr>
            <a:xfrm>
              <a:off x="10607793" y="3637242"/>
              <a:ext cx="946180" cy="946180"/>
            </a:xfrm>
            <a:prstGeom prst="blockArc">
              <a:avLst>
                <a:gd name="adj1" fmla="val 14745819"/>
                <a:gd name="adj2" fmla="val 95812"/>
                <a:gd name="adj3" fmla="val 7530"/>
              </a:avLst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Block Arc 61">
              <a:extLst>
                <a:ext uri="{FF2B5EF4-FFF2-40B4-BE49-F238E27FC236}">
                  <a16:creationId xmlns:a16="http://schemas.microsoft.com/office/drawing/2014/main" id="{A59EADDE-B66C-CCA6-C697-D2E4EC43531C}"/>
                </a:ext>
              </a:extLst>
            </p:cNvPr>
            <p:cNvSpPr/>
            <p:nvPr/>
          </p:nvSpPr>
          <p:spPr>
            <a:xfrm rot="7378888">
              <a:off x="10607793" y="3636779"/>
              <a:ext cx="946180" cy="946180"/>
            </a:xfrm>
            <a:prstGeom prst="blockArc">
              <a:avLst>
                <a:gd name="adj1" fmla="val 14745819"/>
                <a:gd name="adj2" fmla="val 95812"/>
                <a:gd name="adj3" fmla="val 7530"/>
              </a:avLst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Block Arc 62">
              <a:extLst>
                <a:ext uri="{FF2B5EF4-FFF2-40B4-BE49-F238E27FC236}">
                  <a16:creationId xmlns:a16="http://schemas.microsoft.com/office/drawing/2014/main" id="{FB09E8F6-5C33-6B02-D180-641063FA3CA4}"/>
                </a:ext>
              </a:extLst>
            </p:cNvPr>
            <p:cNvSpPr/>
            <p:nvPr/>
          </p:nvSpPr>
          <p:spPr>
            <a:xfrm rot="14620787">
              <a:off x="10607794" y="3632245"/>
              <a:ext cx="946180" cy="946180"/>
            </a:xfrm>
            <a:prstGeom prst="blockArc">
              <a:avLst>
                <a:gd name="adj1" fmla="val 14745819"/>
                <a:gd name="adj2" fmla="val 21352299"/>
                <a:gd name="adj3" fmla="val 7003"/>
              </a:avLst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Block Arc 63">
              <a:extLst>
                <a:ext uri="{FF2B5EF4-FFF2-40B4-BE49-F238E27FC236}">
                  <a16:creationId xmlns:a16="http://schemas.microsoft.com/office/drawing/2014/main" id="{17F73F15-EB5A-B0ED-EA06-3679F41E7407}"/>
                </a:ext>
              </a:extLst>
            </p:cNvPr>
            <p:cNvSpPr/>
            <p:nvPr/>
          </p:nvSpPr>
          <p:spPr>
            <a:xfrm rot="17778668">
              <a:off x="10726221" y="3753438"/>
              <a:ext cx="700313" cy="700313"/>
            </a:xfrm>
            <a:prstGeom prst="blockArc">
              <a:avLst>
                <a:gd name="adj1" fmla="val 14745819"/>
                <a:gd name="adj2" fmla="val 21519367"/>
                <a:gd name="adj3" fmla="val 9350"/>
              </a:avLst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Block Arc 64">
              <a:extLst>
                <a:ext uri="{FF2B5EF4-FFF2-40B4-BE49-F238E27FC236}">
                  <a16:creationId xmlns:a16="http://schemas.microsoft.com/office/drawing/2014/main" id="{6AD34B36-8E1F-C197-EF29-40DFB9A22B36}"/>
                </a:ext>
              </a:extLst>
            </p:cNvPr>
            <p:cNvSpPr/>
            <p:nvPr/>
          </p:nvSpPr>
          <p:spPr>
            <a:xfrm rot="10800000">
              <a:off x="10735371" y="3776040"/>
              <a:ext cx="700313" cy="700313"/>
            </a:xfrm>
            <a:prstGeom prst="blockArc">
              <a:avLst>
                <a:gd name="adj1" fmla="val 14745819"/>
                <a:gd name="adj2" fmla="val 21519367"/>
                <a:gd name="adj3" fmla="val 9350"/>
              </a:avLst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Block Arc 65">
              <a:extLst>
                <a:ext uri="{FF2B5EF4-FFF2-40B4-BE49-F238E27FC236}">
                  <a16:creationId xmlns:a16="http://schemas.microsoft.com/office/drawing/2014/main" id="{DEB910DE-3003-3BF8-A3D6-5609C3F752A6}"/>
                </a:ext>
              </a:extLst>
            </p:cNvPr>
            <p:cNvSpPr/>
            <p:nvPr/>
          </p:nvSpPr>
          <p:spPr>
            <a:xfrm rot="3709274">
              <a:off x="10731644" y="3758359"/>
              <a:ext cx="700313" cy="700313"/>
            </a:xfrm>
            <a:prstGeom prst="blockArc">
              <a:avLst>
                <a:gd name="adj1" fmla="val 14745819"/>
                <a:gd name="adj2" fmla="val 21519367"/>
                <a:gd name="adj3" fmla="val 9350"/>
              </a:avLst>
            </a:prstGeom>
            <a:solidFill>
              <a:schemeClr val="tx1">
                <a:lumMod val="60000"/>
                <a:lumOff val="40000"/>
                <a:alpha val="10000"/>
              </a:schemeClr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825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B016F-3726-C6A6-A0D4-572963A0B2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D7E1870-6CC5-B937-7B0A-D5FBB4F8F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4659" y="1726996"/>
            <a:ext cx="3887533" cy="29131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8D5804-04B5-3AAC-F046-D33ED1DAD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8</a:t>
            </a:r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ESC with bi-filar coils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3974962-C769-87EF-EA7F-659192610444}"/>
              </a:ext>
            </a:extLst>
          </p:cNvPr>
          <p:cNvGrpSpPr/>
          <p:nvPr/>
        </p:nvGrpSpPr>
        <p:grpSpPr>
          <a:xfrm>
            <a:off x="0" y="1408228"/>
            <a:ext cx="8624659" cy="3494424"/>
            <a:chOff x="401680" y="875445"/>
            <a:chExt cx="11147341" cy="4516531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FB9BC3A-118E-45C3-CD8F-2E7E573246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1681" y="1117346"/>
              <a:ext cx="4773570" cy="4140200"/>
            </a:xfrm>
            <a:prstGeom prst="rect">
              <a:avLst/>
            </a:prstGeom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F4298F7-FB49-607F-A993-86973B5BC07A}"/>
                </a:ext>
              </a:extLst>
            </p:cNvPr>
            <p:cNvGrpSpPr/>
            <p:nvPr/>
          </p:nvGrpSpPr>
          <p:grpSpPr>
            <a:xfrm>
              <a:off x="401680" y="1117346"/>
              <a:ext cx="11147341" cy="4140200"/>
              <a:chOff x="522330" y="1358900"/>
              <a:chExt cx="11147341" cy="4140200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C5919624-8075-4D1D-DC8A-9AE7EA72882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22330" y="1358900"/>
                <a:ext cx="11147341" cy="4140200"/>
              </a:xfrm>
              <a:prstGeom prst="rect">
                <a:avLst/>
              </a:prstGeom>
            </p:spPr>
          </p:pic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44064B38-32C3-8C40-D3D1-29C282620AF0}"/>
                  </a:ext>
                </a:extLst>
              </p:cNvPr>
              <p:cNvSpPr/>
              <p:nvPr/>
            </p:nvSpPr>
            <p:spPr>
              <a:xfrm>
                <a:off x="5295900" y="3429000"/>
                <a:ext cx="6373771" cy="20701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1074BC43-53A3-E599-AE14-E06BA81AD4A3}"/>
                  </a:ext>
                </a:extLst>
              </p:cNvPr>
              <p:cNvSpPr/>
              <p:nvPr/>
            </p:nvSpPr>
            <p:spPr>
              <a:xfrm>
                <a:off x="6096000" y="2600325"/>
                <a:ext cx="371475" cy="11144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910A76C-B344-3662-3366-3AC9D35B5BD6}"/>
                  </a:ext>
                </a:extLst>
              </p:cNvPr>
              <p:cNvSpPr/>
              <p:nvPr/>
            </p:nvSpPr>
            <p:spPr>
              <a:xfrm>
                <a:off x="5845175" y="2935287"/>
                <a:ext cx="371475" cy="11144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4FBCF33-0FED-9D0D-7705-B236AD1667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1680" y="1117346"/>
              <a:ext cx="11147341" cy="41402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F5B97D0-D8BA-F156-FD1D-105DD1327167}"/>
                </a:ext>
              </a:extLst>
            </p:cNvPr>
            <p:cNvSpPr/>
            <p:nvPr/>
          </p:nvSpPr>
          <p:spPr>
            <a:xfrm>
              <a:off x="4324350" y="2693732"/>
              <a:ext cx="850899" cy="1928813"/>
            </a:xfrm>
            <a:prstGeom prst="rect">
              <a:avLst/>
            </a:prstGeom>
            <a:solidFill>
              <a:srgbClr val="0055A0">
                <a:alpha val="10000"/>
              </a:srgbClr>
            </a:solidFill>
            <a:ln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16D2097-3BAA-760D-80F0-E756D1151A3D}"/>
                </a:ext>
              </a:extLst>
            </p:cNvPr>
            <p:cNvSpPr/>
            <p:nvPr/>
          </p:nvSpPr>
          <p:spPr>
            <a:xfrm>
              <a:off x="6096000" y="1380871"/>
              <a:ext cx="1746250" cy="1535112"/>
            </a:xfrm>
            <a:prstGeom prst="rect">
              <a:avLst/>
            </a:prstGeom>
            <a:solidFill>
              <a:srgbClr val="C00000">
                <a:alpha val="10000"/>
              </a:srgbClr>
            </a:solidFill>
            <a:ln>
              <a:solidFill>
                <a:srgbClr val="B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09FFC8-2ECA-2C3F-8293-88CE78CC1E8E}"/>
                </a:ext>
              </a:extLst>
            </p:cNvPr>
            <p:cNvSpPr/>
            <p:nvPr/>
          </p:nvSpPr>
          <p:spPr>
            <a:xfrm>
              <a:off x="6095999" y="3410966"/>
              <a:ext cx="1746251" cy="1430020"/>
            </a:xfrm>
            <a:prstGeom prst="rect">
              <a:avLst/>
            </a:prstGeom>
            <a:solidFill>
              <a:srgbClr val="C00000">
                <a:alpha val="10000"/>
              </a:srgbClr>
            </a:solidFill>
            <a:ln>
              <a:solidFill>
                <a:srgbClr val="B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25BE23F-6A7B-7EE5-868D-7D388D70BDA0}"/>
                </a:ext>
              </a:extLst>
            </p:cNvPr>
            <p:cNvSpPr/>
            <p:nvPr/>
          </p:nvSpPr>
          <p:spPr>
            <a:xfrm>
              <a:off x="10137775" y="1901571"/>
              <a:ext cx="923925" cy="331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ESC</a:t>
              </a:r>
              <a:r>
                <a:rPr lang="en-US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2D4D8D7-FB30-0C6D-0A38-748C74450F45}"/>
                </a:ext>
              </a:extLst>
            </p:cNvPr>
            <p:cNvSpPr/>
            <p:nvPr/>
          </p:nvSpPr>
          <p:spPr>
            <a:xfrm>
              <a:off x="10139374" y="3881912"/>
              <a:ext cx="923925" cy="331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ESC</a:t>
              </a:r>
              <a:r>
                <a:rPr lang="en-US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BA79690-9D69-27F8-B4A0-F210DD5114A0}"/>
                </a:ext>
              </a:extLst>
            </p:cNvPr>
            <p:cNvSpPr txBox="1"/>
            <p:nvPr/>
          </p:nvSpPr>
          <p:spPr>
            <a:xfrm>
              <a:off x="6161087" y="875445"/>
              <a:ext cx="1720239" cy="517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</a:t>
              </a:r>
              <a:r>
                <a:rPr lang="en-US" sz="2000" b="1" baseline="-250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r>
                <a:rPr lang="en-US" sz="20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/dt↑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2052C5C-FF91-AD71-3CEA-148ED1F9DA51}"/>
                </a:ext>
              </a:extLst>
            </p:cNvPr>
            <p:cNvSpPr txBox="1"/>
            <p:nvPr/>
          </p:nvSpPr>
          <p:spPr>
            <a:xfrm>
              <a:off x="2878126" y="3458083"/>
              <a:ext cx="1504701" cy="517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</a:t>
              </a:r>
              <a:r>
                <a:rPr lang="en-US" sz="2000" b="1" baseline="-25000" dirty="0" err="1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</a:t>
              </a:r>
              <a:r>
                <a:rPr lang="en-US" sz="2000" b="1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/dt↓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6EDF9D8-B3FA-6C81-7649-D117635BA379}"/>
                </a:ext>
              </a:extLst>
            </p:cNvPr>
            <p:cNvSpPr txBox="1"/>
            <p:nvPr/>
          </p:nvSpPr>
          <p:spPr>
            <a:xfrm>
              <a:off x="6440605" y="4874835"/>
              <a:ext cx="1401645" cy="517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</a:t>
              </a:r>
              <a:r>
                <a:rPr lang="en-US" sz="2000" b="1" baseline="-250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US" sz="20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/dt↑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5DA84FBB-D9A7-E1D9-EA22-E97968DE6372}"/>
              </a:ext>
            </a:extLst>
          </p:cNvPr>
          <p:cNvSpPr/>
          <p:nvPr/>
        </p:nvSpPr>
        <p:spPr>
          <a:xfrm>
            <a:off x="9408750" y="4686300"/>
            <a:ext cx="2656432" cy="14008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lvl="0" indent="-174625">
              <a:buFont typeface="Arial" panose="020B0604020202020204" pitchFamily="34" charset="0"/>
              <a:buChar char="•"/>
            </a:pPr>
            <a:r>
              <a:rPr lang="en-US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Effectively this electrical circuit would look very similar to Secondary CLIQ</a:t>
            </a:r>
          </a:p>
        </p:txBody>
      </p:sp>
    </p:spTree>
    <p:extLst>
      <p:ext uri="{BB962C8B-B14F-4D97-AF65-F5344CB8AC3E}">
        <p14:creationId xmlns:p14="http://schemas.microsoft.com/office/powerpoint/2010/main" val="17908790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200ABD-2007-4ADD-B32F-FB64D3540E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B8F9A-51F8-FCDE-C85F-B20B4CED8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9. ESC/E-CLIQ aimed specifically at changing B direction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45B9AB-62D4-7FEA-45FB-4A6AA3B9601D}"/>
              </a:ext>
            </a:extLst>
          </p:cNvPr>
          <p:cNvSpPr/>
          <p:nvPr/>
        </p:nvSpPr>
        <p:spPr>
          <a:xfrm>
            <a:off x="1275945" y="1565670"/>
            <a:ext cx="9640111" cy="29552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4625" lvl="0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critical current density of HTS tapes strongly depends on the magnetic field angle</a:t>
            </a:r>
          </a:p>
          <a:p>
            <a:pPr marL="174625" lvl="0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could design E-CLIQ or ESC coils to locally change the field direction for a short time to induce a</a:t>
            </a:r>
            <a:r>
              <a:rPr lang="en-US" sz="2000" kern="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quench not (only) due to transient loss, but also due to the much reduced current density margin</a:t>
            </a:r>
          </a:p>
          <a:p>
            <a:pPr marL="174625" lvl="0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[This wouldn’t work in semi-isotropic conductors like CORC</a:t>
            </a:r>
            <a:r>
              <a:rPr lang="en-US" sz="2000" kern="1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©</a:t>
            </a:r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STAR</a:t>
            </a:r>
            <a:r>
              <a:rPr lang="en-US" sz="2000" kern="1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©</a:t>
            </a:r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SCSC, </a:t>
            </a:r>
            <a:r>
              <a:rPr lang="en-US" sz="2000" kern="1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etc</a:t>
            </a:r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1714449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69C879-DE2D-6899-5BB5-0A8E41B8E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BA3D1-8FB0-E818-956E-9D5B1C97F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10. Resonant transformer energy extraction</a:t>
            </a:r>
            <a:endParaRPr lang="en-GB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 descr="A drawing of a diagram&#10;&#10;Description automatically generated">
            <a:extLst>
              <a:ext uri="{FF2B5EF4-FFF2-40B4-BE49-F238E27FC236}">
                <a16:creationId xmlns:a16="http://schemas.microsoft.com/office/drawing/2014/main" id="{5DDE166B-A41D-F34A-F0B0-69EB6135827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02517" y="-1332954"/>
            <a:ext cx="5192408" cy="92354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648F8F8-F50A-C59C-88ED-7E3F8F01124F}"/>
              </a:ext>
            </a:extLst>
          </p:cNvPr>
          <p:cNvSpPr/>
          <p:nvPr/>
        </p:nvSpPr>
        <p:spPr>
          <a:xfrm>
            <a:off x="9875520" y="1585609"/>
            <a:ext cx="2189662" cy="4501491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000" b="1" i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Discharge a magnet with the same technology that charges a phone wirelessly</a:t>
            </a:r>
          </a:p>
          <a:p>
            <a:pPr lvl="0"/>
            <a:endParaRPr lang="en-US" sz="14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en-US" sz="1400" kern="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2075" lvl="0" indent="-92075">
              <a:buFont typeface="Arial" panose="020B0604020202020204" pitchFamily="34" charset="0"/>
              <a:buChar char="•"/>
            </a:pPr>
            <a:r>
              <a:rPr lang="en-US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Central coil could have large conductor, few turns, huge current while right-side coil could have thin conductor, many turns</a:t>
            </a:r>
          </a:p>
          <a:p>
            <a:pPr marL="92075" lvl="0" indent="-92075">
              <a:buFont typeface="Arial" panose="020B0604020202020204" pitchFamily="34" charset="0"/>
              <a:buChar char="•"/>
            </a:pPr>
            <a:r>
              <a:rPr lang="en-US" sz="1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capacitor needed/useful?</a:t>
            </a:r>
          </a:p>
        </p:txBody>
      </p:sp>
    </p:spTree>
    <p:extLst>
      <p:ext uri="{BB962C8B-B14F-4D97-AF65-F5344CB8AC3E}">
        <p14:creationId xmlns:p14="http://schemas.microsoft.com/office/powerpoint/2010/main" val="365820494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D49111-E72C-9787-D25A-21A4508F99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1DEFCC90-D878-914E-BDCB-E47BFAC3E0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2913654"/>
              </p:ext>
            </p:extLst>
          </p:nvPr>
        </p:nvGraphicFramePr>
        <p:xfrm>
          <a:off x="1000571" y="0"/>
          <a:ext cx="1019085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99758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Annex</a:t>
            </a:r>
          </a:p>
        </p:txBody>
      </p:sp>
    </p:spTree>
    <p:extLst>
      <p:ext uri="{BB962C8B-B14F-4D97-AF65-F5344CB8AC3E}">
        <p14:creationId xmlns:p14="http://schemas.microsoft.com/office/powerpoint/2010/main" val="26988132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few words on SMC 107b training performance</a:t>
            </a:r>
            <a:endParaRPr lang="en-GB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5E520B-4E9F-2AA4-4B3A-F2FCE7D3CFAD}"/>
              </a:ext>
            </a:extLst>
          </p:cNvPr>
          <p:cNvSpPr txBox="1"/>
          <p:nvPr/>
        </p:nvSpPr>
        <p:spPr>
          <a:xfrm>
            <a:off x="75520" y="923330"/>
            <a:ext cx="12040960" cy="466281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training quenches at T=4.5 K. Last quench at 13695 A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V-I curve at T=4.5 K. Quench at 13640 A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 training quenches at T=1.9 K . Last quench at 15136 A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training quenches at T=4.5 K. Last quench at 13625 A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V-I curve at T=4.5 K. Quench at 14290 A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&gt;110 ESC discharges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training quench at T=1.9 K at 15045 A (protected by ESC)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training quench at T=4.5 K at 13563 A (protected by ESC)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training quench at T=4.5 K at 13567 A (protected by EE)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V-I curve at T=4.5 K. Quench at 14203 A</a:t>
            </a:r>
          </a:p>
        </p:txBody>
      </p:sp>
    </p:spTree>
    <p:extLst>
      <p:ext uri="{BB962C8B-B14F-4D97-AF65-F5344CB8AC3E}">
        <p14:creationId xmlns:p14="http://schemas.microsoft.com/office/powerpoint/2010/main" val="1572876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44BFE1B-D892-602F-07D3-CB74E87187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12518" y="918467"/>
            <a:ext cx="8901105" cy="437352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5250" y="1364616"/>
            <a:ext cx="12001500" cy="28143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1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</a:t>
            </a:r>
          </a:p>
          <a:p>
            <a:pPr algn="ctr">
              <a:spcAft>
                <a:spcPts val="600"/>
              </a:spcAft>
            </a:pPr>
            <a:r>
              <a:rPr lang="en-US" sz="8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Shift with Coupling</a:t>
            </a:r>
            <a:endParaRPr lang="en-US" sz="7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1D89DF-65F8-B19F-EF58-82D70FAAE489}"/>
              </a:ext>
            </a:extLst>
          </p:cNvPr>
          <p:cNvSpPr txBox="1"/>
          <p:nvPr/>
        </p:nvSpPr>
        <p:spPr>
          <a:xfrm>
            <a:off x="4454130" y="5276477"/>
            <a:ext cx="76807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 Ravaioli, A. Verweij, and M. Wozniak,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shift with coupling (ESC): a new quench protection method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”, </a:t>
            </a:r>
            <a:r>
              <a:rPr lang="en-US" sz="18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SuST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2025</a:t>
            </a:r>
          </a:p>
          <a:p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https://dx.doi.org/10.1088/1361-6668/ada833</a:t>
            </a:r>
            <a:r>
              <a:rPr lang="en-US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89025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rgbClr val="0055A0"/>
                </a:solidFill>
              </a:rPr>
              <a:t>SMC 107b test campaign in a nutshell</a:t>
            </a:r>
            <a:endParaRPr lang="en-GB" sz="28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39AA71B-B60C-E938-5300-1A46C0BF35AF}"/>
              </a:ext>
            </a:extLst>
          </p:cNvPr>
          <p:cNvGraphicFramePr>
            <a:graphicFrameLocks noGrp="1"/>
          </p:cNvGraphicFramePr>
          <p:nvPr/>
        </p:nvGraphicFramePr>
        <p:xfrm>
          <a:off x="151040" y="611129"/>
          <a:ext cx="5016045" cy="5511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016045">
                  <a:extLst>
                    <a:ext uri="{9D8B030D-6E8A-4147-A177-3AD203B41FA5}">
                      <a16:colId xmlns:a16="http://schemas.microsoft.com/office/drawing/2014/main" val="13158083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Test type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4901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Training at 4.5 K and 1.9 K using 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2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V-I curve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707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ESC checkout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037561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EE + ESC with 2 units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7512361"/>
                  </a:ext>
                </a:extLst>
              </a:tr>
              <a:tr h="328676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A.</a:t>
                      </a:r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 ESC with 2 units and 2 separate coils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728410"/>
                  </a:ext>
                </a:extLst>
              </a:tr>
              <a:tr h="291592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B.</a:t>
                      </a:r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 ESC with 1 unit and 2 coils in series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821113"/>
                  </a:ext>
                </a:extLst>
              </a:tr>
              <a:tr h="254508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C.</a:t>
                      </a:r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 ESC with 1 unit + 1 passive ESC coil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728136"/>
                  </a:ext>
                </a:extLst>
              </a:tr>
              <a:tr h="2174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D.</a:t>
                      </a:r>
                      <a:r>
                        <a:rPr lang="en-US" dirty="0">
                          <a:solidFill>
                            <a:srgbClr val="C00000"/>
                          </a:solidFill>
                        </a:rPr>
                        <a:t> ESC with 1 unit (1 ESC coil disconnected)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393406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r>
                        <a:rPr lang="en-US" dirty="0"/>
                        <a:t>EE with 2 passive ESC coils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1200891"/>
                  </a:ext>
                </a:extLst>
              </a:tr>
              <a:tr h="143256">
                <a:tc>
                  <a:txBody>
                    <a:bodyPr/>
                    <a:lstStyle/>
                    <a:p>
                      <a:r>
                        <a:rPr lang="en-US" dirty="0"/>
                        <a:t>ESC minimum energy to quench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56237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Training at 4.5 K and 1.9 K using ESC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26853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Training at 4.5 K using 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0338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V-I curve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622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Transfer Function Measurements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9988127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6E907B65-EBC4-18EC-5FE1-6B5E4FD7590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4058" y="69461"/>
            <a:ext cx="3916994" cy="14547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D1377F-F77D-A929-5EA7-F13F154C5F6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4058" y="1623359"/>
            <a:ext cx="3916994" cy="14547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0A6D0C-DF69-A6B4-BA41-823BD0C06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4058" y="3177257"/>
            <a:ext cx="3916994" cy="14547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79E065-2EEF-8B8F-B039-91EEEE7B83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4058" y="4731156"/>
            <a:ext cx="3916994" cy="1454799"/>
          </a:xfrm>
          <a:prstGeom prst="rect">
            <a:avLst/>
          </a:prstGeom>
        </p:spPr>
      </p:pic>
      <p:sp>
        <p:nvSpPr>
          <p:cNvPr id="10" name="Cross 9">
            <a:extLst>
              <a:ext uri="{FF2B5EF4-FFF2-40B4-BE49-F238E27FC236}">
                <a16:creationId xmlns:a16="http://schemas.microsoft.com/office/drawing/2014/main" id="{9A2358F8-F918-9EFB-137C-E48945FA8EF7}"/>
              </a:ext>
            </a:extLst>
          </p:cNvPr>
          <p:cNvSpPr/>
          <p:nvPr/>
        </p:nvSpPr>
        <p:spPr>
          <a:xfrm rot="18940289">
            <a:off x="9174470" y="5466467"/>
            <a:ext cx="678166" cy="678166"/>
          </a:xfrm>
          <a:prstGeom prst="plus">
            <a:avLst>
              <a:gd name="adj" fmla="val 42172"/>
            </a:avLst>
          </a:prstGeom>
          <a:solidFill>
            <a:srgbClr val="FF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803834FE-564D-DE1A-DDD3-AC64A3B11C52}"/>
              </a:ext>
            </a:extLst>
          </p:cNvPr>
          <p:cNvSpPr/>
          <p:nvPr/>
        </p:nvSpPr>
        <p:spPr>
          <a:xfrm rot="18940289">
            <a:off x="9745727" y="5466467"/>
            <a:ext cx="678166" cy="678166"/>
          </a:xfrm>
          <a:prstGeom prst="plus">
            <a:avLst>
              <a:gd name="adj" fmla="val 42172"/>
            </a:avLst>
          </a:prstGeom>
          <a:solidFill>
            <a:srgbClr val="FF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ross 11">
            <a:extLst>
              <a:ext uri="{FF2B5EF4-FFF2-40B4-BE49-F238E27FC236}">
                <a16:creationId xmlns:a16="http://schemas.microsoft.com/office/drawing/2014/main" id="{8ADCF819-6380-71A9-EE3E-FC4142EA1DBB}"/>
              </a:ext>
            </a:extLst>
          </p:cNvPr>
          <p:cNvSpPr/>
          <p:nvPr/>
        </p:nvSpPr>
        <p:spPr>
          <a:xfrm rot="18940289">
            <a:off x="9641220" y="3912569"/>
            <a:ext cx="678166" cy="678166"/>
          </a:xfrm>
          <a:prstGeom prst="plus">
            <a:avLst>
              <a:gd name="adj" fmla="val 42172"/>
            </a:avLst>
          </a:prstGeom>
          <a:solidFill>
            <a:srgbClr val="FF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2EF6BF6-150E-DB8A-32ED-FF87D7972D6D}"/>
              </a:ext>
            </a:extLst>
          </p:cNvPr>
          <p:cNvSpPr/>
          <p:nvPr/>
        </p:nvSpPr>
        <p:spPr>
          <a:xfrm>
            <a:off x="8587216" y="242670"/>
            <a:ext cx="1440000" cy="368459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4E1378-1F3E-9826-F463-8926DB377356}"/>
              </a:ext>
            </a:extLst>
          </p:cNvPr>
          <p:cNvSpPr/>
          <p:nvPr/>
        </p:nvSpPr>
        <p:spPr>
          <a:xfrm>
            <a:off x="8587216" y="907904"/>
            <a:ext cx="1440000" cy="368459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CD6F3ED-EEEC-56E7-079C-EC82CF50BDE7}"/>
              </a:ext>
            </a:extLst>
          </p:cNvPr>
          <p:cNvSpPr/>
          <p:nvPr/>
        </p:nvSpPr>
        <p:spPr>
          <a:xfrm>
            <a:off x="8587216" y="1786124"/>
            <a:ext cx="1440000" cy="1072894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C66782-DE72-32D5-8F02-CA63DD883407}"/>
              </a:ext>
            </a:extLst>
          </p:cNvPr>
          <p:cNvSpPr/>
          <p:nvPr/>
        </p:nvSpPr>
        <p:spPr>
          <a:xfrm>
            <a:off x="8587216" y="3327356"/>
            <a:ext cx="1440000" cy="368459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205CED1-80B6-DA7F-5109-094E389182DE}"/>
              </a:ext>
            </a:extLst>
          </p:cNvPr>
          <p:cNvSpPr/>
          <p:nvPr/>
        </p:nvSpPr>
        <p:spPr>
          <a:xfrm>
            <a:off x="8587216" y="4905974"/>
            <a:ext cx="1440000" cy="368459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47E85DB-92BE-837B-ECCC-99A3632FAB63}"/>
              </a:ext>
            </a:extLst>
          </p:cNvPr>
          <p:cNvCxnSpPr>
            <a:cxnSpLocks/>
          </p:cNvCxnSpPr>
          <p:nvPr/>
        </p:nvCxnSpPr>
        <p:spPr>
          <a:xfrm>
            <a:off x="9584041" y="1786124"/>
            <a:ext cx="0" cy="1041331"/>
          </a:xfrm>
          <a:prstGeom prst="line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DD260B9-8020-141B-3661-78E2366937AB}"/>
              </a:ext>
            </a:extLst>
          </p:cNvPr>
          <p:cNvCxnSpPr>
            <a:cxnSpLocks/>
          </p:cNvCxnSpPr>
          <p:nvPr/>
        </p:nvCxnSpPr>
        <p:spPr>
          <a:xfrm>
            <a:off x="9584041" y="235032"/>
            <a:ext cx="0" cy="376097"/>
          </a:xfrm>
          <a:prstGeom prst="line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40D4FD5-988F-050D-DF4E-385B285F551B}"/>
              </a:ext>
            </a:extLst>
          </p:cNvPr>
          <p:cNvCxnSpPr>
            <a:cxnSpLocks/>
          </p:cNvCxnSpPr>
          <p:nvPr/>
        </p:nvCxnSpPr>
        <p:spPr>
          <a:xfrm>
            <a:off x="9584041" y="907904"/>
            <a:ext cx="0" cy="376097"/>
          </a:xfrm>
          <a:prstGeom prst="line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46D6F9D-9455-BE80-F9EA-0EFF7C60CFC0}"/>
              </a:ext>
            </a:extLst>
          </p:cNvPr>
          <p:cNvCxnSpPr>
            <a:cxnSpLocks/>
          </p:cNvCxnSpPr>
          <p:nvPr/>
        </p:nvCxnSpPr>
        <p:spPr>
          <a:xfrm>
            <a:off x="9575811" y="4905974"/>
            <a:ext cx="0" cy="376097"/>
          </a:xfrm>
          <a:prstGeom prst="line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6C7060D-350C-4118-E7C2-7C36DD42131D}"/>
              </a:ext>
            </a:extLst>
          </p:cNvPr>
          <p:cNvCxnSpPr>
            <a:cxnSpLocks/>
          </p:cNvCxnSpPr>
          <p:nvPr/>
        </p:nvCxnSpPr>
        <p:spPr>
          <a:xfrm>
            <a:off x="9575811" y="3319718"/>
            <a:ext cx="0" cy="376097"/>
          </a:xfrm>
          <a:prstGeom prst="line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64D20C4-4EE0-E19E-8BD3-8DE925C1FFB8}"/>
              </a:ext>
            </a:extLst>
          </p:cNvPr>
          <p:cNvSpPr txBox="1"/>
          <p:nvPr/>
        </p:nvSpPr>
        <p:spPr>
          <a:xfrm>
            <a:off x="10352146" y="504473"/>
            <a:ext cx="794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0BF3165-EFA1-2C7F-9572-65E566928C0C}"/>
              </a:ext>
            </a:extLst>
          </p:cNvPr>
          <p:cNvSpPr txBox="1"/>
          <p:nvPr/>
        </p:nvSpPr>
        <p:spPr>
          <a:xfrm>
            <a:off x="10352146" y="2058371"/>
            <a:ext cx="794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C3A801-2F55-5329-ACA1-BEC7FAD222EA}"/>
              </a:ext>
            </a:extLst>
          </p:cNvPr>
          <p:cNvSpPr txBox="1"/>
          <p:nvPr/>
        </p:nvSpPr>
        <p:spPr>
          <a:xfrm>
            <a:off x="10352146" y="3612269"/>
            <a:ext cx="794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B8A4D13-D602-8071-2FF0-AD83259BE0AB}"/>
              </a:ext>
            </a:extLst>
          </p:cNvPr>
          <p:cNvSpPr txBox="1"/>
          <p:nvPr/>
        </p:nvSpPr>
        <p:spPr>
          <a:xfrm>
            <a:off x="10352146" y="5166168"/>
            <a:ext cx="794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240DA4D-9234-03E9-9B59-B57A5309AD00}"/>
              </a:ext>
            </a:extLst>
          </p:cNvPr>
          <p:cNvSpPr/>
          <p:nvPr/>
        </p:nvSpPr>
        <p:spPr>
          <a:xfrm>
            <a:off x="8587216" y="4039978"/>
            <a:ext cx="979014" cy="368459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9E0CDE9-BA93-67F4-DA8F-E14C879A28B1}"/>
              </a:ext>
            </a:extLst>
          </p:cNvPr>
          <p:cNvCxnSpPr>
            <a:cxnSpLocks/>
          </p:cNvCxnSpPr>
          <p:nvPr/>
        </p:nvCxnSpPr>
        <p:spPr>
          <a:xfrm flipV="1">
            <a:off x="5262664" y="836579"/>
            <a:ext cx="1001949" cy="1806567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112F561-BB43-5D86-B609-CAD545DA713E}"/>
              </a:ext>
            </a:extLst>
          </p:cNvPr>
          <p:cNvCxnSpPr>
            <a:cxnSpLocks/>
          </p:cNvCxnSpPr>
          <p:nvPr/>
        </p:nvCxnSpPr>
        <p:spPr>
          <a:xfrm flipV="1">
            <a:off x="5262664" y="2412460"/>
            <a:ext cx="1001949" cy="564204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19E4BDD-4FB3-7E56-B937-343F904225BC}"/>
              </a:ext>
            </a:extLst>
          </p:cNvPr>
          <p:cNvCxnSpPr>
            <a:cxnSpLocks/>
          </p:cNvCxnSpPr>
          <p:nvPr/>
        </p:nvCxnSpPr>
        <p:spPr>
          <a:xfrm>
            <a:off x="5262664" y="3429000"/>
            <a:ext cx="1001949" cy="471791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CE9DE18-1D3D-13E1-C9C2-26B3E98F3924}"/>
              </a:ext>
            </a:extLst>
          </p:cNvPr>
          <p:cNvCxnSpPr>
            <a:cxnSpLocks/>
          </p:cNvCxnSpPr>
          <p:nvPr/>
        </p:nvCxnSpPr>
        <p:spPr>
          <a:xfrm>
            <a:off x="5262664" y="3772149"/>
            <a:ext cx="1000799" cy="1714251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339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26" grpId="0"/>
      <p:bldP spid="28" grpId="0"/>
      <p:bldP spid="29" grpId="0"/>
      <p:bldP spid="30" grpId="0"/>
      <p:bldP spid="31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rgbClr val="0055A0"/>
                </a:solidFill>
              </a:rPr>
              <a:t>SMC 107b test campaign in a nutshell		-2</a:t>
            </a:r>
            <a:endParaRPr lang="en-GB" sz="28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907B65-EBC4-18EC-5FE1-6B5E4FD7590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7372" y="69461"/>
            <a:ext cx="3916994" cy="14547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D1377F-F77D-A929-5EA7-F13F154C5F6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7372" y="1623359"/>
            <a:ext cx="3916994" cy="14547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0A6D0C-DF69-A6B4-BA41-823BD0C064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7372" y="3177257"/>
            <a:ext cx="3916994" cy="14547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79E065-2EEF-8B8F-B039-91EEEE7B83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7372" y="4731156"/>
            <a:ext cx="3916994" cy="1454799"/>
          </a:xfrm>
          <a:prstGeom prst="rect">
            <a:avLst/>
          </a:prstGeom>
        </p:spPr>
      </p:pic>
      <p:sp>
        <p:nvSpPr>
          <p:cNvPr id="10" name="Cross 9">
            <a:extLst>
              <a:ext uri="{FF2B5EF4-FFF2-40B4-BE49-F238E27FC236}">
                <a16:creationId xmlns:a16="http://schemas.microsoft.com/office/drawing/2014/main" id="{9A2358F8-F918-9EFB-137C-E48945FA8EF7}"/>
              </a:ext>
            </a:extLst>
          </p:cNvPr>
          <p:cNvSpPr/>
          <p:nvPr/>
        </p:nvSpPr>
        <p:spPr>
          <a:xfrm rot="18940289">
            <a:off x="10127784" y="5466467"/>
            <a:ext cx="678166" cy="678166"/>
          </a:xfrm>
          <a:prstGeom prst="plus">
            <a:avLst>
              <a:gd name="adj" fmla="val 42172"/>
            </a:avLst>
          </a:prstGeom>
          <a:solidFill>
            <a:srgbClr val="FF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803834FE-564D-DE1A-DDD3-AC64A3B11C52}"/>
              </a:ext>
            </a:extLst>
          </p:cNvPr>
          <p:cNvSpPr/>
          <p:nvPr/>
        </p:nvSpPr>
        <p:spPr>
          <a:xfrm rot="18940289">
            <a:off x="10699041" y="5466467"/>
            <a:ext cx="678166" cy="678166"/>
          </a:xfrm>
          <a:prstGeom prst="plus">
            <a:avLst>
              <a:gd name="adj" fmla="val 42172"/>
            </a:avLst>
          </a:prstGeom>
          <a:solidFill>
            <a:srgbClr val="FF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ross 11">
            <a:extLst>
              <a:ext uri="{FF2B5EF4-FFF2-40B4-BE49-F238E27FC236}">
                <a16:creationId xmlns:a16="http://schemas.microsoft.com/office/drawing/2014/main" id="{8ADCF819-6380-71A9-EE3E-FC4142EA1DBB}"/>
              </a:ext>
            </a:extLst>
          </p:cNvPr>
          <p:cNvSpPr/>
          <p:nvPr/>
        </p:nvSpPr>
        <p:spPr>
          <a:xfrm rot="18940289">
            <a:off x="10594534" y="3912569"/>
            <a:ext cx="678166" cy="678166"/>
          </a:xfrm>
          <a:prstGeom prst="plus">
            <a:avLst>
              <a:gd name="adj" fmla="val 42172"/>
            </a:avLst>
          </a:prstGeom>
          <a:solidFill>
            <a:srgbClr val="FF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2EF6BF6-150E-DB8A-32ED-FF87D7972D6D}"/>
              </a:ext>
            </a:extLst>
          </p:cNvPr>
          <p:cNvSpPr/>
          <p:nvPr/>
        </p:nvSpPr>
        <p:spPr>
          <a:xfrm>
            <a:off x="9540530" y="242670"/>
            <a:ext cx="1440000" cy="368459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4E1378-1F3E-9826-F463-8926DB377356}"/>
              </a:ext>
            </a:extLst>
          </p:cNvPr>
          <p:cNvSpPr/>
          <p:nvPr/>
        </p:nvSpPr>
        <p:spPr>
          <a:xfrm>
            <a:off x="9540530" y="907904"/>
            <a:ext cx="1440000" cy="368459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CD6F3ED-EEEC-56E7-079C-EC82CF50BDE7}"/>
              </a:ext>
            </a:extLst>
          </p:cNvPr>
          <p:cNvSpPr/>
          <p:nvPr/>
        </p:nvSpPr>
        <p:spPr>
          <a:xfrm>
            <a:off x="9540530" y="1786124"/>
            <a:ext cx="1440000" cy="1072894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C66782-DE72-32D5-8F02-CA63DD883407}"/>
              </a:ext>
            </a:extLst>
          </p:cNvPr>
          <p:cNvSpPr/>
          <p:nvPr/>
        </p:nvSpPr>
        <p:spPr>
          <a:xfrm>
            <a:off x="9540530" y="3327356"/>
            <a:ext cx="1440000" cy="368459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205CED1-80B6-DA7F-5109-094E389182DE}"/>
              </a:ext>
            </a:extLst>
          </p:cNvPr>
          <p:cNvSpPr/>
          <p:nvPr/>
        </p:nvSpPr>
        <p:spPr>
          <a:xfrm>
            <a:off x="9540530" y="4905974"/>
            <a:ext cx="1440000" cy="368459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47E85DB-92BE-837B-ECCC-99A3632FAB63}"/>
              </a:ext>
            </a:extLst>
          </p:cNvPr>
          <p:cNvCxnSpPr>
            <a:cxnSpLocks/>
          </p:cNvCxnSpPr>
          <p:nvPr/>
        </p:nvCxnSpPr>
        <p:spPr>
          <a:xfrm>
            <a:off x="10537355" y="1786124"/>
            <a:ext cx="0" cy="1041331"/>
          </a:xfrm>
          <a:prstGeom prst="line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DD260B9-8020-141B-3661-78E2366937AB}"/>
              </a:ext>
            </a:extLst>
          </p:cNvPr>
          <p:cNvCxnSpPr>
            <a:cxnSpLocks/>
          </p:cNvCxnSpPr>
          <p:nvPr/>
        </p:nvCxnSpPr>
        <p:spPr>
          <a:xfrm>
            <a:off x="10537355" y="235032"/>
            <a:ext cx="0" cy="376097"/>
          </a:xfrm>
          <a:prstGeom prst="line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40D4FD5-988F-050D-DF4E-385B285F551B}"/>
              </a:ext>
            </a:extLst>
          </p:cNvPr>
          <p:cNvCxnSpPr>
            <a:cxnSpLocks/>
          </p:cNvCxnSpPr>
          <p:nvPr/>
        </p:nvCxnSpPr>
        <p:spPr>
          <a:xfrm>
            <a:off x="10537355" y="907904"/>
            <a:ext cx="0" cy="376097"/>
          </a:xfrm>
          <a:prstGeom prst="line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46D6F9D-9455-BE80-F9EA-0EFF7C60CFC0}"/>
              </a:ext>
            </a:extLst>
          </p:cNvPr>
          <p:cNvCxnSpPr>
            <a:cxnSpLocks/>
          </p:cNvCxnSpPr>
          <p:nvPr/>
        </p:nvCxnSpPr>
        <p:spPr>
          <a:xfrm>
            <a:off x="10529125" y="4905974"/>
            <a:ext cx="0" cy="376097"/>
          </a:xfrm>
          <a:prstGeom prst="line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6C7060D-350C-4118-E7C2-7C36DD42131D}"/>
              </a:ext>
            </a:extLst>
          </p:cNvPr>
          <p:cNvCxnSpPr>
            <a:cxnSpLocks/>
          </p:cNvCxnSpPr>
          <p:nvPr/>
        </p:nvCxnSpPr>
        <p:spPr>
          <a:xfrm>
            <a:off x="10529125" y="3319718"/>
            <a:ext cx="0" cy="376097"/>
          </a:xfrm>
          <a:prstGeom prst="line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64D20C4-4EE0-E19E-8BD3-8DE925C1FFB8}"/>
              </a:ext>
            </a:extLst>
          </p:cNvPr>
          <p:cNvSpPr txBox="1"/>
          <p:nvPr/>
        </p:nvSpPr>
        <p:spPr>
          <a:xfrm>
            <a:off x="11305460" y="504473"/>
            <a:ext cx="794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0BF3165-EFA1-2C7F-9572-65E566928C0C}"/>
              </a:ext>
            </a:extLst>
          </p:cNvPr>
          <p:cNvSpPr txBox="1"/>
          <p:nvPr/>
        </p:nvSpPr>
        <p:spPr>
          <a:xfrm>
            <a:off x="11305460" y="2058371"/>
            <a:ext cx="794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C3A801-2F55-5329-ACA1-BEC7FAD222EA}"/>
              </a:ext>
            </a:extLst>
          </p:cNvPr>
          <p:cNvSpPr txBox="1"/>
          <p:nvPr/>
        </p:nvSpPr>
        <p:spPr>
          <a:xfrm>
            <a:off x="11305460" y="3612269"/>
            <a:ext cx="794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B8A4D13-D602-8071-2FF0-AD83259BE0AB}"/>
              </a:ext>
            </a:extLst>
          </p:cNvPr>
          <p:cNvSpPr txBox="1"/>
          <p:nvPr/>
        </p:nvSpPr>
        <p:spPr>
          <a:xfrm>
            <a:off x="11305460" y="5166168"/>
            <a:ext cx="794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240DA4D-9234-03E9-9B59-B57A5309AD00}"/>
              </a:ext>
            </a:extLst>
          </p:cNvPr>
          <p:cNvSpPr/>
          <p:nvPr/>
        </p:nvSpPr>
        <p:spPr>
          <a:xfrm>
            <a:off x="9540530" y="4039978"/>
            <a:ext cx="979014" cy="368459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38F7C61-198F-F3DE-062B-9FED8FDF5584}"/>
              </a:ext>
            </a:extLst>
          </p:cNvPr>
          <p:cNvGraphicFramePr>
            <a:graphicFrameLocks noGrp="1"/>
          </p:cNvGraphicFramePr>
          <p:nvPr/>
        </p:nvGraphicFramePr>
        <p:xfrm>
          <a:off x="91718" y="907904"/>
          <a:ext cx="7172233" cy="5084329"/>
        </p:xfrm>
        <a:graphic>
          <a:graphicData uri="http://schemas.openxmlformats.org/drawingml/2006/table">
            <a:tbl>
              <a:tblPr/>
              <a:tblGrid>
                <a:gridCol w="511175">
                  <a:extLst>
                    <a:ext uri="{9D8B030D-6E8A-4147-A177-3AD203B41FA5}">
                      <a16:colId xmlns:a16="http://schemas.microsoft.com/office/drawing/2014/main" val="1593946387"/>
                    </a:ext>
                  </a:extLst>
                </a:gridCol>
                <a:gridCol w="738183">
                  <a:extLst>
                    <a:ext uri="{9D8B030D-6E8A-4147-A177-3AD203B41FA5}">
                      <a16:colId xmlns:a16="http://schemas.microsoft.com/office/drawing/2014/main" val="3452989173"/>
                    </a:ext>
                  </a:extLst>
                </a:gridCol>
                <a:gridCol w="738183">
                  <a:extLst>
                    <a:ext uri="{9D8B030D-6E8A-4147-A177-3AD203B41FA5}">
                      <a16:colId xmlns:a16="http://schemas.microsoft.com/office/drawing/2014/main" val="1832293653"/>
                    </a:ext>
                  </a:extLst>
                </a:gridCol>
                <a:gridCol w="738183">
                  <a:extLst>
                    <a:ext uri="{9D8B030D-6E8A-4147-A177-3AD203B41FA5}">
                      <a16:colId xmlns:a16="http://schemas.microsoft.com/office/drawing/2014/main" val="1544893655"/>
                    </a:ext>
                  </a:extLst>
                </a:gridCol>
                <a:gridCol w="738183">
                  <a:extLst>
                    <a:ext uri="{9D8B030D-6E8A-4147-A177-3AD203B41FA5}">
                      <a16:colId xmlns:a16="http://schemas.microsoft.com/office/drawing/2014/main" val="1406235932"/>
                    </a:ext>
                  </a:extLst>
                </a:gridCol>
                <a:gridCol w="1493777">
                  <a:extLst>
                    <a:ext uri="{9D8B030D-6E8A-4147-A177-3AD203B41FA5}">
                      <a16:colId xmlns:a16="http://schemas.microsoft.com/office/drawing/2014/main" val="1476054471"/>
                    </a:ext>
                  </a:extLst>
                </a:gridCol>
                <a:gridCol w="738183">
                  <a:extLst>
                    <a:ext uri="{9D8B030D-6E8A-4147-A177-3AD203B41FA5}">
                      <a16:colId xmlns:a16="http://schemas.microsoft.com/office/drawing/2014/main" val="1836578983"/>
                    </a:ext>
                  </a:extLst>
                </a:gridCol>
                <a:gridCol w="738183">
                  <a:extLst>
                    <a:ext uri="{9D8B030D-6E8A-4147-A177-3AD203B41FA5}">
                      <a16:colId xmlns:a16="http://schemas.microsoft.com/office/drawing/2014/main" val="1684037387"/>
                    </a:ext>
                  </a:extLst>
                </a:gridCol>
                <a:gridCol w="738183">
                  <a:extLst>
                    <a:ext uri="{9D8B030D-6E8A-4147-A177-3AD203B41FA5}">
                      <a16:colId xmlns:a16="http://schemas.microsoft.com/office/drawing/2014/main" val="3737840401"/>
                    </a:ext>
                  </a:extLst>
                </a:gridCol>
              </a:tblGrid>
              <a:tr h="3731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 [A]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A, T=1.9 K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B, T=1.9 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C, T=1.9 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A, T=4.5 K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A, 1/2 voltage, T=4.5 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B, T=4.5 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C, T=4.5 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D, T=4.5 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6418340"/>
                  </a:ext>
                </a:extLst>
              </a:tr>
              <a:tr h="3731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15000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8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8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526536"/>
                  </a:ext>
                </a:extLst>
              </a:tr>
              <a:tr h="3731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13500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8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564886"/>
                  </a:ext>
                </a:extLst>
              </a:tr>
              <a:tr h="3731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10875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8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8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8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055741"/>
                  </a:ext>
                </a:extLst>
              </a:tr>
              <a:tr h="3731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7250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8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20-50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43155"/>
                  </a:ext>
                </a:extLst>
              </a:tr>
              <a:tr h="3731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5800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8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8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8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20-50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8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739508"/>
                  </a:ext>
                </a:extLst>
              </a:tr>
              <a:tr h="3731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8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10-50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8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8A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0062112"/>
                  </a:ext>
                </a:extLst>
              </a:tr>
              <a:tr h="3731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3625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F8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10-50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742168"/>
                  </a:ext>
                </a:extLst>
              </a:tr>
              <a:tr h="3731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2900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5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5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5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061114"/>
                  </a:ext>
                </a:extLst>
              </a:tr>
              <a:tr h="3731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5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5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178583"/>
                  </a:ext>
                </a:extLst>
              </a:tr>
              <a:tr h="3731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809738"/>
                  </a:ext>
                </a:extLst>
              </a:tr>
              <a:tr h="3731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F9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855295"/>
                  </a:ext>
                </a:extLst>
              </a:tr>
              <a:tr h="606385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 numbers indicate the ESC (CLIQ) unit capacitance values in [mF].</a:t>
                      </a:r>
                    </a:p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Green: Quench induced. Red: Quench not induced. Yellow: Analysis is ongoing.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645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580449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C536A1-71A9-3F42-8952-3B52FB9877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83E2C-15E1-34C2-0E01-4FAF3919A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Conclusion: </a:t>
            </a: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Very successful first ESC test campaign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14BC54-73EF-AC07-721B-9562B0FE1BB1}"/>
              </a:ext>
            </a:extLst>
          </p:cNvPr>
          <p:cNvSpPr txBox="1"/>
          <p:nvPr/>
        </p:nvSpPr>
        <p:spPr>
          <a:xfrm>
            <a:off x="0" y="1931196"/>
            <a:ext cx="12192000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Demonstrated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that the ESC method works as expected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Demonstrated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quench protection at all relevant current levels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Demonstrated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quench protection during a training (detection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trigger  protection)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Demonstrated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the redundancy of the method when only one unit is triggered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Demonstrated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no magnet performance degradation after using ESC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Demonstrated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reproducibility</a:t>
            </a:r>
          </a:p>
        </p:txBody>
      </p:sp>
    </p:spTree>
    <p:extLst>
      <p:ext uri="{BB962C8B-B14F-4D97-AF65-F5344CB8AC3E}">
        <p14:creationId xmlns:p14="http://schemas.microsoft.com/office/powerpoint/2010/main" val="27203225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CB66793-A764-39E8-246E-030D9157E0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1020" y="671523"/>
            <a:ext cx="2174178" cy="1281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D38890-F14B-B331-490E-92F0D2D122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027" y="671523"/>
            <a:ext cx="917662" cy="128172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072C590-647E-A598-0F64-C24B6310E580}"/>
              </a:ext>
            </a:extLst>
          </p:cNvPr>
          <p:cNvSpPr/>
          <p:nvPr/>
        </p:nvSpPr>
        <p:spPr>
          <a:xfrm>
            <a:off x="83858" y="2191842"/>
            <a:ext cx="2340000" cy="2799258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Inducing a quench with inductive heating using insulated coils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5 concepts that inspired the </a:t>
            </a:r>
            <a:r>
              <a:rPr lang="en-GB" dirty="0">
                <a:solidFill>
                  <a:srgbClr val="0055A0"/>
                </a:solidFill>
              </a:rPr>
              <a:t>development of </a:t>
            </a:r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1A6A729-5FE5-40D3-636A-B5FF082336B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6978" y="671523"/>
            <a:ext cx="1530886" cy="128172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0998688-B8F8-07A0-9762-75A393C20DCD}"/>
              </a:ext>
            </a:extLst>
          </p:cNvPr>
          <p:cNvSpPr/>
          <p:nvPr/>
        </p:nvSpPr>
        <p:spPr>
          <a:xfrm>
            <a:off x="2502421" y="2191841"/>
            <a:ext cx="2340000" cy="2799258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Extract energy with a coupled secondary</a:t>
            </a:r>
          </a:p>
          <a:p>
            <a:pPr algn="ctr"/>
            <a:endParaRPr lang="en-US" sz="2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ECE2B6-239F-2BF7-FD21-07891BE327F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6376" y="671523"/>
            <a:ext cx="1489217" cy="12817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CFE7B3-0EA5-635C-9EFE-CAD0387EAC7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27422" y="671523"/>
            <a:ext cx="1364250" cy="128172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48DCDD6-8FC4-6036-1B71-2993007948E9}"/>
              </a:ext>
            </a:extLst>
          </p:cNvPr>
          <p:cNvSpPr/>
          <p:nvPr/>
        </p:nvSpPr>
        <p:spPr>
          <a:xfrm>
            <a:off x="4920984" y="2191842"/>
            <a:ext cx="2340000" cy="2799258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Design auxiliary coupled coils to extract energy</a:t>
            </a:r>
          </a:p>
          <a:p>
            <a:pPr algn="ctr"/>
            <a:endParaRPr lang="en-US" sz="2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CF055F-5B60-D0E7-D62C-775ED52A8BA0}"/>
              </a:ext>
            </a:extLst>
          </p:cNvPr>
          <p:cNvSpPr/>
          <p:nvPr/>
        </p:nvSpPr>
        <p:spPr>
          <a:xfrm>
            <a:off x="7339547" y="2191841"/>
            <a:ext cx="2340000" cy="2799258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Inducing a quench with transient losses using the magnet coils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88C0CB6-4193-065C-AFA9-DD1F13EE240B}"/>
              </a:ext>
            </a:extLst>
          </p:cNvPr>
          <p:cNvSpPr/>
          <p:nvPr/>
        </p:nvSpPr>
        <p:spPr>
          <a:xfrm>
            <a:off x="9758109" y="2191842"/>
            <a:ext cx="2340000" cy="2799258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 Double-purpose auxiliary coils</a:t>
            </a:r>
          </a:p>
          <a:p>
            <a:pPr algn="ctr"/>
            <a:endParaRPr lang="en-US" sz="2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sz="2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5AF9A3-C15F-2847-D7E5-6E981A6061B1}"/>
              </a:ext>
            </a:extLst>
          </p:cNvPr>
          <p:cNvSpPr/>
          <p:nvPr/>
        </p:nvSpPr>
        <p:spPr>
          <a:xfrm>
            <a:off x="83858" y="5092700"/>
            <a:ext cx="12014251" cy="879141"/>
          </a:xfrm>
          <a:prstGeom prst="rect">
            <a:avLst/>
          </a:prstGeom>
          <a:solidFill>
            <a:srgbClr val="FFFF99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More information and references in the Annex</a:t>
            </a:r>
          </a:p>
        </p:txBody>
      </p:sp>
    </p:spTree>
    <p:extLst>
      <p:ext uri="{BB962C8B-B14F-4D97-AF65-F5344CB8AC3E}">
        <p14:creationId xmlns:p14="http://schemas.microsoft.com/office/powerpoint/2010/main" val="2904822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Inducing a quench with inductive heating using insulated coils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D38890-F14B-B331-490E-92F0D2D122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433" y="1022422"/>
            <a:ext cx="2866117" cy="40031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13EE8D-5F7C-2A67-F42E-4AB643D53B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03423" y="790740"/>
            <a:ext cx="4413330" cy="24302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9BC9AC-ECAB-81CA-2AF1-BE3EC06847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753" y="790741"/>
            <a:ext cx="3751347" cy="24302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6D9751-3771-D905-408D-D1686B4BDCA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0106" y="3397217"/>
            <a:ext cx="5745519" cy="16283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BADF1E0-ECA7-7979-C8E0-7C4940356C56}"/>
              </a:ext>
            </a:extLst>
          </p:cNvPr>
          <p:cNvSpPr txBox="1"/>
          <p:nvPr/>
        </p:nvSpPr>
        <p:spPr>
          <a:xfrm>
            <a:off x="0" y="5081608"/>
            <a:ext cx="11626215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dirty="0"/>
              <a:t>[1] L. Bromberg, J.V. Minervini, L. Myatt, T. </a:t>
            </a:r>
            <a:r>
              <a:rPr lang="en-US" sz="1000" dirty="0" err="1"/>
              <a:t>Antaya</a:t>
            </a:r>
            <a:r>
              <a:rPr lang="en-US" sz="1000" dirty="0"/>
              <a:t>, J.H. Schultz, Inductive quench for magnet protection, WO 2008030911 A2, US 7701677 B2, EP 2064564 A2, priority date: 7 September 2006</a:t>
            </a:r>
          </a:p>
          <a:p>
            <a:r>
              <a:rPr lang="en-US" sz="1000" dirty="0"/>
              <a:t>[2] L. Bromberg, J.V. Minervini, J.H. Schultz, T. </a:t>
            </a:r>
            <a:r>
              <a:rPr lang="en-US" sz="1000" dirty="0" err="1"/>
              <a:t>Antaya</a:t>
            </a:r>
            <a:r>
              <a:rPr lang="en-US" sz="1000" dirty="0"/>
              <a:t> and L. Myatt, Use of inductive heating for superconducting magnet protection, PSFC/JA-11-26, 2011</a:t>
            </a:r>
          </a:p>
          <a:p>
            <a:r>
              <a:rPr lang="en-US" sz="1000" dirty="0"/>
              <a:t>[3] L. Bromberg, J.V. Minervini, J.H. Schultz, L. Myatt, and T. </a:t>
            </a:r>
            <a:r>
              <a:rPr lang="en-US" sz="1000" dirty="0" err="1"/>
              <a:t>Antaya</a:t>
            </a:r>
            <a:r>
              <a:rPr lang="en-US" sz="1000" dirty="0"/>
              <a:t>, Internal Quench of Superconducting Magnets by the Use of AC Fields, IEEE Transactions on Applied Superconductivity, 2012</a:t>
            </a:r>
          </a:p>
          <a:p>
            <a:r>
              <a:rPr lang="en-US" sz="1000" dirty="0"/>
              <a:t>[4] R. </a:t>
            </a:r>
            <a:r>
              <a:rPr lang="en-US" sz="1000" dirty="0" err="1"/>
              <a:t>Agustsson</a:t>
            </a:r>
            <a:r>
              <a:rPr lang="en-US" sz="1000" dirty="0"/>
              <a:t>, J. Hartzell, and S. Storms, Inductively coupled pulsed energy extraction system for 2G wire-based magnets, Proceedings of PAC2013, Pasadena, CA USA, 2013</a:t>
            </a:r>
          </a:p>
          <a:p>
            <a:r>
              <a:rPr lang="en-US" sz="1000" dirty="0"/>
              <a:t>[5] E. Ravaioli, V.I. </a:t>
            </a:r>
            <a:r>
              <a:rPr lang="en-US" sz="1000" dirty="0" err="1"/>
              <a:t>Datskov</a:t>
            </a:r>
            <a:r>
              <a:rPr lang="en-US" sz="1000" dirty="0"/>
              <a:t>, A.V. </a:t>
            </a:r>
            <a:r>
              <a:rPr lang="en-US" sz="1000" dirty="0" err="1"/>
              <a:t>Dudarev</a:t>
            </a:r>
            <a:r>
              <a:rPr lang="en-US" sz="1000" dirty="0"/>
              <a:t>, G. Kirby, K.A. </a:t>
            </a:r>
            <a:r>
              <a:rPr lang="en-US" sz="1000" dirty="0" err="1"/>
              <a:t>Sperin</a:t>
            </a:r>
            <a:r>
              <a:rPr lang="en-US" sz="1000" dirty="0"/>
              <a:t>, H.H.J. ten Kate, and A.P. Verweij, First Experience with the New Coupling-Loss Induced Quench System, Cryogenics, 2014</a:t>
            </a:r>
          </a:p>
          <a:p>
            <a:r>
              <a:rPr lang="en-GB" sz="1000" dirty="0"/>
              <a:t>[6] E. Ravaioli, “CLIQ”, Chapter 6, PhD thesis, 2015</a:t>
            </a:r>
          </a:p>
          <a:p>
            <a:r>
              <a:rPr lang="en-GB" sz="1000" dirty="0"/>
              <a:t>[7] T. Mulder et al., “External Coil Coupled Loss Induced Quench (E-CLIQ) System for the Protection of LTS Magnets”, IEEE Trans. Appl. SC. 2022</a:t>
            </a:r>
          </a:p>
        </p:txBody>
      </p:sp>
    </p:spTree>
    <p:extLst>
      <p:ext uri="{BB962C8B-B14F-4D97-AF65-F5344CB8AC3E}">
        <p14:creationId xmlns:p14="http://schemas.microsoft.com/office/powerpoint/2010/main" val="294344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Extract energy with a coupled secondary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92C1D-BF54-EE9C-F11E-721E74FA0E1F}"/>
              </a:ext>
            </a:extLst>
          </p:cNvPr>
          <p:cNvSpPr txBox="1"/>
          <p:nvPr/>
        </p:nvSpPr>
        <p:spPr>
          <a:xfrm>
            <a:off x="0" y="5637885"/>
            <a:ext cx="1188991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 sz="1000" dirty="0"/>
              <a:t>[8] M.A. Green, Large superconducting detector magnets with ultra thin coils for use in high energy accelerators and storage rings, 1977</a:t>
            </a:r>
            <a:endParaRPr lang="en-US" sz="1000" dirty="0"/>
          </a:p>
          <a:p>
            <a:r>
              <a:rPr lang="en-US" sz="1000" dirty="0"/>
              <a:t>[9] M.A. </a:t>
            </a:r>
            <a:r>
              <a:rPr lang="en-GB" sz="1000" dirty="0"/>
              <a:t>Green, Development of large high current density superconducting solenoid magnets for use in high energy physics experiments, [Thesis], 1977</a:t>
            </a:r>
          </a:p>
          <a:p>
            <a:r>
              <a:rPr lang="en-US" sz="1000" dirty="0"/>
              <a:t>[10] J.A. Taylor et al., Quench protection for a 2-MJ magnet, IEEE Transactions on Magnetics, 1979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701444-7018-B635-9029-168A740877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749" y="1367611"/>
            <a:ext cx="5265725" cy="35668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04E3FD-A1D2-0E6F-3D50-D31A18D7D5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6526" y="946700"/>
            <a:ext cx="5265725" cy="440869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C5EC173-F36E-7F2B-431F-830A98438FC7}"/>
              </a:ext>
            </a:extLst>
          </p:cNvPr>
          <p:cNvSpPr/>
          <p:nvPr/>
        </p:nvSpPr>
        <p:spPr>
          <a:xfrm>
            <a:off x="3982809" y="1676400"/>
            <a:ext cx="1719491" cy="2032000"/>
          </a:xfrm>
          <a:prstGeom prst="rect">
            <a:avLst/>
          </a:prstGeom>
          <a:solidFill>
            <a:srgbClr val="C00000">
              <a:alpha val="10000"/>
            </a:srgbClr>
          </a:solidFill>
          <a:ln w="25400"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5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Design auxiliary coupled coils to extract energy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ECE2B6-239F-2BF7-FD21-07891BE327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2144" y="1153410"/>
            <a:ext cx="4170358" cy="35424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E7962F-BF5C-7685-77A1-321646D3BC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6000" y="1529443"/>
            <a:ext cx="4170359" cy="27903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BF9A3A-9953-EE39-1881-4B0F56BDA69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41" y="1881242"/>
            <a:ext cx="3356505" cy="20867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33E96E7-2B77-241E-E637-6E0BB835383B}"/>
              </a:ext>
            </a:extLst>
          </p:cNvPr>
          <p:cNvSpPr txBox="1"/>
          <p:nvPr/>
        </p:nvSpPr>
        <p:spPr>
          <a:xfrm>
            <a:off x="0" y="5784098"/>
            <a:ext cx="118899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GB" sz="1000" dirty="0"/>
              <a:t>[11] M. Mentink et al., “Quench protection of very large, 50-GJ-class and high-temperature-superconductor-based detector Magnets”, IEEE Trans. Appl. </a:t>
            </a:r>
            <a:r>
              <a:rPr lang="en-GB" sz="1000" dirty="0" err="1"/>
              <a:t>Supercond</a:t>
            </a:r>
            <a:r>
              <a:rPr lang="en-GB" sz="1000" dirty="0"/>
              <a:t>., 2016</a:t>
            </a:r>
          </a:p>
          <a:p>
            <a:r>
              <a:rPr lang="en-GB" sz="1000" dirty="0"/>
              <a:t>[12] M. </a:t>
            </a:r>
            <a:r>
              <a:rPr lang="en-GB" sz="1000" dirty="0" err="1"/>
              <a:t>Mentink</a:t>
            </a:r>
            <a:r>
              <a:rPr lang="en-GB" sz="1000" dirty="0"/>
              <a:t> and T. Salmi, “Quench absorption coils: a quench protection concept for high-field superconducting accelerator magnets”, </a:t>
            </a:r>
            <a:r>
              <a:rPr lang="en-GB" sz="1000" dirty="0" err="1"/>
              <a:t>SuST</a:t>
            </a:r>
            <a:r>
              <a:rPr lang="en-GB" sz="1000" dirty="0"/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260929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Inducing a quench with transient losses using the magnet coils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CB38E6-3436-6340-58B8-5917518A61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455" y="3235154"/>
            <a:ext cx="1609813" cy="1859575"/>
          </a:xfrm>
          <a:prstGeom prst="rect">
            <a:avLst/>
          </a:prstGeom>
          <a:ln w="38100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DC2551-2972-6796-A9DB-EDD3187A07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828" y="666495"/>
            <a:ext cx="2579067" cy="24240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D48DEC-86A7-0919-DEF4-B7294A15A2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7702" y="1140576"/>
            <a:ext cx="4863258" cy="33425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B2C49C-8644-3B0E-34E8-FBF3D406E1C6}"/>
              </a:ext>
            </a:extLst>
          </p:cNvPr>
          <p:cNvSpPr txBox="1"/>
          <p:nvPr/>
        </p:nvSpPr>
        <p:spPr>
          <a:xfrm>
            <a:off x="0" y="5329731"/>
            <a:ext cx="11889918" cy="8617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sz="1000" dirty="0"/>
              <a:t>[10] J.A. Taylor et al., Quench protection for a 2-MJ magnet, IEEE Transactions on Magnetics, 1979</a:t>
            </a:r>
          </a:p>
          <a:p>
            <a:r>
              <a:rPr lang="en-GB" sz="1000" dirty="0"/>
              <a:t>[13] R. M. </a:t>
            </a:r>
            <a:r>
              <a:rPr lang="en-GB" sz="1000" dirty="0" err="1"/>
              <a:t>Schöttler</a:t>
            </a:r>
            <a:r>
              <a:rPr lang="en-GB" sz="1000" dirty="0"/>
              <a:t> and H. W. Lorenzen , “Temperature and Pressure Rise in Supercritical Helium during the Quench of Indirectly Cooled SC Coils”, Cryogenic Eng. Conference Publication, 1996</a:t>
            </a:r>
            <a:endParaRPr lang="en-US" sz="1000" dirty="0"/>
          </a:p>
          <a:p>
            <a:r>
              <a:rPr lang="en-GB" sz="1000" dirty="0"/>
              <a:t>[6] E. Ravaioli, “CLIQ”, PhD thesis, 2015</a:t>
            </a:r>
          </a:p>
          <a:p>
            <a:r>
              <a:rPr lang="en-GB" sz="1000" dirty="0"/>
              <a:t>[14] E. Ravaioli et al., “New, Coupling Loss Induced, Quench Protection System for Superconducting Accelerator Magnets”, IEEE Trans. on Appl. SC, 2014</a:t>
            </a:r>
          </a:p>
          <a:p>
            <a:r>
              <a:rPr lang="en-GB" sz="1000" dirty="0"/>
              <a:t>[15] V. </a:t>
            </a:r>
            <a:r>
              <a:rPr lang="en-GB" sz="1000" dirty="0" err="1"/>
              <a:t>Datskov</a:t>
            </a:r>
            <a:r>
              <a:rPr lang="en-GB" sz="1000" dirty="0"/>
              <a:t>, G. Kirby, E. Ravaioli, Patent EP13174323.9, 2013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5DF7310-D758-E2B3-3924-0A62A9B34656}"/>
              </a:ext>
            </a:extLst>
          </p:cNvPr>
          <p:cNvGrpSpPr/>
          <p:nvPr/>
        </p:nvGrpSpPr>
        <p:grpSpPr>
          <a:xfrm>
            <a:off x="3098404" y="1011838"/>
            <a:ext cx="3831789" cy="3600000"/>
            <a:chOff x="5377184" y="681640"/>
            <a:chExt cx="3831789" cy="36000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287252C-D87F-098A-D3D3-B6CC953E4E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77184" y="681640"/>
              <a:ext cx="3831789" cy="3600000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2C5C049-F4D3-610D-7735-1B80C212FA97}"/>
                </a:ext>
              </a:extLst>
            </p:cNvPr>
            <p:cNvSpPr/>
            <p:nvPr/>
          </p:nvSpPr>
          <p:spPr>
            <a:xfrm>
              <a:off x="5377184" y="781051"/>
              <a:ext cx="296162" cy="506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709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57AD8D2-1ADC-C0AC-1D60-7C47E35199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66" y="1356253"/>
            <a:ext cx="6093882" cy="3592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5. Double-purpose auxiliary coils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08E8E4-1D70-145D-13D4-226F196A42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8585" y="1451905"/>
            <a:ext cx="5562374" cy="38326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EF3F12-62FD-1A2C-7D18-A8A13A52D236}"/>
              </a:ext>
            </a:extLst>
          </p:cNvPr>
          <p:cNvSpPr txBox="1"/>
          <p:nvPr/>
        </p:nvSpPr>
        <p:spPr>
          <a:xfrm>
            <a:off x="0" y="5874189"/>
            <a:ext cx="105213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sz="900" dirty="0"/>
              <a:t>[16] M. </a:t>
            </a:r>
            <a:r>
              <a:rPr lang="en-US" sz="900" dirty="0" err="1"/>
              <a:t>Mentink</a:t>
            </a:r>
            <a:r>
              <a:rPr lang="en-US" sz="900" dirty="0"/>
              <a:t> and E. Ravaioli, “Secondary CLIQ, a robust, redundant, and cost-effective means of protecting high-field accelerator magnets,” </a:t>
            </a:r>
            <a:r>
              <a:rPr lang="en-US" sz="900" dirty="0" err="1"/>
              <a:t>Supercond</a:t>
            </a:r>
            <a:r>
              <a:rPr lang="en-US" sz="900" dirty="0"/>
              <a:t>. Sci. Technol., vol. 33, no. 8, 2020</a:t>
            </a:r>
          </a:p>
          <a:p>
            <a:r>
              <a:rPr lang="en-US" sz="900" dirty="0"/>
              <a:t>[17] E. Ravaioli, T. Mulder, A. Verweij and M. Wozniak, "Optimizing Secondary CLIQ for Protecting High-Field Accelerator Magnets," IEEE Transactions on Applied Superconductivity, 2023</a:t>
            </a:r>
          </a:p>
        </p:txBody>
      </p:sp>
    </p:spTree>
    <p:extLst>
      <p:ext uri="{BB962C8B-B14F-4D97-AF65-F5344CB8AC3E}">
        <p14:creationId xmlns:p14="http://schemas.microsoft.com/office/powerpoint/2010/main" val="321124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17AF39E-787E-C02D-E6A0-93261014FB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977" y="838100"/>
            <a:ext cx="4798032" cy="34655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F455D5-3158-C9FE-027C-7072CB4A58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508752" y="678701"/>
            <a:ext cx="5029272" cy="377113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921BB79-152A-C993-6A7B-B78B929E6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extraction system (EE)</a:t>
            </a:r>
            <a:endParaRPr lang="en-GB" u="sng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417F9E9-8F72-8C8B-A44C-9BB05344F79F}"/>
              </a:ext>
            </a:extLst>
          </p:cNvPr>
          <p:cNvSpPr/>
          <p:nvPr/>
        </p:nvSpPr>
        <p:spPr>
          <a:xfrm>
            <a:off x="112944" y="4413199"/>
            <a:ext cx="5880098" cy="17661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Straightforward design and implementation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Extracts energy from the cryostat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E408E7-D510-4AA3-412B-BA5BC83CB0D6}"/>
              </a:ext>
            </a:extLst>
          </p:cNvPr>
          <p:cNvSpPr/>
          <p:nvPr/>
        </p:nvSpPr>
        <p:spPr>
          <a:xfrm>
            <a:off x="6197602" y="4413199"/>
            <a:ext cx="5880098" cy="17661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Disadvantages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be large and expensive for high current magnets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Impractically high voltage needed for high current density magnets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Can’t be applied to a chain of high-field magnets</a:t>
            </a:r>
          </a:p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Note: EE of LHC main dipole circuits doesn’t protect magnets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200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auxiliary coils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744C07-135F-0141-5FA9-5C179E5F87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271" y="1148416"/>
            <a:ext cx="8480309" cy="41667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D403F3-2050-8708-DD45-D48CD6C1DE77}"/>
              </a:ext>
            </a:extLst>
          </p:cNvPr>
          <p:cNvSpPr txBox="1"/>
          <p:nvPr/>
        </p:nvSpPr>
        <p:spPr>
          <a:xfrm>
            <a:off x="901701" y="719695"/>
            <a:ext cx="5275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auxiliary coil 1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56FF771-1979-74BD-7727-00B69FCA5826}"/>
              </a:ext>
            </a:extLst>
          </p:cNvPr>
          <p:cNvCxnSpPr>
            <a:cxnSpLocks/>
          </p:cNvCxnSpPr>
          <p:nvPr/>
        </p:nvCxnSpPr>
        <p:spPr bwMode="auto">
          <a:xfrm>
            <a:off x="3446026" y="1394164"/>
            <a:ext cx="833874" cy="1133004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AD3D5E7-E061-F196-283F-BA92AF34DCB0}"/>
              </a:ext>
            </a:extLst>
          </p:cNvPr>
          <p:cNvSpPr txBox="1"/>
          <p:nvPr/>
        </p:nvSpPr>
        <p:spPr>
          <a:xfrm>
            <a:off x="8231723" y="3429001"/>
            <a:ext cx="3426856" cy="61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coils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D3ADF82-571D-79D4-578F-3A336D997FA7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696199" y="2930395"/>
            <a:ext cx="1270000" cy="761220"/>
          </a:xfrm>
          <a:prstGeom prst="straightConnector1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6434B1F-3173-909D-715B-30B38AF92E8D}"/>
              </a:ext>
            </a:extLst>
          </p:cNvPr>
          <p:cNvSpPr txBox="1"/>
          <p:nvPr/>
        </p:nvSpPr>
        <p:spPr>
          <a:xfrm>
            <a:off x="3762715" y="5538470"/>
            <a:ext cx="41815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auxiliary coil 2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4D4F873-4479-259A-1A87-2CA557088215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270500" y="4348790"/>
            <a:ext cx="533935" cy="1253155"/>
          </a:xfrm>
          <a:prstGeom prst="straightConnector1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cxnSp>
      <p:sp>
        <p:nvSpPr>
          <p:cNvPr id="22" name="Rounded Rectangle 5">
            <a:extLst>
              <a:ext uri="{FF2B5EF4-FFF2-40B4-BE49-F238E27FC236}">
                <a16:creationId xmlns:a16="http://schemas.microsoft.com/office/drawing/2014/main" id="{912555C0-7077-6ED7-3427-26209F3CB140}"/>
              </a:ext>
            </a:extLst>
          </p:cNvPr>
          <p:cNvSpPr/>
          <p:nvPr/>
        </p:nvSpPr>
        <p:spPr>
          <a:xfrm>
            <a:off x="7830791" y="4538946"/>
            <a:ext cx="4210168" cy="5324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0000" tIns="180000" rIns="180000" bIns="180000" numCol="1" spcCol="1270" anchor="ctr" anchorCtr="0"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Resistive (copper)</a:t>
            </a:r>
          </a:p>
        </p:txBody>
      </p:sp>
      <p:sp>
        <p:nvSpPr>
          <p:cNvPr id="23" name="Rounded Rectangle 5">
            <a:extLst>
              <a:ext uri="{FF2B5EF4-FFF2-40B4-BE49-F238E27FC236}">
                <a16:creationId xmlns:a16="http://schemas.microsoft.com/office/drawing/2014/main" id="{8E83A409-E4B6-AFCD-2897-2BE078D0010A}"/>
              </a:ext>
            </a:extLst>
          </p:cNvPr>
          <p:cNvSpPr/>
          <p:nvPr/>
        </p:nvSpPr>
        <p:spPr>
          <a:xfrm>
            <a:off x="7830791" y="5085632"/>
            <a:ext cx="4210168" cy="5324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0000" tIns="180000" rIns="180000" bIns="180000" numCol="1" spcCol="1270" anchor="ctr" anchorCtr="0"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Electrically insulated</a:t>
            </a:r>
          </a:p>
        </p:txBody>
      </p:sp>
      <p:sp>
        <p:nvSpPr>
          <p:cNvPr id="28" name="Rounded Rectangle 5">
            <a:extLst>
              <a:ext uri="{FF2B5EF4-FFF2-40B4-BE49-F238E27FC236}">
                <a16:creationId xmlns:a16="http://schemas.microsoft.com/office/drawing/2014/main" id="{10D96E8E-AB48-A773-957E-F6EC672A2817}"/>
              </a:ext>
            </a:extLst>
          </p:cNvPr>
          <p:cNvSpPr/>
          <p:nvPr/>
        </p:nvSpPr>
        <p:spPr>
          <a:xfrm>
            <a:off x="7830791" y="5637833"/>
            <a:ext cx="4210168" cy="5324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0000" tIns="180000" rIns="180000" bIns="180000" numCol="1" spcCol="1270" anchor="ctr" anchorCtr="0"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Strongly magnetically coupled</a:t>
            </a:r>
          </a:p>
        </p:txBody>
      </p:sp>
    </p:spTree>
    <p:extLst>
      <p:ext uri="{BB962C8B-B14F-4D97-AF65-F5344CB8AC3E}">
        <p14:creationId xmlns:p14="http://schemas.microsoft.com/office/powerpoint/2010/main" val="295405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22" grpId="0" animBg="1"/>
      <p:bldP spid="23" grpId="0" animBg="1"/>
      <p:bldP spid="28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33BAC219-53FA-2F6F-88CC-BAD2AA6F4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1416" y="824688"/>
            <a:ext cx="3369944" cy="35244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921BB79-152A-C993-6A7B-B78B929E6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Heaters (QH)</a:t>
            </a:r>
            <a:endParaRPr lang="en-GB" u="sng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417F9E9-8F72-8C8B-A44C-9BB05344F79F}"/>
              </a:ext>
            </a:extLst>
          </p:cNvPr>
          <p:cNvSpPr/>
          <p:nvPr/>
        </p:nvSpPr>
        <p:spPr>
          <a:xfrm>
            <a:off x="112944" y="4559299"/>
            <a:ext cx="5880098" cy="16200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Scales well with the magnet length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Doesn’t impose a voltage on the magnet coils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Well known and established technology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E408E7-D510-4AA3-412B-BA5BC83CB0D6}"/>
              </a:ext>
            </a:extLst>
          </p:cNvPr>
          <p:cNvSpPr/>
          <p:nvPr/>
        </p:nvSpPr>
        <p:spPr>
          <a:xfrm>
            <a:off x="6197602" y="4559299"/>
            <a:ext cx="5880098" cy="16200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Disadvantages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Thin insulation between QH and conductor is risky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Challenging to cover all turns and layers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Challenging to cover all length (heating stations)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580D62C-0FEE-DE2A-9976-CC6218ECA667}"/>
              </a:ext>
            </a:extLst>
          </p:cNvPr>
          <p:cNvCxnSpPr>
            <a:cxnSpLocks/>
            <a:stCxn id="16" idx="0"/>
          </p:cNvCxnSpPr>
          <p:nvPr/>
        </p:nvCxnSpPr>
        <p:spPr bwMode="auto">
          <a:xfrm flipH="1">
            <a:off x="3216615" y="2429453"/>
            <a:ext cx="886043" cy="102419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10428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8CF41A5-7ECC-5397-C1AC-AB0C76AACC3A}"/>
              </a:ext>
            </a:extLst>
          </p:cNvPr>
          <p:cNvCxnSpPr>
            <a:cxnSpLocks/>
            <a:stCxn id="16" idx="0"/>
          </p:cNvCxnSpPr>
          <p:nvPr/>
        </p:nvCxnSpPr>
        <p:spPr bwMode="auto">
          <a:xfrm flipH="1" flipV="1">
            <a:off x="2712362" y="1580611"/>
            <a:ext cx="1390296" cy="84884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10428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E2BAB0-E9BE-F95D-CCA1-6573B7FFEDE8}"/>
              </a:ext>
            </a:extLst>
          </p:cNvPr>
          <p:cNvCxnSpPr>
            <a:cxnSpLocks/>
          </p:cNvCxnSpPr>
          <p:nvPr/>
        </p:nvCxnSpPr>
        <p:spPr bwMode="auto">
          <a:xfrm>
            <a:off x="2305893" y="1008394"/>
            <a:ext cx="504253" cy="103494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4343C49-A9A8-D116-EA7F-D14E6D546301}"/>
              </a:ext>
            </a:extLst>
          </p:cNvPr>
          <p:cNvCxnSpPr>
            <a:cxnSpLocks/>
          </p:cNvCxnSpPr>
          <p:nvPr/>
        </p:nvCxnSpPr>
        <p:spPr bwMode="auto">
          <a:xfrm>
            <a:off x="3010137" y="2638150"/>
            <a:ext cx="248391" cy="139807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6029E4-AF01-CF01-63BB-EB7F26EB92A7}"/>
              </a:ext>
            </a:extLst>
          </p:cNvPr>
          <p:cNvGrpSpPr/>
          <p:nvPr/>
        </p:nvGrpSpPr>
        <p:grpSpPr>
          <a:xfrm>
            <a:off x="4102658" y="1021438"/>
            <a:ext cx="6014522" cy="2816030"/>
            <a:chOff x="5289197" y="1123429"/>
            <a:chExt cx="5575270" cy="261037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2697886-BCFE-C25A-1FE2-132B161340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6771647" y="-359021"/>
              <a:ext cx="2610370" cy="557527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6F7246A-1C80-E8FF-B3DA-B20FC6E9C627}"/>
                </a:ext>
              </a:extLst>
            </p:cNvPr>
            <p:cNvSpPr txBox="1"/>
            <p:nvPr/>
          </p:nvSpPr>
          <p:spPr>
            <a:xfrm>
              <a:off x="5289197" y="3395245"/>
              <a:ext cx="1924403" cy="33855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Courtesy of D. Cheng</a:t>
              </a:r>
              <a:endParaRPr lang="en-GB" sz="1600" i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674C4AE0-F968-0C6B-FD3B-E95D5A13E229}"/>
              </a:ext>
            </a:extLst>
          </p:cNvPr>
          <p:cNvSpPr/>
          <p:nvPr/>
        </p:nvSpPr>
        <p:spPr>
          <a:xfrm>
            <a:off x="10301057" y="142703"/>
            <a:ext cx="1776643" cy="6383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Strip heating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21937B9-DED7-1E9D-D59F-7A59304E474C}"/>
              </a:ext>
            </a:extLst>
          </p:cNvPr>
          <p:cNvSpPr/>
          <p:nvPr/>
        </p:nvSpPr>
        <p:spPr>
          <a:xfrm>
            <a:off x="10301057" y="873268"/>
            <a:ext cx="1776643" cy="638347"/>
          </a:xfrm>
          <a:prstGeom prst="rect">
            <a:avLst/>
          </a:prstGeom>
          <a:solidFill>
            <a:srgbClr val="FF9F9F"/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Heat transfer</a:t>
            </a:r>
          </a:p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to coil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5A1F1B8-3405-6CDD-5569-66813EF9117D}"/>
              </a:ext>
            </a:extLst>
          </p:cNvPr>
          <p:cNvSpPr/>
          <p:nvPr/>
        </p:nvSpPr>
        <p:spPr>
          <a:xfrm>
            <a:off x="10301057" y="1603833"/>
            <a:ext cx="1776643" cy="6383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Temperature increase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2552BE3-9FBF-B500-AD8A-0FA3154D245B}"/>
              </a:ext>
            </a:extLst>
          </p:cNvPr>
          <p:cNvSpPr/>
          <p:nvPr/>
        </p:nvSpPr>
        <p:spPr>
          <a:xfrm>
            <a:off x="10301057" y="2334398"/>
            <a:ext cx="1776643" cy="638347"/>
          </a:xfrm>
          <a:prstGeom prst="rect">
            <a:avLst/>
          </a:prstGeom>
          <a:solidFill>
            <a:srgbClr val="FFFFCC"/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Coil </a:t>
            </a:r>
            <a:r>
              <a:rPr lang="en-GB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SC→resistive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FCCBF20-9C8E-9150-9DEA-01BE53413CDD}"/>
              </a:ext>
            </a:extLst>
          </p:cNvPr>
          <p:cNvSpPr/>
          <p:nvPr/>
        </p:nvSpPr>
        <p:spPr>
          <a:xfrm>
            <a:off x="10301057" y="3064963"/>
            <a:ext cx="1776643" cy="6383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Magnet energy discharged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E8B1521-1A9B-140C-8B5B-9EED21DD08AD}"/>
              </a:ext>
            </a:extLst>
          </p:cNvPr>
          <p:cNvSpPr/>
          <p:nvPr/>
        </p:nvSpPr>
        <p:spPr>
          <a:xfrm>
            <a:off x="10301057" y="3795529"/>
            <a:ext cx="1776643" cy="638347"/>
          </a:xfrm>
          <a:prstGeom prst="rect">
            <a:avLst/>
          </a:prstGeom>
          <a:solidFill>
            <a:srgbClr val="FFFFCC"/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Reduced hot-spot temperature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56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id="{EB7975C2-1447-BD17-C8F2-990E79BE77BF}"/>
              </a:ext>
            </a:extLst>
          </p:cNvPr>
          <p:cNvGrpSpPr/>
          <p:nvPr/>
        </p:nvGrpSpPr>
        <p:grpSpPr>
          <a:xfrm>
            <a:off x="5377184" y="681640"/>
            <a:ext cx="3831789" cy="3600000"/>
            <a:chOff x="5377184" y="681640"/>
            <a:chExt cx="3831789" cy="3600000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1221BDF6-8B9F-79DE-F72C-21AEB44112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77184" y="681640"/>
              <a:ext cx="3831789" cy="3600000"/>
            </a:xfrm>
            <a:prstGeom prst="rect">
              <a:avLst/>
            </a:prstGeom>
          </p:spPr>
        </p:pic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4E629E0-3D45-0544-A131-3BEC160140BD}"/>
                </a:ext>
              </a:extLst>
            </p:cNvPr>
            <p:cNvSpPr/>
            <p:nvPr/>
          </p:nvSpPr>
          <p:spPr>
            <a:xfrm>
              <a:off x="5377184" y="781051"/>
              <a:ext cx="296162" cy="506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8FB6E1BC-BF0C-CD55-62AE-C2D12121F0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4911" y="585858"/>
            <a:ext cx="3257538" cy="3762946"/>
          </a:xfrm>
          <a:prstGeom prst="rect">
            <a:avLst/>
          </a:prstGeom>
          <a:ln w="38100">
            <a:noFill/>
          </a:ln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921BB79-152A-C993-6A7B-B78B929E6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Coupling-Loss Induced Quench (CLIQ)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417F9E9-8F72-8C8B-A44C-9BB05344F79F}"/>
              </a:ext>
            </a:extLst>
          </p:cNvPr>
          <p:cNvSpPr/>
          <p:nvPr/>
        </p:nvSpPr>
        <p:spPr>
          <a:xfrm>
            <a:off x="112944" y="4559299"/>
            <a:ext cx="5880098" cy="16200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 and effective heat deposition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Heat deposited simultaneously in most of the coil volume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Electrically robust system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E408E7-D510-4AA3-412B-BA5BC83CB0D6}"/>
              </a:ext>
            </a:extLst>
          </p:cNvPr>
          <p:cNvSpPr/>
          <p:nvPr/>
        </p:nvSpPr>
        <p:spPr>
          <a:xfrm>
            <a:off x="6197602" y="4559299"/>
            <a:ext cx="5880098" cy="16200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Disadvantages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 electrical connection to the magnet circuit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Challenging to make it redundant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 asymmetric forces on the magnet coils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FE85F91-5139-124F-A959-5EC986683C8D}"/>
              </a:ext>
            </a:extLst>
          </p:cNvPr>
          <p:cNvSpPr/>
          <p:nvPr/>
        </p:nvSpPr>
        <p:spPr>
          <a:xfrm>
            <a:off x="10301057" y="142703"/>
            <a:ext cx="1776643" cy="43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Current change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34B7600-BE96-06C3-FCF2-0705DB220628}"/>
              </a:ext>
            </a:extLst>
          </p:cNvPr>
          <p:cNvSpPr/>
          <p:nvPr/>
        </p:nvSpPr>
        <p:spPr>
          <a:xfrm>
            <a:off x="10301056" y="1153965"/>
            <a:ext cx="1776643" cy="432000"/>
          </a:xfrm>
          <a:prstGeom prst="rect">
            <a:avLst/>
          </a:prstGeom>
          <a:solidFill>
            <a:srgbClr val="FF9F9F"/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Transient losses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E50D901-B9F9-6268-59D6-BD003EF8D947}"/>
              </a:ext>
            </a:extLst>
          </p:cNvPr>
          <p:cNvSpPr/>
          <p:nvPr/>
        </p:nvSpPr>
        <p:spPr>
          <a:xfrm>
            <a:off x="10301057" y="1659596"/>
            <a:ext cx="1776643" cy="6383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Temperature increase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39DF1C8-7CEF-CE3C-B226-4879C13BCA4A}"/>
              </a:ext>
            </a:extLst>
          </p:cNvPr>
          <p:cNvSpPr/>
          <p:nvPr/>
        </p:nvSpPr>
        <p:spPr>
          <a:xfrm>
            <a:off x="10301057" y="2371574"/>
            <a:ext cx="1776643" cy="638347"/>
          </a:xfrm>
          <a:prstGeom prst="rect">
            <a:avLst/>
          </a:prstGeom>
          <a:solidFill>
            <a:srgbClr val="FFFFCC"/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Coil </a:t>
            </a:r>
            <a:r>
              <a:rPr lang="en-GB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SC→resistive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7FEE330-5FDF-44BD-8EF9-FCBCCC66C271}"/>
              </a:ext>
            </a:extLst>
          </p:cNvPr>
          <p:cNvSpPr/>
          <p:nvPr/>
        </p:nvSpPr>
        <p:spPr>
          <a:xfrm>
            <a:off x="10301057" y="3083552"/>
            <a:ext cx="1776643" cy="6383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Magnet energy discharged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86378A9-3856-C731-96DA-2871D560EE83}"/>
              </a:ext>
            </a:extLst>
          </p:cNvPr>
          <p:cNvSpPr/>
          <p:nvPr/>
        </p:nvSpPr>
        <p:spPr>
          <a:xfrm>
            <a:off x="10301057" y="3795529"/>
            <a:ext cx="1776643" cy="638347"/>
          </a:xfrm>
          <a:prstGeom prst="rect">
            <a:avLst/>
          </a:prstGeom>
          <a:solidFill>
            <a:srgbClr val="FFFFCC"/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Reduced hot-spot temperature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F9D61BF-C086-236D-4D27-5EC748DAE00C}"/>
              </a:ext>
            </a:extLst>
          </p:cNvPr>
          <p:cNvSpPr/>
          <p:nvPr/>
        </p:nvSpPr>
        <p:spPr>
          <a:xfrm>
            <a:off x="10301057" y="648334"/>
            <a:ext cx="1776643" cy="43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Field change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312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CLIQ (Coupling-Loss Induced Quench) technology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5496612" y="3749540"/>
            <a:ext cx="2880000" cy="720000"/>
          </a:xfrm>
          <a:prstGeom prst="roundRect">
            <a:avLst/>
          </a:prstGeom>
          <a:solidFill>
            <a:srgbClr val="FFFF6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Coil </a:t>
            </a:r>
            <a:r>
              <a:rPr lang="en-GB" dirty="0" err="1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SC→resistive</a:t>
            </a:r>
            <a:endParaRPr lang="en-US" dirty="0">
              <a:solidFill>
                <a:srgbClr val="C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" name="Pentagon 3"/>
          <p:cNvSpPr/>
          <p:nvPr/>
        </p:nvSpPr>
        <p:spPr>
          <a:xfrm rot="5400000">
            <a:off x="6612612" y="1872073"/>
            <a:ext cx="648000" cy="2880000"/>
          </a:xfrm>
          <a:prstGeom prst="homePlate">
            <a:avLst>
              <a:gd name="adj" fmla="val 18629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Temperature rise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" name="Pentagon 4"/>
          <p:cNvSpPr/>
          <p:nvPr/>
        </p:nvSpPr>
        <p:spPr>
          <a:xfrm rot="5400000">
            <a:off x="6612612" y="-412326"/>
            <a:ext cx="648000" cy="2880000"/>
          </a:xfrm>
          <a:prstGeom prst="homePlate">
            <a:avLst>
              <a:gd name="adj" fmla="val 1971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Current change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6" name="Pentagon 5"/>
          <p:cNvSpPr/>
          <p:nvPr/>
        </p:nvSpPr>
        <p:spPr>
          <a:xfrm rot="5400000">
            <a:off x="6612612" y="349141"/>
            <a:ext cx="648000" cy="2880000"/>
          </a:xfrm>
          <a:prstGeom prst="homePlate">
            <a:avLst>
              <a:gd name="adj" fmla="val 2445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Magnetic field change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7" name="Pentagon 6"/>
          <p:cNvSpPr/>
          <p:nvPr/>
        </p:nvSpPr>
        <p:spPr>
          <a:xfrm rot="5400000">
            <a:off x="6612612" y="1110607"/>
            <a:ext cx="648000" cy="2880000"/>
          </a:xfrm>
          <a:prstGeom prst="homePlate">
            <a:avLst>
              <a:gd name="adj" fmla="val 29314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Coupling losses (Heat)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8" name="Pentagon 7"/>
          <p:cNvSpPr/>
          <p:nvPr/>
        </p:nvSpPr>
        <p:spPr>
          <a:xfrm rot="5400000">
            <a:off x="6612612" y="3467006"/>
            <a:ext cx="648000" cy="2880000"/>
          </a:xfrm>
          <a:prstGeom prst="homePlate">
            <a:avLst>
              <a:gd name="adj" fmla="val 19717"/>
            </a:avLst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Magnet current discharged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496612" y="5344473"/>
            <a:ext cx="2880000" cy="720000"/>
          </a:xfrm>
          <a:prstGeom prst="roundRect">
            <a:avLst/>
          </a:prstGeom>
          <a:solidFill>
            <a:srgbClr val="FFFF6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Reduced hot-spot temperature</a:t>
            </a:r>
            <a:endParaRPr lang="en-US" dirty="0">
              <a:solidFill>
                <a:srgbClr val="C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630770" y="4847539"/>
            <a:ext cx="3484617" cy="126382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[ref] V. Datskov, G. Kirby, E. Ravaioli, </a:t>
            </a:r>
            <a:r>
              <a:rPr lang="en-US" sz="1600" u="sng" dirty="0">
                <a:solidFill>
                  <a:srgbClr val="000000"/>
                </a:solidFill>
                <a:latin typeface="Calibri" panose="020F0502020204030204" pitchFamily="34" charset="0"/>
              </a:rPr>
              <a:t>Patent EP13174323.9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, 2013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[ref] E. Ravaioli, 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hlinkClick r:id="rId2"/>
              </a:rPr>
              <a:t>“CLIQ”, PhD thesis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</a:rPr>
              <a:t>, 2015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848" y="612225"/>
            <a:ext cx="4790745" cy="5534030"/>
          </a:xfrm>
          <a:prstGeom prst="rect">
            <a:avLst/>
          </a:prstGeom>
          <a:ln w="38100">
            <a:noFill/>
          </a:ln>
        </p:spPr>
      </p:pic>
      <p:cxnSp>
        <p:nvCxnSpPr>
          <p:cNvPr id="12" name="Straight Connector 11"/>
          <p:cNvCxnSpPr/>
          <p:nvPr/>
        </p:nvCxnSpPr>
        <p:spPr>
          <a:xfrm>
            <a:off x="2594048" y="5618535"/>
            <a:ext cx="2093811" cy="0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551184" y="5601405"/>
            <a:ext cx="1616242" cy="17130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7376" y="5032904"/>
            <a:ext cx="768472" cy="30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3501976" y="5042471"/>
            <a:ext cx="768472" cy="30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/>
          <p:nvPr/>
        </p:nvCxnSpPr>
        <p:spPr>
          <a:xfrm>
            <a:off x="2289248" y="2383308"/>
            <a:ext cx="0" cy="3379243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ircular Arrow 16"/>
          <p:cNvSpPr/>
          <p:nvPr/>
        </p:nvSpPr>
        <p:spPr>
          <a:xfrm flipH="1">
            <a:off x="612848" y="5413701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Circular Arrow 17"/>
          <p:cNvSpPr/>
          <p:nvPr/>
        </p:nvSpPr>
        <p:spPr>
          <a:xfrm flipH="1">
            <a:off x="986600" y="5413701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Circular Arrow 18"/>
          <p:cNvSpPr/>
          <p:nvPr/>
        </p:nvSpPr>
        <p:spPr>
          <a:xfrm flipH="1">
            <a:off x="1338358" y="5413701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Circular Arrow 19"/>
          <p:cNvSpPr/>
          <p:nvPr/>
        </p:nvSpPr>
        <p:spPr>
          <a:xfrm>
            <a:off x="3061120" y="5380235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Circular Arrow 20"/>
          <p:cNvSpPr/>
          <p:nvPr/>
        </p:nvSpPr>
        <p:spPr>
          <a:xfrm>
            <a:off x="3434872" y="5380235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Circular Arrow 21"/>
          <p:cNvSpPr/>
          <p:nvPr/>
        </p:nvSpPr>
        <p:spPr>
          <a:xfrm>
            <a:off x="3786630" y="5380235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23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810943" y="3996034"/>
            <a:ext cx="1008112" cy="508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511" y="4885708"/>
            <a:ext cx="588126" cy="143139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4911" y="4898455"/>
            <a:ext cx="588126" cy="143139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6122" y="4898455"/>
            <a:ext cx="588126" cy="143139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320122" y="4898455"/>
            <a:ext cx="588126" cy="143139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76106" y="4898455"/>
            <a:ext cx="588126" cy="143139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32090" y="4898455"/>
            <a:ext cx="588126" cy="143139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248" y="4435655"/>
            <a:ext cx="435554" cy="1008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325" y="4435655"/>
            <a:ext cx="435558" cy="1008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448" y="4435655"/>
            <a:ext cx="435554" cy="1008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362" y="4436695"/>
            <a:ext cx="435558" cy="1008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0770" y="703674"/>
            <a:ext cx="3488615" cy="2585436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845289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S-CLIQ (Secondary CLIQ)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1041" y="5529943"/>
            <a:ext cx="118899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[ref] M. Mentink and E. Ravaioli, “Secondary CLIQ, a robust, redundant, and cost-effective means of protecting high-field accelerator magnets”,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SuST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2020, 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https://cds.cern.ch/record/2724798?ln=en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46714"/>
            <a:ext cx="6193746" cy="365099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F7C863-8737-9B5C-71DD-D4B58A5B2E0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3519" y="3532223"/>
            <a:ext cx="6187440" cy="180216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99E267C-2924-B505-4BCE-27E7BB1A0366}"/>
              </a:ext>
            </a:extLst>
          </p:cNvPr>
          <p:cNvGrpSpPr/>
          <p:nvPr/>
        </p:nvGrpSpPr>
        <p:grpSpPr>
          <a:xfrm>
            <a:off x="7143751" y="299707"/>
            <a:ext cx="4741060" cy="2965465"/>
            <a:chOff x="178165" y="4783137"/>
            <a:chExt cx="12883641" cy="805853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9058189-6E90-E3B3-40E5-B3E4C9752A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8165" y="5773738"/>
              <a:ext cx="11636050" cy="553469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5BA9119-F4B2-6B92-07C4-C2207B12C7AD}"/>
                </a:ext>
              </a:extLst>
            </p:cNvPr>
            <p:cNvSpPr txBox="1"/>
            <p:nvPr/>
          </p:nvSpPr>
          <p:spPr>
            <a:xfrm>
              <a:off x="692148" y="4783137"/>
              <a:ext cx="7239004" cy="1254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auxiliary coil 1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CD777CD-5D35-F976-E45A-77BB4A2008AD}"/>
                </a:ext>
              </a:extLst>
            </p:cNvPr>
            <p:cNvCxnSpPr/>
            <p:nvPr/>
          </p:nvCxnSpPr>
          <p:spPr bwMode="auto">
            <a:xfrm>
              <a:off x="6940550" y="5621337"/>
              <a:ext cx="914400" cy="762000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F0C0D13-1A85-2796-D517-FBF8D8E8024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597150" y="5891133"/>
              <a:ext cx="685800" cy="2325421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A79A626-DF34-2E10-8DAD-CA4CC6E22903}"/>
                </a:ext>
              </a:extLst>
            </p:cNvPr>
            <p:cNvSpPr txBox="1"/>
            <p:nvPr/>
          </p:nvSpPr>
          <p:spPr>
            <a:xfrm>
              <a:off x="7769042" y="9916983"/>
              <a:ext cx="5292764" cy="1254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magnet coils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3220429-93F5-2A29-A5E6-94ADD33B722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9623768" y="8216554"/>
              <a:ext cx="1259021" cy="2053665"/>
            </a:xfrm>
            <a:prstGeom prst="straightConnector1">
              <a:avLst/>
            </a:prstGeom>
            <a:noFill/>
            <a:ln w="25400" cap="flat" cmpd="sng" algn="ctr">
              <a:solidFill>
                <a:srgbClr val="00A2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3DA759D-8C33-D304-435F-F47728F2B0DA}"/>
                </a:ext>
              </a:extLst>
            </p:cNvPr>
            <p:cNvSpPr txBox="1"/>
            <p:nvPr/>
          </p:nvSpPr>
          <p:spPr>
            <a:xfrm>
              <a:off x="2216151" y="11587111"/>
              <a:ext cx="7239004" cy="1254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auxiliary coil 2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4605CD4-897F-561B-D233-C758A7B44B5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518983" y="8541086"/>
              <a:ext cx="2497652" cy="3129846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00F7EAC1-498A-7203-E4C0-E643C7B06CE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311650" y="10826848"/>
              <a:ext cx="571500" cy="844643"/>
            </a:xfrm>
            <a:prstGeom prst="straightConnector1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95377067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CLIQ using an external coil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8001" y="845381"/>
            <a:ext cx="8595998" cy="479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6852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104282"/>
                </a:solidFill>
                <a:latin typeface="Calibri" panose="020F0502020204030204" pitchFamily="34" charset="0"/>
              </a:rPr>
              <a:t>Inter-filament coupling loss</a:t>
            </a:r>
            <a:endParaRPr lang="en-GB" dirty="0">
              <a:solidFill>
                <a:srgbClr val="104282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8417599" y="2462640"/>
            <a:ext cx="2979324" cy="1672419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“Fast” loss: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Characteristic time constant in the order of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ms</a:t>
            </a: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or</a:t>
            </a: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tens of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ms</a:t>
            </a:r>
            <a:endParaRPr kumimoji="0" lang="en-US" sz="2400" b="1" i="0" u="none" strike="noStrike" cap="none" normalizeH="0" baseline="-25000" dirty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421260" y="4368618"/>
            <a:ext cx="2979324" cy="1672419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Deposited 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power</a:t>
            </a: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density roughly proportional to 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(dB/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dt</a:t>
            </a: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)</a:t>
            </a:r>
            <a:r>
              <a:rPr lang="en-US" sz="2400" b="1" baseline="30000" dirty="0">
                <a:solidFill>
                  <a:srgbClr val="C00000"/>
                </a:solidFill>
                <a:latin typeface="Calibri" panose="020F0502020204030204" pitchFamily="34" charset="0"/>
              </a:rPr>
              <a:t>2</a:t>
            </a:r>
            <a:endParaRPr kumimoji="0" lang="en-US" sz="2400" b="1" i="0" u="none" strike="noStrike" cap="none" normalizeH="0" baseline="30000" dirty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451" y="603936"/>
            <a:ext cx="5734455" cy="5832648"/>
          </a:xfrm>
          <a:prstGeom prst="rect">
            <a:avLst/>
          </a:prstGeom>
        </p:spPr>
      </p:pic>
      <p:pic>
        <p:nvPicPr>
          <p:cNvPr id="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38489" y="747952"/>
            <a:ext cx="4675176" cy="138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rc 7"/>
          <p:cNvSpPr/>
          <p:nvPr/>
        </p:nvSpPr>
        <p:spPr>
          <a:xfrm rot="20589048">
            <a:off x="2555835" y="1180000"/>
            <a:ext cx="2736304" cy="4680520"/>
          </a:xfrm>
          <a:prstGeom prst="arc">
            <a:avLst>
              <a:gd name="adj1" fmla="val 16213264"/>
              <a:gd name="adj2" fmla="val 5159219"/>
            </a:avLst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Arc 8"/>
          <p:cNvSpPr/>
          <p:nvPr/>
        </p:nvSpPr>
        <p:spPr>
          <a:xfrm rot="10129617">
            <a:off x="2542483" y="1086830"/>
            <a:ext cx="2736304" cy="4713894"/>
          </a:xfrm>
          <a:prstGeom prst="arc">
            <a:avLst>
              <a:gd name="adj1" fmla="val 16030331"/>
              <a:gd name="adj2" fmla="val 4821646"/>
            </a:avLst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Arc 9"/>
          <p:cNvSpPr/>
          <p:nvPr/>
        </p:nvSpPr>
        <p:spPr>
          <a:xfrm rot="12282524">
            <a:off x="3233695" y="2975597"/>
            <a:ext cx="1356158" cy="1202541"/>
          </a:xfrm>
          <a:prstGeom prst="arc">
            <a:avLst>
              <a:gd name="adj1" fmla="val 18886182"/>
              <a:gd name="adj2" fmla="val 4685172"/>
            </a:avLst>
          </a:prstGeom>
          <a:ln w="76200">
            <a:solidFill>
              <a:srgbClr val="FF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Arc 10"/>
          <p:cNvSpPr/>
          <p:nvPr/>
        </p:nvSpPr>
        <p:spPr>
          <a:xfrm rot="14905189">
            <a:off x="2390848" y="1105178"/>
            <a:ext cx="2736304" cy="4602871"/>
          </a:xfrm>
          <a:prstGeom prst="arc">
            <a:avLst>
              <a:gd name="adj1" fmla="val 16213264"/>
              <a:gd name="adj2" fmla="val 4821646"/>
            </a:avLst>
          </a:prstGeom>
          <a:ln w="762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Arc 11"/>
          <p:cNvSpPr/>
          <p:nvPr/>
        </p:nvSpPr>
        <p:spPr>
          <a:xfrm rot="3941175">
            <a:off x="2162629" y="845651"/>
            <a:ext cx="2736304" cy="4602871"/>
          </a:xfrm>
          <a:prstGeom prst="arc">
            <a:avLst>
              <a:gd name="adj1" fmla="val 16213264"/>
              <a:gd name="adj2" fmla="val 4821646"/>
            </a:avLst>
          </a:prstGeom>
          <a:ln w="762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Arc 12"/>
          <p:cNvSpPr/>
          <p:nvPr/>
        </p:nvSpPr>
        <p:spPr>
          <a:xfrm rot="10633210">
            <a:off x="1338718" y="951923"/>
            <a:ext cx="3598810" cy="5117808"/>
          </a:xfrm>
          <a:prstGeom prst="arc">
            <a:avLst>
              <a:gd name="adj1" fmla="val 15105957"/>
              <a:gd name="adj2" fmla="val 6401003"/>
            </a:avLst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Arc 13"/>
          <p:cNvSpPr/>
          <p:nvPr/>
        </p:nvSpPr>
        <p:spPr>
          <a:xfrm rot="21407713">
            <a:off x="2267121" y="966542"/>
            <a:ext cx="4108612" cy="4896114"/>
          </a:xfrm>
          <a:prstGeom prst="arc">
            <a:avLst>
              <a:gd name="adj1" fmla="val 15694688"/>
              <a:gd name="adj2" fmla="val 5913588"/>
            </a:avLst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 14"/>
          <p:cNvSpPr/>
          <p:nvPr/>
        </p:nvSpPr>
        <p:spPr>
          <a:xfrm>
            <a:off x="2507592" y="5198551"/>
            <a:ext cx="320211" cy="320211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55835" y="5499025"/>
            <a:ext cx="64807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104282"/>
                </a:solidFill>
                <a:latin typeface="Calibri" panose="020F0502020204030204" pitchFamily="34" charset="0"/>
              </a:rPr>
              <a:t>SC</a:t>
            </a:r>
            <a:endParaRPr lang="it-IT" sz="3200" b="1" dirty="0">
              <a:solidFill>
                <a:srgbClr val="104282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Arc 16"/>
          <p:cNvSpPr/>
          <p:nvPr/>
        </p:nvSpPr>
        <p:spPr>
          <a:xfrm rot="1642572">
            <a:off x="2852702" y="2656493"/>
            <a:ext cx="1356158" cy="1202541"/>
          </a:xfrm>
          <a:prstGeom prst="arc">
            <a:avLst>
              <a:gd name="adj1" fmla="val 18886182"/>
              <a:gd name="adj2" fmla="val 4685172"/>
            </a:avLst>
          </a:prstGeom>
          <a:ln w="76200">
            <a:solidFill>
              <a:srgbClr val="FF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 17"/>
          <p:cNvSpPr/>
          <p:nvPr/>
        </p:nvSpPr>
        <p:spPr>
          <a:xfrm>
            <a:off x="2796502" y="5311688"/>
            <a:ext cx="320211" cy="320211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476291" y="4870375"/>
            <a:ext cx="320211" cy="320211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3088791" y="5445645"/>
            <a:ext cx="320211" cy="320211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63485" y="4997726"/>
            <a:ext cx="320211" cy="320211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3923987" y="2748094"/>
            <a:ext cx="320211" cy="320211"/>
          </a:xfrm>
          <a:prstGeom prst="ellipse">
            <a:avLst/>
          </a:prstGeom>
          <a:solidFill>
            <a:srgbClr val="FFCCCC">
              <a:alpha val="25000"/>
            </a:srgbClr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Oval 22"/>
          <p:cNvSpPr/>
          <p:nvPr/>
        </p:nvSpPr>
        <p:spPr>
          <a:xfrm>
            <a:off x="3199828" y="3659186"/>
            <a:ext cx="320211" cy="320211"/>
          </a:xfrm>
          <a:prstGeom prst="ellipse">
            <a:avLst/>
          </a:prstGeom>
          <a:solidFill>
            <a:srgbClr val="FFCCCC">
              <a:alpha val="25000"/>
            </a:srgbClr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Oval 23"/>
          <p:cNvSpPr/>
          <p:nvPr/>
        </p:nvSpPr>
        <p:spPr>
          <a:xfrm>
            <a:off x="2969639" y="1145603"/>
            <a:ext cx="320211" cy="320211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 24"/>
          <p:cNvSpPr/>
          <p:nvPr/>
        </p:nvSpPr>
        <p:spPr>
          <a:xfrm>
            <a:off x="4456970" y="5453621"/>
            <a:ext cx="320211" cy="320211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Calibri" panose="020F050202020403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508650" y="2084964"/>
            <a:ext cx="320211" cy="320211"/>
          </a:xfrm>
          <a:prstGeom prst="ellipse">
            <a:avLst/>
          </a:prstGeom>
          <a:solidFill>
            <a:srgbClr val="FF0066">
              <a:alpha val="25000"/>
            </a:srgb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 26"/>
          <p:cNvSpPr/>
          <p:nvPr/>
        </p:nvSpPr>
        <p:spPr>
          <a:xfrm>
            <a:off x="1628970" y="4170200"/>
            <a:ext cx="320211" cy="320211"/>
          </a:xfrm>
          <a:prstGeom prst="ellipse">
            <a:avLst/>
          </a:prstGeom>
          <a:solidFill>
            <a:srgbClr val="FF0066">
              <a:alpha val="25000"/>
            </a:srgb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 27"/>
          <p:cNvSpPr/>
          <p:nvPr/>
        </p:nvSpPr>
        <p:spPr>
          <a:xfrm>
            <a:off x="3517132" y="1080294"/>
            <a:ext cx="320211" cy="320211"/>
          </a:xfrm>
          <a:prstGeom prst="ellipse">
            <a:avLst/>
          </a:prstGeom>
          <a:solidFill>
            <a:srgbClr val="C0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 28"/>
          <p:cNvSpPr/>
          <p:nvPr/>
        </p:nvSpPr>
        <p:spPr>
          <a:xfrm>
            <a:off x="3894846" y="5517102"/>
            <a:ext cx="320211" cy="320211"/>
          </a:xfrm>
          <a:prstGeom prst="ellipse">
            <a:avLst/>
          </a:prstGeom>
          <a:solidFill>
            <a:srgbClr val="C0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Calibri" panose="020F050202020403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11267552" y="557729"/>
            <a:ext cx="508000" cy="882570"/>
            <a:chOff x="8534400" y="718497"/>
            <a:chExt cx="508000" cy="882570"/>
          </a:xfrm>
        </p:grpSpPr>
        <p:sp>
          <p:nvSpPr>
            <p:cNvPr id="31" name="TextBox 30"/>
            <p:cNvSpPr txBox="1"/>
            <p:nvPr/>
          </p:nvSpPr>
          <p:spPr>
            <a:xfrm>
              <a:off x="8543655" y="1016292"/>
              <a:ext cx="4987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B</a:t>
              </a:r>
              <a:endParaRPr lang="it-IT" sz="32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534400" y="718497"/>
              <a:ext cx="4987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.</a:t>
              </a:r>
              <a:endParaRPr lang="it-IT" sz="32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678513" y="5795444"/>
            <a:ext cx="64807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Calibri" panose="020F0502020204030204" pitchFamily="34" charset="0"/>
              </a:rPr>
              <a:t>Cu</a:t>
            </a:r>
            <a:endParaRPr lang="it-IT" sz="32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74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6" grpId="0"/>
      <p:bldP spid="17" grpId="0" animBg="1"/>
      <p:bldP spid="17" grpId="1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365C5AB4-F619-C676-C2DB-01FDE02C67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9117"/>
          <a:stretch/>
        </p:blipFill>
        <p:spPr>
          <a:xfrm>
            <a:off x="6473105" y="151860"/>
            <a:ext cx="5718895" cy="20235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SMC magnet and ESC coil parameters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45611D3-47EE-0E7B-80B4-B71974435584}"/>
              </a:ext>
            </a:extLst>
          </p:cNvPr>
          <p:cNvGraphicFramePr>
            <a:graphicFrameLocks noGrp="1"/>
          </p:cNvGraphicFramePr>
          <p:nvPr/>
        </p:nvGraphicFramePr>
        <p:xfrm>
          <a:off x="6706959" y="1962010"/>
          <a:ext cx="5334000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4900">
                  <a:extLst>
                    <a:ext uri="{9D8B030D-6E8A-4147-A177-3AD203B41FA5}">
                      <a16:colId xmlns:a16="http://schemas.microsoft.com/office/drawing/2014/main" val="1743760926"/>
                    </a:ext>
                  </a:extLst>
                </a:gridCol>
                <a:gridCol w="1689100">
                  <a:extLst>
                    <a:ext uri="{9D8B030D-6E8A-4147-A177-3AD203B41FA5}">
                      <a16:colId xmlns:a16="http://schemas.microsoft.com/office/drawing/2014/main" val="2105586596"/>
                    </a:ext>
                  </a:extLst>
                </a:gridCol>
              </a:tblGrid>
              <a:tr h="434176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ESC coil parameters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5393294"/>
                  </a:ext>
                </a:extLst>
              </a:tr>
              <a:tr h="376285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Conductor material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Copper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1705459"/>
                  </a:ext>
                </a:extLst>
              </a:tr>
              <a:tr h="376285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Insulation material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Enamel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56260"/>
                  </a:ext>
                </a:extLst>
              </a:tr>
              <a:tr h="376285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Wire cross-section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2x0.8 mm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7536929"/>
                  </a:ext>
                </a:extLst>
              </a:tr>
              <a:tr h="376285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Insulation thickness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60-65 </a:t>
                      </a:r>
                      <a:r>
                        <a:rPr lang="el-GR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4989897"/>
                  </a:ext>
                </a:extLst>
              </a:tr>
              <a:tr h="376285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Number of turns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2x 60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36394133"/>
                  </a:ext>
                </a:extLst>
              </a:tr>
              <a:tr h="3762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cross-section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2x 189 mm</a:t>
                      </a:r>
                      <a:r>
                        <a:rPr lang="en-US" sz="2000" baseline="30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8674250"/>
                  </a:ext>
                </a:extLst>
              </a:tr>
              <a:tr h="665736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ESC coils cross-section / magnet coils cross-section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2x 7%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93739089"/>
                  </a:ext>
                </a:extLst>
              </a:tr>
              <a:tr h="665736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Distance between magnet and ESC conductors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1.775 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5860778"/>
                  </a:ext>
                </a:extLst>
              </a:tr>
            </a:tbl>
          </a:graphicData>
        </a:graphic>
      </p:graphicFrame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1B9B75DF-73BD-F87F-9532-6CD796741101}"/>
              </a:ext>
            </a:extLst>
          </p:cNvPr>
          <p:cNvGraphicFramePr>
            <a:graphicFrameLocks noGrp="1"/>
          </p:cNvGraphicFramePr>
          <p:nvPr/>
        </p:nvGraphicFramePr>
        <p:xfrm>
          <a:off x="151041" y="1962010"/>
          <a:ext cx="6364859" cy="4236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2479">
                  <a:extLst>
                    <a:ext uri="{9D8B030D-6E8A-4147-A177-3AD203B41FA5}">
                      <a16:colId xmlns:a16="http://schemas.microsoft.com/office/drawing/2014/main" val="1743760926"/>
                    </a:ext>
                  </a:extLst>
                </a:gridCol>
                <a:gridCol w="1262380">
                  <a:extLst>
                    <a:ext uri="{9D8B030D-6E8A-4147-A177-3AD203B41FA5}">
                      <a16:colId xmlns:a16="http://schemas.microsoft.com/office/drawing/2014/main" val="2105586596"/>
                    </a:ext>
                  </a:extLst>
                </a:gridCol>
              </a:tblGrid>
              <a:tr h="481445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SMC magnet parameters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5393294"/>
                  </a:ext>
                </a:extLst>
              </a:tr>
              <a:tr h="417253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Nominal current,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000" baseline="-2500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nominal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14500 A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71705459"/>
                  </a:ext>
                </a:extLst>
              </a:tr>
              <a:tr h="4172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Peak field on the conductor at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000" baseline="-2500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nominal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12.5 T</a:t>
                      </a:r>
                      <a:endParaRPr lang="en-US" sz="2000" baseline="30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7536929"/>
                  </a:ext>
                </a:extLst>
              </a:tr>
              <a:tr h="417253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Operating temperature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1.9 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4989897"/>
                  </a:ext>
                </a:extLst>
              </a:tr>
              <a:tr h="4172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Differential inductance per unit length at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000" baseline="-2500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nominal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3.8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mH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/m</a:t>
                      </a:r>
                      <a:endParaRPr lang="en-US" sz="2000" baseline="30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97935540"/>
                  </a:ext>
                </a:extLst>
              </a:tr>
              <a:tr h="4172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Magnetic length</a:t>
                      </a:r>
                      <a:endParaRPr lang="en-US" sz="2000" baseline="-25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0.38 m</a:t>
                      </a:r>
                      <a:endParaRPr lang="en-US" sz="2000" baseline="30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6394133"/>
                  </a:ext>
                </a:extLst>
              </a:tr>
              <a:tr h="417253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Superconductor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en-US" sz="2000" baseline="-25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Sn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38674250"/>
                  </a:ext>
                </a:extLst>
              </a:tr>
              <a:tr h="417253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Number of strands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93739089"/>
                  </a:ext>
                </a:extLst>
              </a:tr>
              <a:tr h="417253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Strand diameter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 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401217"/>
                  </a:ext>
                </a:extLst>
              </a:tr>
              <a:tr h="417253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Cu/no-Cu ratio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7422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14590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unit and coil design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AA37A09-CBFF-D820-B179-EF259AE23F9E}"/>
              </a:ext>
            </a:extLst>
          </p:cNvPr>
          <p:cNvSpPr/>
          <p:nvPr/>
        </p:nvSpPr>
        <p:spPr>
          <a:xfrm>
            <a:off x="406100" y="919475"/>
            <a:ext cx="3341324" cy="1137924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 reduction </a:t>
            </a:r>
          </a:p>
          <a:p>
            <a:pPr algn="ctr"/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magnet current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DDCE55-1023-F7FB-7D39-5B946FC19262}"/>
              </a:ext>
            </a:extLst>
          </p:cNvPr>
          <p:cNvSpPr/>
          <p:nvPr/>
        </p:nvSpPr>
        <p:spPr>
          <a:xfrm>
            <a:off x="406100" y="2204716"/>
            <a:ext cx="3341324" cy="1137924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dB/dt in most of </a:t>
            </a:r>
          </a:p>
          <a:p>
            <a:pPr algn="ctr"/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magnet coil turns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8426BA-0F49-CC55-0162-FD1A99D1D308}"/>
              </a:ext>
            </a:extLst>
          </p:cNvPr>
          <p:cNvSpPr/>
          <p:nvPr/>
        </p:nvSpPr>
        <p:spPr>
          <a:xfrm>
            <a:off x="406100" y="3489957"/>
            <a:ext cx="3341324" cy="1137924"/>
          </a:xfrm>
          <a:prstGeom prst="rect">
            <a:avLst/>
          </a:prstGeom>
          <a:solidFill>
            <a:srgbClr val="0055A0">
              <a:alpha val="20000"/>
            </a:srgbClr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Extract energy</a:t>
            </a:r>
          </a:p>
          <a:p>
            <a:pPr algn="ctr"/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the magnet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5D4188-2D71-2070-0F75-7D87FD0AD2B0}"/>
              </a:ext>
            </a:extLst>
          </p:cNvPr>
          <p:cNvSpPr/>
          <p:nvPr/>
        </p:nvSpPr>
        <p:spPr>
          <a:xfrm>
            <a:off x="406100" y="4775199"/>
            <a:ext cx="3341324" cy="1137924"/>
          </a:xfrm>
          <a:prstGeom prst="rect">
            <a:avLst/>
          </a:prstGeom>
          <a:solidFill>
            <a:srgbClr val="D60093">
              <a:alpha val="20000"/>
            </a:srgbClr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 temperature and stress in the ESC coils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81C886-6026-EE2B-BD56-4DBC1022EFA6}"/>
              </a:ext>
            </a:extLst>
          </p:cNvPr>
          <p:cNvSpPr/>
          <p:nvPr/>
        </p:nvSpPr>
        <p:spPr>
          <a:xfrm>
            <a:off x="5511500" y="919475"/>
            <a:ext cx="4343700" cy="74422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Unit capacitance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C35533-2EDD-F58C-1A74-4335E162D719}"/>
              </a:ext>
            </a:extLst>
          </p:cNvPr>
          <p:cNvSpPr/>
          <p:nvPr/>
        </p:nvSpPr>
        <p:spPr>
          <a:xfrm>
            <a:off x="5511500" y="1743703"/>
            <a:ext cx="4343700" cy="74422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Unit charging voltage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C66AEC-20BB-3160-5435-4C3ACA557692}"/>
              </a:ext>
            </a:extLst>
          </p:cNvPr>
          <p:cNvSpPr/>
          <p:nvPr/>
        </p:nvSpPr>
        <p:spPr>
          <a:xfrm>
            <a:off x="5511500" y="2729228"/>
            <a:ext cx="4343700" cy="74422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coupling between</a:t>
            </a:r>
          </a:p>
          <a:p>
            <a:pPr algn="ctr"/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and magnet coils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3B5F6B-EBC8-FD08-6609-0A838A8F114B}"/>
              </a:ext>
            </a:extLst>
          </p:cNvPr>
          <p:cNvSpPr/>
          <p:nvPr/>
        </p:nvSpPr>
        <p:spPr>
          <a:xfrm>
            <a:off x="5511500" y="3542451"/>
            <a:ext cx="4343700" cy="74422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field generated by the ESC coils in the magnet turns</a:t>
            </a:r>
            <a:endParaRPr lang="en-GB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17C1FFD-E6CC-BF42-349B-D3846D077E17}"/>
              </a:ext>
            </a:extLst>
          </p:cNvPr>
          <p:cNvSpPr/>
          <p:nvPr/>
        </p:nvSpPr>
        <p:spPr>
          <a:xfrm>
            <a:off x="5511500" y="4355674"/>
            <a:ext cx="4343700" cy="74422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ESC coil cross-section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B884947-1B18-8421-79C7-ECF48465FC9D}"/>
              </a:ext>
            </a:extLst>
          </p:cNvPr>
          <p:cNvSpPr/>
          <p:nvPr/>
        </p:nvSpPr>
        <p:spPr>
          <a:xfrm>
            <a:off x="5511500" y="5168898"/>
            <a:ext cx="4343700" cy="74422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conductor cross-section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08F2A1A-8201-81CD-5B7E-050565E4E58E}"/>
              </a:ext>
            </a:extLst>
          </p:cNvPr>
          <p:cNvSpPr/>
          <p:nvPr/>
        </p:nvSpPr>
        <p:spPr>
          <a:xfrm>
            <a:off x="9969499" y="919475"/>
            <a:ext cx="1766659" cy="1568453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unit design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7337FEB-6375-227B-198C-A34E6F8646B6}"/>
              </a:ext>
            </a:extLst>
          </p:cNvPr>
          <p:cNvSpPr/>
          <p:nvPr/>
        </p:nvSpPr>
        <p:spPr>
          <a:xfrm>
            <a:off x="9969500" y="2729228"/>
            <a:ext cx="1766659" cy="318389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coil design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1A2B552-F296-3A64-EEB6-4C37C0DEA835}"/>
              </a:ext>
            </a:extLst>
          </p:cNvPr>
          <p:cNvCxnSpPr>
            <a:stCxn id="8" idx="1"/>
            <a:endCxn id="3" idx="3"/>
          </p:cNvCxnSpPr>
          <p:nvPr/>
        </p:nvCxnSpPr>
        <p:spPr>
          <a:xfrm flipH="1">
            <a:off x="3747424" y="1291588"/>
            <a:ext cx="1764076" cy="196849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FA97CE3-DB95-5E18-31BB-AB7246D49FD8}"/>
              </a:ext>
            </a:extLst>
          </p:cNvPr>
          <p:cNvCxnSpPr>
            <a:stCxn id="3" idx="3"/>
            <a:endCxn id="9" idx="1"/>
          </p:cNvCxnSpPr>
          <p:nvPr/>
        </p:nvCxnSpPr>
        <p:spPr>
          <a:xfrm>
            <a:off x="3747424" y="1488437"/>
            <a:ext cx="1764076" cy="627379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552B494-E48D-27B4-6820-DD94A9340E91}"/>
              </a:ext>
            </a:extLst>
          </p:cNvPr>
          <p:cNvCxnSpPr>
            <a:stCxn id="4" idx="3"/>
            <a:endCxn id="9" idx="1"/>
          </p:cNvCxnSpPr>
          <p:nvPr/>
        </p:nvCxnSpPr>
        <p:spPr>
          <a:xfrm flipV="1">
            <a:off x="3747424" y="2115816"/>
            <a:ext cx="1764076" cy="657862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65544C7-D859-1A1C-5F0B-105AB773A13C}"/>
              </a:ext>
            </a:extLst>
          </p:cNvPr>
          <p:cNvCxnSpPr>
            <a:cxnSpLocks/>
            <a:stCxn id="4" idx="3"/>
            <a:endCxn id="11" idx="1"/>
          </p:cNvCxnSpPr>
          <p:nvPr/>
        </p:nvCxnSpPr>
        <p:spPr>
          <a:xfrm>
            <a:off x="3747424" y="2773678"/>
            <a:ext cx="1764076" cy="1140886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1E94389-7B46-28B6-AD31-BB0CD69329F8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>
          <a:xfrm flipV="1">
            <a:off x="3747424" y="3101341"/>
            <a:ext cx="1764076" cy="957578"/>
          </a:xfrm>
          <a:prstGeom prst="line">
            <a:avLst/>
          </a:prstGeom>
          <a:ln>
            <a:solidFill>
              <a:srgbClr val="0055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5EC880F-3C35-48BC-BB53-4DDCC2FE2B17}"/>
              </a:ext>
            </a:extLst>
          </p:cNvPr>
          <p:cNvCxnSpPr>
            <a:stCxn id="6" idx="3"/>
            <a:endCxn id="12" idx="1"/>
          </p:cNvCxnSpPr>
          <p:nvPr/>
        </p:nvCxnSpPr>
        <p:spPr>
          <a:xfrm>
            <a:off x="3747424" y="4058919"/>
            <a:ext cx="1764076" cy="668868"/>
          </a:xfrm>
          <a:prstGeom prst="line">
            <a:avLst/>
          </a:prstGeom>
          <a:ln>
            <a:solidFill>
              <a:srgbClr val="0055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0E49986-4FEC-35B5-8CDF-4D1E0B9A7D05}"/>
              </a:ext>
            </a:extLst>
          </p:cNvPr>
          <p:cNvCxnSpPr>
            <a:stCxn id="7" idx="3"/>
            <a:endCxn id="9" idx="1"/>
          </p:cNvCxnSpPr>
          <p:nvPr/>
        </p:nvCxnSpPr>
        <p:spPr>
          <a:xfrm flipV="1">
            <a:off x="3747424" y="2115816"/>
            <a:ext cx="1764076" cy="3228345"/>
          </a:xfrm>
          <a:prstGeom prst="line">
            <a:avLst/>
          </a:prstGeom>
          <a:ln>
            <a:solidFill>
              <a:srgbClr val="D6009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CBFCFBF-45AC-46CD-A351-1F75C3C33DCA}"/>
              </a:ext>
            </a:extLst>
          </p:cNvPr>
          <p:cNvCxnSpPr>
            <a:stCxn id="7" idx="3"/>
            <a:endCxn id="13" idx="1"/>
          </p:cNvCxnSpPr>
          <p:nvPr/>
        </p:nvCxnSpPr>
        <p:spPr>
          <a:xfrm>
            <a:off x="3747424" y="5344161"/>
            <a:ext cx="1764076" cy="196850"/>
          </a:xfrm>
          <a:prstGeom prst="line">
            <a:avLst/>
          </a:prstGeom>
          <a:ln>
            <a:solidFill>
              <a:srgbClr val="D6009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D218A97-DBF4-8991-A8AD-9D2858719506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 flipV="1">
            <a:off x="3747424" y="3101341"/>
            <a:ext cx="1764076" cy="2242820"/>
          </a:xfrm>
          <a:prstGeom prst="line">
            <a:avLst/>
          </a:prstGeom>
          <a:ln>
            <a:solidFill>
              <a:srgbClr val="D6009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8C128C8-2B35-F75D-90B6-E34A6F99FA84}"/>
              </a:ext>
            </a:extLst>
          </p:cNvPr>
          <p:cNvCxnSpPr>
            <a:cxnSpLocks/>
            <a:stCxn id="3" idx="3"/>
            <a:endCxn id="10" idx="1"/>
          </p:cNvCxnSpPr>
          <p:nvPr/>
        </p:nvCxnSpPr>
        <p:spPr>
          <a:xfrm>
            <a:off x="3747424" y="1488437"/>
            <a:ext cx="1764076" cy="1612904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98DB36A-7528-B0F1-FC2D-16FB82FC98AE}"/>
              </a:ext>
            </a:extLst>
          </p:cNvPr>
          <p:cNvCxnSpPr>
            <a:cxnSpLocks/>
            <a:stCxn id="7" idx="3"/>
            <a:endCxn id="12" idx="1"/>
          </p:cNvCxnSpPr>
          <p:nvPr/>
        </p:nvCxnSpPr>
        <p:spPr>
          <a:xfrm flipV="1">
            <a:off x="3747424" y="4727787"/>
            <a:ext cx="1764076" cy="616374"/>
          </a:xfrm>
          <a:prstGeom prst="line">
            <a:avLst/>
          </a:prstGeom>
          <a:ln>
            <a:solidFill>
              <a:srgbClr val="D6009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628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5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Further analysis is ongoing to fully understand the transients</a:t>
            </a:r>
            <a:endParaRPr lang="en-GB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80AE9A-B2FD-FBE7-7AD7-38EE79E1F570}"/>
              </a:ext>
            </a:extLst>
          </p:cNvPr>
          <p:cNvSpPr txBox="1"/>
          <p:nvPr/>
        </p:nvSpPr>
        <p:spPr>
          <a:xfrm>
            <a:off x="208466" y="5796226"/>
            <a:ext cx="117750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pPr>
              <a:spcAft>
                <a:spcPts val="600"/>
              </a:spcAft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3D transient analysis performed by M. Wozniak (CERN) using STEAM-</a:t>
            </a:r>
            <a:r>
              <a:rPr lang="en-GB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FiQuS</a:t>
            </a:r>
            <a:endParaRPr lang="en-GB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113538-3693-9994-F96F-669FF87F8837}"/>
              </a:ext>
            </a:extLst>
          </p:cNvPr>
          <p:cNvGrpSpPr/>
          <p:nvPr/>
        </p:nvGrpSpPr>
        <p:grpSpPr>
          <a:xfrm>
            <a:off x="630013" y="780714"/>
            <a:ext cx="11227117" cy="4555093"/>
            <a:chOff x="202772" y="1138605"/>
            <a:chExt cx="8856831" cy="35934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380A9F0-4116-5AD1-715B-8CD7141C9B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584" t="1615" r="5584" b="7425"/>
            <a:stretch/>
          </p:blipFill>
          <p:spPr>
            <a:xfrm>
              <a:off x="1315338" y="1138605"/>
              <a:ext cx="5227323" cy="3593415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1CCF8EFF-820E-319E-58DE-A0A9601A480B}"/>
                </a:ext>
              </a:extLst>
            </p:cNvPr>
            <p:cNvCxnSpPr>
              <a:cxnSpLocks/>
              <a:stCxn id="7" idx="1"/>
            </p:cNvCxnSpPr>
            <p:nvPr/>
          </p:nvCxnSpPr>
          <p:spPr>
            <a:xfrm flipH="1">
              <a:off x="5730240" y="2268982"/>
              <a:ext cx="974601" cy="307268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FAA8D4C-1C52-1099-3062-F593E0E6BB52}"/>
                </a:ext>
              </a:extLst>
            </p:cNvPr>
            <p:cNvSpPr txBox="1"/>
            <p:nvPr/>
          </p:nvSpPr>
          <p:spPr>
            <a:xfrm>
              <a:off x="6704841" y="1868364"/>
              <a:ext cx="2058132" cy="8012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i="1" dirty="0">
                  <a:latin typeface="+mj-lt"/>
                </a:rPr>
                <a:t>Aluminium Shell</a:t>
              </a:r>
            </a:p>
            <a:p>
              <a:r>
                <a:rPr lang="en-US" sz="2000" i="1" dirty="0">
                  <a:latin typeface="+mj-lt"/>
                </a:rPr>
                <a:t>(eddy currents during transients)</a:t>
              </a:r>
              <a:endParaRPr lang="en-GB" sz="24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820EA59-51B1-3A32-E96D-F4249404E81A}"/>
                </a:ext>
              </a:extLst>
            </p:cNvPr>
            <p:cNvSpPr txBox="1"/>
            <p:nvPr/>
          </p:nvSpPr>
          <p:spPr>
            <a:xfrm>
              <a:off x="7001471" y="3344665"/>
              <a:ext cx="2058132" cy="8012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i="1" dirty="0">
                  <a:latin typeface="+mj-lt"/>
                </a:rPr>
                <a:t>Iron Yoke and Pads</a:t>
              </a:r>
            </a:p>
            <a:p>
              <a:r>
                <a:rPr lang="en-US" sz="2000" i="1" dirty="0">
                  <a:latin typeface="+mj-lt"/>
                </a:rPr>
                <a:t>(nonlinear, shorter than the magnet coil)</a:t>
              </a:r>
              <a:endParaRPr lang="en-GB" sz="2400" dirty="0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498502A5-4B4E-3CD3-82F7-C6BD8D77B2F1}"/>
                </a:ext>
              </a:extLst>
            </p:cNvPr>
            <p:cNvCxnSpPr>
              <a:cxnSpLocks/>
              <a:stCxn id="8" idx="1"/>
            </p:cNvCxnSpPr>
            <p:nvPr/>
          </p:nvCxnSpPr>
          <p:spPr>
            <a:xfrm flipH="1" flipV="1">
              <a:off x="3992880" y="3490130"/>
              <a:ext cx="3008591" cy="255153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0BAFC45-5171-5C81-F2BE-1679A9F32FB3}"/>
                </a:ext>
              </a:extLst>
            </p:cNvPr>
            <p:cNvCxnSpPr>
              <a:cxnSpLocks/>
            </p:cNvCxnSpPr>
            <p:nvPr/>
          </p:nvCxnSpPr>
          <p:spPr>
            <a:xfrm>
              <a:off x="1315338" y="2198370"/>
              <a:ext cx="1405002" cy="558219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C1D920B-56EB-6F6F-43F3-DD2D3AC04E6E}"/>
                </a:ext>
              </a:extLst>
            </p:cNvPr>
            <p:cNvSpPr txBox="1"/>
            <p:nvPr/>
          </p:nvSpPr>
          <p:spPr>
            <a:xfrm>
              <a:off x="202772" y="2756589"/>
              <a:ext cx="2577533" cy="5584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i="1" dirty="0">
                  <a:latin typeface="+mj-lt"/>
                </a:rPr>
                <a:t>Magnet coil</a:t>
              </a:r>
            </a:p>
            <a:p>
              <a:r>
                <a:rPr lang="en-US" sz="2000" i="1" dirty="0">
                  <a:latin typeface="+mj-lt"/>
                </a:rPr>
                <a:t>(</a:t>
              </a:r>
              <a:r>
                <a:rPr lang="en-US" i="1" dirty="0">
                  <a:latin typeface="+mj-lt"/>
                </a:rPr>
                <a:t>Nb</a:t>
              </a:r>
              <a:r>
                <a:rPr lang="en-US" i="1" baseline="-25000" dirty="0">
                  <a:latin typeface="+mj-lt"/>
                </a:rPr>
                <a:t>3</a:t>
              </a:r>
              <a:r>
                <a:rPr lang="en-US" i="1" dirty="0">
                  <a:latin typeface="+mj-lt"/>
                </a:rPr>
                <a:t>Sn</a:t>
              </a:r>
              <a:r>
                <a:rPr lang="en-US" sz="2000" i="1" dirty="0">
                  <a:latin typeface="+mj-lt"/>
                </a:rPr>
                <a:t>)</a:t>
              </a:r>
              <a:endParaRPr lang="en-GB" sz="24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7DCE0FF-385D-5965-36C7-8C41DAC6D8C9}"/>
                </a:ext>
              </a:extLst>
            </p:cNvPr>
            <p:cNvSpPr txBox="1"/>
            <p:nvPr/>
          </p:nvSpPr>
          <p:spPr>
            <a:xfrm>
              <a:off x="202772" y="1991474"/>
              <a:ext cx="1306624" cy="5584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i="1" dirty="0">
                  <a:latin typeface="+mj-lt"/>
                </a:rPr>
                <a:t>ESC coil 1</a:t>
              </a:r>
            </a:p>
            <a:p>
              <a:r>
                <a:rPr lang="en-US" sz="2000" i="1" dirty="0">
                  <a:latin typeface="+mj-lt"/>
                </a:rPr>
                <a:t>(Cu)</a:t>
              </a:r>
              <a:endParaRPr lang="en-GB" sz="2400" dirty="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00D1BE3-AC90-9592-441F-B239B7CD60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68486" y="2953839"/>
              <a:ext cx="915835" cy="23575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0BA07B1-5183-D7F2-0F48-335371B0A7FA}"/>
                </a:ext>
              </a:extLst>
            </p:cNvPr>
            <p:cNvSpPr txBox="1"/>
            <p:nvPr/>
          </p:nvSpPr>
          <p:spPr>
            <a:xfrm>
              <a:off x="202772" y="3490130"/>
              <a:ext cx="1685954" cy="5584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i="1" dirty="0">
                  <a:latin typeface="+mj-lt"/>
                </a:rPr>
                <a:t>ESC coil 2</a:t>
              </a:r>
            </a:p>
            <a:p>
              <a:r>
                <a:rPr lang="en-US" sz="2000" i="1" dirty="0">
                  <a:latin typeface="+mj-lt"/>
                </a:rPr>
                <a:t>(Cu)</a:t>
              </a:r>
              <a:endParaRPr lang="en-GB" sz="2400" dirty="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83FE5F1-74B3-93B4-0897-6635BEA5D456}"/>
                </a:ext>
              </a:extLst>
            </p:cNvPr>
            <p:cNvCxnSpPr>
              <a:cxnSpLocks/>
              <a:endCxn id="11" idx="3"/>
            </p:cNvCxnSpPr>
            <p:nvPr/>
          </p:nvCxnSpPr>
          <p:spPr>
            <a:xfrm flipV="1">
              <a:off x="1377696" y="3035807"/>
              <a:ext cx="1402609" cy="633985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7" name="Graphic 4">
            <a:extLst>
              <a:ext uri="{FF2B5EF4-FFF2-40B4-BE49-F238E27FC236}">
                <a16:creationId xmlns:a16="http://schemas.microsoft.com/office/drawing/2014/main" id="{B3EC55DE-2D68-A2F6-4FF5-3D181E4DC2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12723" y="5430714"/>
            <a:ext cx="506606" cy="76900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99DFD37-2326-5412-5E2D-DDDB1EFFCE9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5243" y="5596816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3F8CF25-D69E-A7DA-6FAC-6062EC1A4B73}"/>
              </a:ext>
            </a:extLst>
          </p:cNvPr>
          <p:cNvCxnSpPr/>
          <p:nvPr/>
        </p:nvCxnSpPr>
        <p:spPr>
          <a:xfrm flipV="1">
            <a:off x="-1447800" y="965200"/>
            <a:ext cx="15570200" cy="30241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59993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coil fabrication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DBDE44-30ED-848B-D463-42BC24E8BEF3}"/>
              </a:ext>
            </a:extLst>
          </p:cNvPr>
          <p:cNvSpPr txBox="1"/>
          <p:nvPr/>
        </p:nvSpPr>
        <p:spPr>
          <a:xfrm>
            <a:off x="0" y="5726732"/>
            <a:ext cx="1188991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the ESC coils for SMC: E. Ravaioli, J. Bauche, M. Dumas, I. Garcia-Aguirrebeitia Sanchez, M. Masci, J.C. Perez, P. Wachal, M. Wozniak (CERN).</a:t>
            </a: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Fabrication of the ESC coils for SMC: J. Bauche, M. Dumas, I. Garcia-Aguirrebeitia Sanchez (CERN).</a:t>
            </a:r>
          </a:p>
          <a:p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A glass plate with a black line on it&#10;&#10;Description automatically generated">
            <a:extLst>
              <a:ext uri="{FF2B5EF4-FFF2-40B4-BE49-F238E27FC236}">
                <a16:creationId xmlns:a16="http://schemas.microsoft.com/office/drawing/2014/main" id="{56788038-3544-70AA-2905-59D70EA38B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715347" y="1729428"/>
            <a:ext cx="5077179" cy="2855913"/>
          </a:xfrm>
          <a:prstGeom prst="rect">
            <a:avLst/>
          </a:prstGeom>
        </p:spPr>
      </p:pic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95A17892-718B-33AB-1F7D-B238A74898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9209" y="614477"/>
            <a:ext cx="2686676" cy="5077183"/>
          </a:xfrm>
          <a:prstGeom prst="rect">
            <a:avLst/>
          </a:prstGeom>
        </p:spPr>
      </p:pic>
      <p:pic>
        <p:nvPicPr>
          <p:cNvPr id="8" name="Picture 7" descr="A close-up of a machine&#10;&#10;Description automatically generated">
            <a:extLst>
              <a:ext uri="{FF2B5EF4-FFF2-40B4-BE49-F238E27FC236}">
                <a16:creationId xmlns:a16="http://schemas.microsoft.com/office/drawing/2014/main" id="{C3ECA16E-9E15-0FB6-7256-6B21869187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3895" y="614477"/>
            <a:ext cx="3822819" cy="507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773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Model Coil (SMC) cross-section including two ESC auxiliary coils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6DE5D3-FC1B-547B-BB54-A169D92E8457}"/>
              </a:ext>
            </a:extLst>
          </p:cNvPr>
          <p:cNvSpPr txBox="1"/>
          <p:nvPr/>
        </p:nvSpPr>
        <p:spPr>
          <a:xfrm>
            <a:off x="0" y="5726732"/>
            <a:ext cx="118899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the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Model Coil (SMC)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magnet by J.C. Perez and team (CERN).</a:t>
            </a: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the ESC coils for SMC: E. Ravaioli, J. Bauche, M. Dumas, I. Garcia-Aguirrebeitia Sanchez, M. Masci, J.C. Perez, P. Wachal, M. Wozniak (CERN).</a:t>
            </a:r>
          </a:p>
        </p:txBody>
      </p:sp>
      <p:sp>
        <p:nvSpPr>
          <p:cNvPr id="5" name="Rounded Rectangle 5">
            <a:extLst>
              <a:ext uri="{FF2B5EF4-FFF2-40B4-BE49-F238E27FC236}">
                <a16:creationId xmlns:a16="http://schemas.microsoft.com/office/drawing/2014/main" id="{3BBDE220-C283-9AE6-763B-B38450D5B317}"/>
              </a:ext>
            </a:extLst>
          </p:cNvPr>
          <p:cNvSpPr/>
          <p:nvPr/>
        </p:nvSpPr>
        <p:spPr>
          <a:xfrm>
            <a:off x="5705475" y="5136818"/>
            <a:ext cx="6335484" cy="5324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0000" tIns="180000" rIns="180000" bIns="180000" numCol="1" spcCol="1270" anchor="ctr" anchorCtr="0"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Thick insulation between ESC and magnet coils 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249A668-0E1F-2644-12E2-49A917F51C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63" t="28478" r="1446" b="11481"/>
          <a:stretch/>
        </p:blipFill>
        <p:spPr>
          <a:xfrm>
            <a:off x="263209" y="807599"/>
            <a:ext cx="11665582" cy="364229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A164A01-A3A8-4AB2-8FD5-6330983F9DFE}"/>
              </a:ext>
            </a:extLst>
          </p:cNvPr>
          <p:cNvCxnSpPr>
            <a:cxnSpLocks/>
          </p:cNvCxnSpPr>
          <p:nvPr/>
        </p:nvCxnSpPr>
        <p:spPr>
          <a:xfrm flipH="1">
            <a:off x="4659482" y="1225831"/>
            <a:ext cx="504000" cy="0"/>
          </a:xfrm>
          <a:prstGeom prst="straightConnector1">
            <a:avLst/>
          </a:prstGeom>
          <a:ln w="25400">
            <a:solidFill>
              <a:srgbClr val="00008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00171FA-2AE3-1AE6-E3FE-654776FD4756}"/>
              </a:ext>
            </a:extLst>
          </p:cNvPr>
          <p:cNvCxnSpPr>
            <a:cxnSpLocks/>
          </p:cNvCxnSpPr>
          <p:nvPr/>
        </p:nvCxnSpPr>
        <p:spPr>
          <a:xfrm>
            <a:off x="7968973" y="1225831"/>
            <a:ext cx="504000" cy="0"/>
          </a:xfrm>
          <a:prstGeom prst="straightConnector1">
            <a:avLst/>
          </a:prstGeom>
          <a:ln w="25400">
            <a:solidFill>
              <a:srgbClr val="00008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9353303-852D-6314-F41C-7772390A8351}"/>
              </a:ext>
            </a:extLst>
          </p:cNvPr>
          <p:cNvCxnSpPr>
            <a:cxnSpLocks/>
          </p:cNvCxnSpPr>
          <p:nvPr/>
        </p:nvCxnSpPr>
        <p:spPr>
          <a:xfrm flipH="1">
            <a:off x="4659482" y="2987485"/>
            <a:ext cx="504000" cy="0"/>
          </a:xfrm>
          <a:prstGeom prst="straightConnector1">
            <a:avLst/>
          </a:prstGeom>
          <a:ln w="25400">
            <a:solidFill>
              <a:srgbClr val="8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B55374B-F3FE-6A9D-6939-9D62EE5792E9}"/>
              </a:ext>
            </a:extLst>
          </p:cNvPr>
          <p:cNvCxnSpPr>
            <a:cxnSpLocks/>
          </p:cNvCxnSpPr>
          <p:nvPr/>
        </p:nvCxnSpPr>
        <p:spPr>
          <a:xfrm flipV="1">
            <a:off x="7968973" y="2987485"/>
            <a:ext cx="504000" cy="0"/>
          </a:xfrm>
          <a:prstGeom prst="straightConnector1">
            <a:avLst/>
          </a:prstGeom>
          <a:ln w="25400">
            <a:solidFill>
              <a:srgbClr val="8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B3495ED-64DF-B56D-E3B7-7B28830F7C7A}"/>
              </a:ext>
            </a:extLst>
          </p:cNvPr>
          <p:cNvCxnSpPr>
            <a:cxnSpLocks/>
          </p:cNvCxnSpPr>
          <p:nvPr/>
        </p:nvCxnSpPr>
        <p:spPr>
          <a:xfrm flipH="1">
            <a:off x="4659482" y="1926582"/>
            <a:ext cx="504000" cy="0"/>
          </a:xfrm>
          <a:prstGeom prst="straightConnector1">
            <a:avLst/>
          </a:prstGeom>
          <a:ln w="25400"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BBA9171-C422-B277-3B48-BF30427B2C7F}"/>
              </a:ext>
            </a:extLst>
          </p:cNvPr>
          <p:cNvCxnSpPr>
            <a:cxnSpLocks/>
          </p:cNvCxnSpPr>
          <p:nvPr/>
        </p:nvCxnSpPr>
        <p:spPr>
          <a:xfrm flipH="1">
            <a:off x="4659482" y="2281365"/>
            <a:ext cx="504000" cy="0"/>
          </a:xfrm>
          <a:prstGeom prst="straightConnector1">
            <a:avLst/>
          </a:prstGeom>
          <a:ln w="25400"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0082171-7917-7033-982E-F9CFD9C9EE1F}"/>
              </a:ext>
            </a:extLst>
          </p:cNvPr>
          <p:cNvCxnSpPr>
            <a:cxnSpLocks/>
          </p:cNvCxnSpPr>
          <p:nvPr/>
        </p:nvCxnSpPr>
        <p:spPr>
          <a:xfrm>
            <a:off x="7968973" y="1926582"/>
            <a:ext cx="504000" cy="0"/>
          </a:xfrm>
          <a:prstGeom prst="straightConnector1">
            <a:avLst/>
          </a:prstGeom>
          <a:ln w="25400"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4AD0C351-8A4E-2256-DE1A-05080BDF6842}"/>
              </a:ext>
            </a:extLst>
          </p:cNvPr>
          <p:cNvSpPr/>
          <p:nvPr/>
        </p:nvSpPr>
        <p:spPr>
          <a:xfrm>
            <a:off x="5148392" y="1839130"/>
            <a:ext cx="2810599" cy="52186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coils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05689F9-ABD2-2FB0-F945-B906005A7FBC}"/>
              </a:ext>
            </a:extLst>
          </p:cNvPr>
          <p:cNvSpPr/>
          <p:nvPr/>
        </p:nvSpPr>
        <p:spPr>
          <a:xfrm>
            <a:off x="5148392" y="958111"/>
            <a:ext cx="2810599" cy="521867"/>
          </a:xfrm>
          <a:prstGeom prst="rect">
            <a:avLst/>
          </a:prstGeom>
          <a:solidFill>
            <a:schemeClr val="bg1"/>
          </a:solidFill>
          <a:ln>
            <a:solidFill>
              <a:srgbClr val="0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coil 1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20C0457-DCE8-011D-9209-6DC24A8C06AB}"/>
              </a:ext>
            </a:extLst>
          </p:cNvPr>
          <p:cNvCxnSpPr>
            <a:cxnSpLocks/>
          </p:cNvCxnSpPr>
          <p:nvPr/>
        </p:nvCxnSpPr>
        <p:spPr>
          <a:xfrm>
            <a:off x="7968973" y="2281365"/>
            <a:ext cx="504000" cy="0"/>
          </a:xfrm>
          <a:prstGeom prst="straightConnector1">
            <a:avLst/>
          </a:prstGeom>
          <a:ln w="25400">
            <a:solidFill>
              <a:srgbClr val="0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5">
            <a:extLst>
              <a:ext uri="{FF2B5EF4-FFF2-40B4-BE49-F238E27FC236}">
                <a16:creationId xmlns:a16="http://schemas.microsoft.com/office/drawing/2014/main" id="{E196F097-0646-E13C-C3EA-5BB8931F5B77}"/>
              </a:ext>
            </a:extLst>
          </p:cNvPr>
          <p:cNvSpPr/>
          <p:nvPr/>
        </p:nvSpPr>
        <p:spPr>
          <a:xfrm>
            <a:off x="105321" y="4537948"/>
            <a:ext cx="5472519" cy="5324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0000" tIns="180000" rIns="180000" bIns="180000" numCol="1" spcCol="1270" anchor="ctr" anchorCtr="0"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field of 12.5 T at 1.9 K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889B908-3D0B-55CD-9DCE-4187506B50DD}"/>
              </a:ext>
            </a:extLst>
          </p:cNvPr>
          <p:cNvSpPr/>
          <p:nvPr/>
        </p:nvSpPr>
        <p:spPr>
          <a:xfrm>
            <a:off x="105321" y="5136818"/>
            <a:ext cx="5472519" cy="5324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0000" tIns="180000" rIns="180000" bIns="180000" numCol="1" spcCol="1270" anchor="ctr" anchorCtr="0"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Cable made of 40 Nb</a:t>
            </a:r>
            <a:r>
              <a:rPr lang="en-US" sz="2400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 0.7 mm strands</a:t>
            </a:r>
          </a:p>
        </p:txBody>
      </p:sp>
      <p:sp>
        <p:nvSpPr>
          <p:cNvPr id="7" name="Rounded Rectangle 5">
            <a:extLst>
              <a:ext uri="{FF2B5EF4-FFF2-40B4-BE49-F238E27FC236}">
                <a16:creationId xmlns:a16="http://schemas.microsoft.com/office/drawing/2014/main" id="{48D5AB86-8479-9BE9-18D4-2DAF426591E8}"/>
              </a:ext>
            </a:extLst>
          </p:cNvPr>
          <p:cNvSpPr/>
          <p:nvPr/>
        </p:nvSpPr>
        <p:spPr>
          <a:xfrm>
            <a:off x="5705475" y="4537948"/>
            <a:ext cx="6335484" cy="5324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0000" tIns="180000" rIns="180000" bIns="180000" numCol="1" spcCol="1270" anchor="ctr" anchorCtr="0"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coils made of 0.8x2 mm Cu single wire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4E620FA-DCB9-7F03-A4AD-3AAC2E893891}"/>
              </a:ext>
            </a:extLst>
          </p:cNvPr>
          <p:cNvSpPr/>
          <p:nvPr/>
        </p:nvSpPr>
        <p:spPr>
          <a:xfrm>
            <a:off x="5626394" y="2756819"/>
            <a:ext cx="1854594" cy="5218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E888D45-4995-08E9-6305-02C7A7190ECA}"/>
              </a:ext>
            </a:extLst>
          </p:cNvPr>
          <p:cNvSpPr/>
          <p:nvPr/>
        </p:nvSpPr>
        <p:spPr>
          <a:xfrm>
            <a:off x="5148392" y="2722998"/>
            <a:ext cx="2810599" cy="521867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coil 2</a:t>
            </a:r>
          </a:p>
        </p:txBody>
      </p:sp>
    </p:spTree>
    <p:extLst>
      <p:ext uri="{BB962C8B-B14F-4D97-AF65-F5344CB8AC3E}">
        <p14:creationId xmlns:p14="http://schemas.microsoft.com/office/powerpoint/2010/main" val="734161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8" grpId="0" animBg="1"/>
      <p:bldP spid="7" grpId="0" animBg="1"/>
      <p:bldP spid="29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technology development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4A2483-8749-60D5-7C3E-E805836991F2}"/>
              </a:ext>
            </a:extLst>
          </p:cNvPr>
          <p:cNvSpPr/>
          <p:nvPr/>
        </p:nvSpPr>
        <p:spPr>
          <a:xfrm>
            <a:off x="130175" y="5372099"/>
            <a:ext cx="11949934" cy="806879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Many thanks to the designers who already considered using ESC.</a:t>
            </a:r>
          </a:p>
          <a:p>
            <a:pPr algn="ctr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It’s relatively easy (and very interesting!) to study new cases, so you’re very welcome to ask for a custom analysis.</a:t>
            </a:r>
            <a:endParaRPr lang="en-GB"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B52673-B647-8898-7925-8EAC82CAF8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686088"/>
              </p:ext>
            </p:extLst>
          </p:nvPr>
        </p:nvGraphicFramePr>
        <p:xfrm>
          <a:off x="121034" y="614477"/>
          <a:ext cx="11949933" cy="4677371"/>
        </p:xfrm>
        <a:graphic>
          <a:graphicData uri="http://schemas.openxmlformats.org/drawingml/2006/table">
            <a:tbl>
              <a:tblPr firstRow="1" bandRow="1"/>
              <a:tblGrid>
                <a:gridCol w="1767687">
                  <a:extLst>
                    <a:ext uri="{9D8B030D-6E8A-4147-A177-3AD203B41FA5}">
                      <a16:colId xmlns:a16="http://schemas.microsoft.com/office/drawing/2014/main" val="943565284"/>
                    </a:ext>
                  </a:extLst>
                </a:gridCol>
                <a:gridCol w="1199275">
                  <a:extLst>
                    <a:ext uri="{9D8B030D-6E8A-4147-A177-3AD203B41FA5}">
                      <a16:colId xmlns:a16="http://schemas.microsoft.com/office/drawing/2014/main" val="3304634739"/>
                    </a:ext>
                  </a:extLst>
                </a:gridCol>
                <a:gridCol w="1115417">
                  <a:extLst>
                    <a:ext uri="{9D8B030D-6E8A-4147-A177-3AD203B41FA5}">
                      <a16:colId xmlns:a16="http://schemas.microsoft.com/office/drawing/2014/main" val="3176897534"/>
                    </a:ext>
                  </a:extLst>
                </a:gridCol>
                <a:gridCol w="1007949">
                  <a:extLst>
                    <a:ext uri="{9D8B030D-6E8A-4147-A177-3AD203B41FA5}">
                      <a16:colId xmlns:a16="http://schemas.microsoft.com/office/drawing/2014/main" val="1343455128"/>
                    </a:ext>
                  </a:extLst>
                </a:gridCol>
                <a:gridCol w="1216707">
                  <a:extLst>
                    <a:ext uri="{9D8B030D-6E8A-4147-A177-3AD203B41FA5}">
                      <a16:colId xmlns:a16="http://schemas.microsoft.com/office/drawing/2014/main" val="1604260920"/>
                    </a:ext>
                  </a:extLst>
                </a:gridCol>
                <a:gridCol w="1169854">
                  <a:extLst>
                    <a:ext uri="{9D8B030D-6E8A-4147-A177-3AD203B41FA5}">
                      <a16:colId xmlns:a16="http://schemas.microsoft.com/office/drawing/2014/main" val="3936943366"/>
                    </a:ext>
                  </a:extLst>
                </a:gridCol>
                <a:gridCol w="1351394">
                  <a:extLst>
                    <a:ext uri="{9D8B030D-6E8A-4147-A177-3AD203B41FA5}">
                      <a16:colId xmlns:a16="http://schemas.microsoft.com/office/drawing/2014/main" val="1108408707"/>
                    </a:ext>
                  </a:extLst>
                </a:gridCol>
                <a:gridCol w="997000">
                  <a:extLst>
                    <a:ext uri="{9D8B030D-6E8A-4147-A177-3AD203B41FA5}">
                      <a16:colId xmlns:a16="http://schemas.microsoft.com/office/drawing/2014/main" val="4147585911"/>
                    </a:ext>
                  </a:extLst>
                </a:gridCol>
                <a:gridCol w="769159">
                  <a:extLst>
                    <a:ext uri="{9D8B030D-6E8A-4147-A177-3AD203B41FA5}">
                      <a16:colId xmlns:a16="http://schemas.microsoft.com/office/drawing/2014/main" val="2604786584"/>
                    </a:ext>
                  </a:extLst>
                </a:gridCol>
                <a:gridCol w="1355491">
                  <a:extLst>
                    <a:ext uri="{9D8B030D-6E8A-4147-A177-3AD203B41FA5}">
                      <a16:colId xmlns:a16="http://schemas.microsoft.com/office/drawing/2014/main" val="1234732088"/>
                    </a:ext>
                  </a:extLst>
                </a:gridCol>
              </a:tblGrid>
              <a:tr h="7108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Conceptual</a:t>
                      </a:r>
                    </a:p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Conductor</a:t>
                      </a:r>
                    </a:p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selection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Magnetic</a:t>
                      </a:r>
                    </a:p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</a:t>
                      </a:r>
                    </a:p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design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</a:t>
                      </a:r>
                    </a:p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study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ESC coil</a:t>
                      </a:r>
                    </a:p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ESC coil</a:t>
                      </a:r>
                    </a:p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assembly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Performance</a:t>
                      </a:r>
                    </a:p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analysis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215795"/>
                  </a:ext>
                </a:extLst>
              </a:tr>
              <a:tr h="396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SMC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6353417"/>
                  </a:ext>
                </a:extLst>
              </a:tr>
              <a:tr h="396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PSI subscale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1463575"/>
                  </a:ext>
                </a:extLst>
              </a:tr>
              <a:tr h="396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MQXFS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666789"/>
                  </a:ext>
                </a:extLst>
              </a:tr>
              <a:tr h="396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HFM 12 T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3945302"/>
                  </a:ext>
                </a:extLst>
              </a:tr>
              <a:tr h="396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HFM 12 T mirror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2959996"/>
                  </a:ext>
                </a:extLst>
              </a:tr>
              <a:tr h="396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BOND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0875607"/>
                  </a:ext>
                </a:extLst>
              </a:tr>
              <a:tr h="396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FCC MQ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6080200"/>
                  </a:ext>
                </a:extLst>
              </a:tr>
              <a:tr h="396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PSI 13 T SMACC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1234718"/>
                  </a:ext>
                </a:extLst>
              </a:tr>
              <a:tr h="3966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PSI 14 T SMACC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0021586"/>
                  </a:ext>
                </a:extLst>
              </a:tr>
              <a:tr h="39665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MDP 20 T dipole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done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ongoing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598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36013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future</a:t>
            </a:r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ESC technology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651701-6BD9-9F57-6269-13B64EF7EB8A}"/>
              </a:ext>
            </a:extLst>
          </p:cNvPr>
          <p:cNvSpPr/>
          <p:nvPr/>
        </p:nvSpPr>
        <p:spPr>
          <a:xfrm>
            <a:off x="239166" y="786404"/>
            <a:ext cx="11609934" cy="117157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 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design/simulation tools </a:t>
            </a:r>
            <a:r>
              <a:rPr lang="en-US" sz="28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study different applications</a:t>
            </a:r>
            <a:endParaRPr lang="en-US" sz="2800" b="1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0BE46C-3F5A-9482-E013-609830961AEE}"/>
              </a:ext>
            </a:extLst>
          </p:cNvPr>
          <p:cNvSpPr/>
          <p:nvPr/>
        </p:nvSpPr>
        <p:spPr>
          <a:xfrm>
            <a:off x="239166" y="2159394"/>
            <a:ext cx="11609934" cy="117157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Demonstrate ESC on insulated 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temperature superconductor</a:t>
            </a:r>
            <a:r>
              <a:rPr lang="en-US" sz="28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magnets</a:t>
            </a:r>
            <a:endParaRPr lang="en-US" sz="2800" b="1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138289-1393-122E-C599-67AEE3684872}"/>
              </a:ext>
            </a:extLst>
          </p:cNvPr>
          <p:cNvSpPr/>
          <p:nvPr/>
        </p:nvSpPr>
        <p:spPr>
          <a:xfrm>
            <a:off x="239166" y="3532384"/>
            <a:ext cx="11609934" cy="117157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Focus on applications that remove technology bottlenecks and 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enable</a:t>
            </a:r>
            <a:endParaRPr lang="en-US" sz="28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534DD9B-609F-1184-E8DC-CCEF28FA4F8C}"/>
              </a:ext>
            </a:extLst>
          </p:cNvPr>
          <p:cNvSpPr/>
          <p:nvPr/>
        </p:nvSpPr>
        <p:spPr>
          <a:xfrm>
            <a:off x="239166" y="4905375"/>
            <a:ext cx="11609934" cy="117157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Keep an </a:t>
            </a:r>
            <a:r>
              <a:rPr lang="en-US" sz="2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 mind </a:t>
            </a:r>
            <a:r>
              <a:rPr lang="en-US" sz="28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(and eyes) for other protection techniques</a:t>
            </a:r>
            <a:endParaRPr lang="en-US" sz="2800" b="1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81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F036A28-412A-E880-70E9-ABD2509B75FE}"/>
              </a:ext>
            </a:extLst>
          </p:cNvPr>
          <p:cNvSpPr/>
          <p:nvPr/>
        </p:nvSpPr>
        <p:spPr>
          <a:xfrm>
            <a:off x="9170981" y="790828"/>
            <a:ext cx="2880000" cy="5277825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Future R&amp;D efforts</a:t>
            </a:r>
          </a:p>
          <a:p>
            <a:endParaRPr lang="en-US" sz="2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 Cu/Ag fraction</a:t>
            </a:r>
          </a:p>
          <a:p>
            <a:pPr marL="266700" indent="-266700">
              <a:buFont typeface="Wingdings" panose="05000000000000000000" pitchFamily="2" charset="2"/>
              <a:buChar char="ü"/>
            </a:pPr>
            <a:endParaRPr lang="en-US" sz="2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ü"/>
            </a:pPr>
            <a:endParaRPr lang="en-US" sz="2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ü"/>
            </a:pPr>
            <a:endParaRPr lang="en-US" sz="2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ü"/>
            </a:pPr>
            <a:endParaRPr lang="en-US" sz="14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the extra space for strand reinforcement </a:t>
            </a:r>
          </a:p>
          <a:p>
            <a:pPr marL="266700" indent="-266700">
              <a:buFont typeface="Wingdings" panose="05000000000000000000" pitchFamily="2" charset="2"/>
              <a:buChar char="ü"/>
            </a:pPr>
            <a:endParaRPr lang="en-US" sz="2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ü"/>
            </a:pPr>
            <a:endParaRPr lang="en-US" sz="2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ü"/>
            </a:pPr>
            <a:endParaRPr lang="en-US" sz="2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ü"/>
            </a:pPr>
            <a:endParaRPr lang="en-US" sz="12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the extra space for stress-management elements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7D601A1-9CE2-222E-E44F-B3E447134763}"/>
              </a:ext>
            </a:extLst>
          </p:cNvPr>
          <p:cNvSpPr/>
          <p:nvPr/>
        </p:nvSpPr>
        <p:spPr>
          <a:xfrm>
            <a:off x="182203" y="786404"/>
            <a:ext cx="2880000" cy="264259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Conventional high-field magnet designs are often limited by</a:t>
            </a:r>
          </a:p>
          <a:p>
            <a:pPr marL="266700" indent="-266700" algn="ctr"/>
            <a:endParaRPr lang="en-US" sz="9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Critical current density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Stress in the conductor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protection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A3126E-4CD6-21F0-BBB0-0A00D60417DC}"/>
              </a:ext>
            </a:extLst>
          </p:cNvPr>
          <p:cNvSpPr/>
          <p:nvPr/>
        </p:nvSpPr>
        <p:spPr>
          <a:xfrm>
            <a:off x="6190368" y="3548654"/>
            <a:ext cx="2880000" cy="2520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Cu/Ag can’t be reduced at will (due to stability, mechanical strength)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density can’t be increased at will (stress in the conductor)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5F9041D-9A9A-500E-816B-F4EC89B9744A}"/>
              </a:ext>
            </a:extLst>
          </p:cNvPr>
          <p:cNvSpPr/>
          <p:nvPr/>
        </p:nvSpPr>
        <p:spPr>
          <a:xfrm>
            <a:off x="3178462" y="799455"/>
            <a:ext cx="2880000" cy="264259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Targets for Optimized ESC</a:t>
            </a:r>
          </a:p>
          <a:p>
            <a:endParaRPr lang="en-US" sz="200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90% magnet conductor quenched in 5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90% magnet’s stored energy extracted</a:t>
            </a: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40989AF-8D62-D3A1-6F79-4DCE728B8119}"/>
              </a:ext>
            </a:extLst>
          </p:cNvPr>
          <p:cNvSpPr/>
          <p:nvPr/>
        </p:nvSpPr>
        <p:spPr>
          <a:xfrm>
            <a:off x="3178462" y="3548654"/>
            <a:ext cx="2880000" cy="2520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Challenges</a:t>
            </a:r>
          </a:p>
          <a:p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Integrate ESC coils</a:t>
            </a:r>
          </a:p>
          <a:p>
            <a:pPr marL="266700" indent="-2667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Mechanical analysis including transients</a:t>
            </a:r>
          </a:p>
          <a:p>
            <a:pPr marL="266700" indent="-2667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most effective ESC coil concepts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FD3DFF7-BA4A-72D8-885B-FB37EA2AE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Enabling </a:t>
            </a:r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new design space for superconducting magnets?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1FD8C9-1AA0-F933-5106-8439640F1BE1}"/>
              </a:ext>
            </a:extLst>
          </p:cNvPr>
          <p:cNvSpPr/>
          <p:nvPr/>
        </p:nvSpPr>
        <p:spPr>
          <a:xfrm>
            <a:off x="6174721" y="799455"/>
            <a:ext cx="2880000" cy="264259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Less stabilizer needed</a:t>
            </a:r>
          </a:p>
          <a:p>
            <a:endParaRPr lang="en-US" sz="200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667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 Cu/Ag fraction</a:t>
            </a:r>
          </a:p>
          <a:p>
            <a:pPr marL="266700" indent="-2667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Smaller conductor</a:t>
            </a:r>
          </a:p>
          <a:p>
            <a:pPr marL="266700" indent="-2667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compact magnet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70B37D4-2D62-28AB-96BB-D170F9141B89}"/>
              </a:ext>
            </a:extLst>
          </p:cNvPr>
          <p:cNvGrpSpPr/>
          <p:nvPr/>
        </p:nvGrpSpPr>
        <p:grpSpPr>
          <a:xfrm>
            <a:off x="6330722" y="2443784"/>
            <a:ext cx="883498" cy="883498"/>
            <a:chOff x="3188040" y="798725"/>
            <a:chExt cx="1132499" cy="1132499"/>
          </a:xfrm>
          <a:effectLst/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9B5E980-06FF-4EC0-812C-3271169CB922}"/>
                </a:ext>
              </a:extLst>
            </p:cNvPr>
            <p:cNvSpPr/>
            <p:nvPr/>
          </p:nvSpPr>
          <p:spPr>
            <a:xfrm>
              <a:off x="3188040" y="798725"/>
              <a:ext cx="1132499" cy="113249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C52F058-BB7F-AB5D-A175-8486581C0888}"/>
                </a:ext>
              </a:extLst>
            </p:cNvPr>
            <p:cNvSpPr/>
            <p:nvPr/>
          </p:nvSpPr>
          <p:spPr>
            <a:xfrm>
              <a:off x="3340441" y="945256"/>
              <a:ext cx="820080" cy="820080"/>
            </a:xfrm>
            <a:prstGeom prst="ellipse">
              <a:avLst/>
            </a:prstGeom>
            <a:pattFill prst="divot">
              <a:fgClr>
                <a:srgbClr val="00B0F0"/>
              </a:fgClr>
              <a:bgClr>
                <a:srgbClr val="FFDB69"/>
              </a:bgClr>
            </a:patt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F661106-A951-BF81-DEE3-65C84F7F9F4C}"/>
                </a:ext>
              </a:extLst>
            </p:cNvPr>
            <p:cNvSpPr/>
            <p:nvPr/>
          </p:nvSpPr>
          <p:spPr>
            <a:xfrm>
              <a:off x="3494859" y="1116417"/>
              <a:ext cx="497114" cy="49711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0C2D359-60C8-C13B-C80A-C56E35CE72D9}"/>
              </a:ext>
            </a:extLst>
          </p:cNvPr>
          <p:cNvGrpSpPr/>
          <p:nvPr/>
        </p:nvGrpSpPr>
        <p:grpSpPr>
          <a:xfrm>
            <a:off x="8095988" y="2543060"/>
            <a:ext cx="684947" cy="684947"/>
            <a:chOff x="9557685" y="2895600"/>
            <a:chExt cx="877989" cy="877989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AD089DA-4846-ED8E-FF8C-02D3FFC37271}"/>
                </a:ext>
              </a:extLst>
            </p:cNvPr>
            <p:cNvSpPr/>
            <p:nvPr/>
          </p:nvSpPr>
          <p:spPr>
            <a:xfrm>
              <a:off x="9557685" y="2895600"/>
              <a:ext cx="877989" cy="87798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15A2424-2ED4-77A4-7BE2-00215C2F314A}"/>
                </a:ext>
              </a:extLst>
            </p:cNvPr>
            <p:cNvSpPr/>
            <p:nvPr/>
          </p:nvSpPr>
          <p:spPr>
            <a:xfrm>
              <a:off x="9678789" y="3016704"/>
              <a:ext cx="635781" cy="635781"/>
            </a:xfrm>
            <a:prstGeom prst="ellipse">
              <a:avLst/>
            </a:prstGeom>
            <a:pattFill prst="divot">
              <a:fgClr>
                <a:srgbClr val="00B0F0"/>
              </a:fgClr>
              <a:bgClr>
                <a:srgbClr val="FFDB69"/>
              </a:bgClr>
            </a:patt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80BB82D-EA94-9A1E-55A0-4D64CAB648C2}"/>
                </a:ext>
              </a:extLst>
            </p:cNvPr>
            <p:cNvSpPr/>
            <p:nvPr/>
          </p:nvSpPr>
          <p:spPr>
            <a:xfrm>
              <a:off x="9803981" y="3141896"/>
              <a:ext cx="385396" cy="38539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092A190E-92CC-18FC-A3CF-8AA84D33F95F}"/>
              </a:ext>
            </a:extLst>
          </p:cNvPr>
          <p:cNvSpPr/>
          <p:nvPr/>
        </p:nvSpPr>
        <p:spPr>
          <a:xfrm>
            <a:off x="7289581" y="2661342"/>
            <a:ext cx="731045" cy="448382"/>
          </a:xfrm>
          <a:prstGeom prst="rightArrow">
            <a:avLst>
              <a:gd name="adj1" fmla="val 28119"/>
              <a:gd name="adj2" fmla="val 57825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EF65FA9-BD38-2B20-287B-27F3CD9ECBEF}"/>
              </a:ext>
            </a:extLst>
          </p:cNvPr>
          <p:cNvGrpSpPr/>
          <p:nvPr/>
        </p:nvGrpSpPr>
        <p:grpSpPr>
          <a:xfrm>
            <a:off x="9292997" y="3512192"/>
            <a:ext cx="883498" cy="883498"/>
            <a:chOff x="3188040" y="798725"/>
            <a:chExt cx="1132499" cy="1132499"/>
          </a:xfrm>
          <a:effectLst/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3882890-DA85-A1A9-3378-87636381FAE0}"/>
                </a:ext>
              </a:extLst>
            </p:cNvPr>
            <p:cNvSpPr/>
            <p:nvPr/>
          </p:nvSpPr>
          <p:spPr>
            <a:xfrm>
              <a:off x="3188040" y="798725"/>
              <a:ext cx="1132499" cy="113249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D4AC63E-99DE-0506-04FF-8613207540F4}"/>
                </a:ext>
              </a:extLst>
            </p:cNvPr>
            <p:cNvSpPr/>
            <p:nvPr/>
          </p:nvSpPr>
          <p:spPr>
            <a:xfrm>
              <a:off x="3340441" y="945256"/>
              <a:ext cx="820080" cy="820080"/>
            </a:xfrm>
            <a:prstGeom prst="ellipse">
              <a:avLst/>
            </a:prstGeom>
            <a:pattFill prst="divot">
              <a:fgClr>
                <a:srgbClr val="00B0F0"/>
              </a:fgClr>
              <a:bgClr>
                <a:srgbClr val="FFDB69"/>
              </a:bgClr>
            </a:patt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914BFD7-8896-7603-8CE9-20C292AC1851}"/>
                </a:ext>
              </a:extLst>
            </p:cNvPr>
            <p:cNvSpPr/>
            <p:nvPr/>
          </p:nvSpPr>
          <p:spPr>
            <a:xfrm>
              <a:off x="3494859" y="1116417"/>
              <a:ext cx="497114" cy="49711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AF0A5CF-D956-5777-5A34-32335B9BBC2A}"/>
              </a:ext>
            </a:extLst>
          </p:cNvPr>
          <p:cNvGrpSpPr/>
          <p:nvPr/>
        </p:nvGrpSpPr>
        <p:grpSpPr>
          <a:xfrm>
            <a:off x="11048737" y="3489207"/>
            <a:ext cx="883498" cy="883498"/>
            <a:chOff x="10982901" y="3350267"/>
            <a:chExt cx="883498" cy="883498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9D94C35-6B6A-F06C-6335-A6A17C62582C}"/>
                </a:ext>
              </a:extLst>
            </p:cNvPr>
            <p:cNvSpPr/>
            <p:nvPr/>
          </p:nvSpPr>
          <p:spPr>
            <a:xfrm>
              <a:off x="10982901" y="3350267"/>
              <a:ext cx="883498" cy="88349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D8C0667-5DE1-55AF-6104-FADF03FCD05B}"/>
                </a:ext>
              </a:extLst>
            </p:cNvPr>
            <p:cNvSpPr/>
            <p:nvPr/>
          </p:nvSpPr>
          <p:spPr>
            <a:xfrm>
              <a:off x="11082177" y="3449543"/>
              <a:ext cx="684947" cy="684947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27CAC04-6BE6-B88D-255E-B9D61E05405D}"/>
                </a:ext>
              </a:extLst>
            </p:cNvPr>
            <p:cNvSpPr/>
            <p:nvPr/>
          </p:nvSpPr>
          <p:spPr>
            <a:xfrm>
              <a:off x="11176654" y="3544020"/>
              <a:ext cx="495993" cy="495993"/>
            </a:xfrm>
            <a:prstGeom prst="ellipse">
              <a:avLst/>
            </a:prstGeom>
            <a:pattFill prst="divot">
              <a:fgClr>
                <a:srgbClr val="00B0F0"/>
              </a:fgClr>
              <a:bgClr>
                <a:srgbClr val="FFDB69"/>
              </a:bgClr>
            </a:patt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66B19A6-42D6-47EB-F1FF-5393F87A012B}"/>
                </a:ext>
              </a:extLst>
            </p:cNvPr>
            <p:cNvSpPr/>
            <p:nvPr/>
          </p:nvSpPr>
          <p:spPr>
            <a:xfrm>
              <a:off x="11274320" y="3641686"/>
              <a:ext cx="300660" cy="30066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1D7A25BE-853A-C17D-057E-739BAC9FC4FF}"/>
              </a:ext>
            </a:extLst>
          </p:cNvPr>
          <p:cNvSpPr/>
          <p:nvPr/>
        </p:nvSpPr>
        <p:spPr>
          <a:xfrm>
            <a:off x="10247093" y="3729750"/>
            <a:ext cx="731045" cy="448382"/>
          </a:xfrm>
          <a:prstGeom prst="rightArrow">
            <a:avLst>
              <a:gd name="adj1" fmla="val 28119"/>
              <a:gd name="adj2" fmla="val 57825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17E8CF0-1379-BF29-63EA-5DEE50B56C90}"/>
              </a:ext>
            </a:extLst>
          </p:cNvPr>
          <p:cNvGrpSpPr/>
          <p:nvPr/>
        </p:nvGrpSpPr>
        <p:grpSpPr>
          <a:xfrm>
            <a:off x="11055290" y="1761916"/>
            <a:ext cx="882000" cy="882000"/>
            <a:chOff x="7218261" y="2759850"/>
            <a:chExt cx="1132499" cy="1132499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E0ED7F9C-8C57-A10B-9C57-F1D190AB7B67}"/>
                </a:ext>
              </a:extLst>
            </p:cNvPr>
            <p:cNvSpPr/>
            <p:nvPr/>
          </p:nvSpPr>
          <p:spPr>
            <a:xfrm>
              <a:off x="7218261" y="2759850"/>
              <a:ext cx="1132499" cy="113249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98B00DA1-0762-F77E-5B7B-C8C3B626AD83}"/>
                </a:ext>
              </a:extLst>
            </p:cNvPr>
            <p:cNvSpPr/>
            <p:nvPr/>
          </p:nvSpPr>
          <p:spPr>
            <a:xfrm>
              <a:off x="7294462" y="2836051"/>
              <a:ext cx="980096" cy="980096"/>
            </a:xfrm>
            <a:prstGeom prst="ellipse">
              <a:avLst/>
            </a:prstGeom>
            <a:pattFill prst="divot">
              <a:fgClr>
                <a:srgbClr val="00B0F0"/>
              </a:fgClr>
              <a:bgClr>
                <a:srgbClr val="FFDB69"/>
              </a:bgClr>
            </a:patt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B2F090E-70DB-ADB3-4C28-09E87C31A2CB}"/>
                </a:ext>
              </a:extLst>
            </p:cNvPr>
            <p:cNvSpPr/>
            <p:nvPr/>
          </p:nvSpPr>
          <p:spPr>
            <a:xfrm>
              <a:off x="7584032" y="3125621"/>
              <a:ext cx="400956" cy="40095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1A30F8D-070D-EEAA-5B7C-E62003804398}"/>
              </a:ext>
            </a:extLst>
          </p:cNvPr>
          <p:cNvGrpSpPr/>
          <p:nvPr/>
        </p:nvGrpSpPr>
        <p:grpSpPr>
          <a:xfrm>
            <a:off x="9243045" y="1761167"/>
            <a:ext cx="883498" cy="883498"/>
            <a:chOff x="3188040" y="798725"/>
            <a:chExt cx="1132499" cy="1132499"/>
          </a:xfrm>
          <a:effectLst/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ABD2137-21A3-9962-717C-FCF8C015E4D1}"/>
                </a:ext>
              </a:extLst>
            </p:cNvPr>
            <p:cNvSpPr/>
            <p:nvPr/>
          </p:nvSpPr>
          <p:spPr>
            <a:xfrm>
              <a:off x="3188040" y="798725"/>
              <a:ext cx="1132499" cy="1132499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84F00141-67A1-64E2-FBDD-1C3EE1D0D251}"/>
                </a:ext>
              </a:extLst>
            </p:cNvPr>
            <p:cNvSpPr/>
            <p:nvPr/>
          </p:nvSpPr>
          <p:spPr>
            <a:xfrm>
              <a:off x="3340441" y="945256"/>
              <a:ext cx="820080" cy="820080"/>
            </a:xfrm>
            <a:prstGeom prst="ellipse">
              <a:avLst/>
            </a:prstGeom>
            <a:pattFill prst="divot">
              <a:fgClr>
                <a:srgbClr val="00B0F0"/>
              </a:fgClr>
              <a:bgClr>
                <a:srgbClr val="FFDB69"/>
              </a:bgClr>
            </a:patt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64B250B7-8E68-1872-8AFC-F7C4E514D48C}"/>
                </a:ext>
              </a:extLst>
            </p:cNvPr>
            <p:cNvSpPr/>
            <p:nvPr/>
          </p:nvSpPr>
          <p:spPr>
            <a:xfrm>
              <a:off x="3494859" y="1116417"/>
              <a:ext cx="497114" cy="49711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Arrow: Right 48">
            <a:extLst>
              <a:ext uri="{FF2B5EF4-FFF2-40B4-BE49-F238E27FC236}">
                <a16:creationId xmlns:a16="http://schemas.microsoft.com/office/drawing/2014/main" id="{8A8294D5-8582-1FD8-EBBB-8A41852737E7}"/>
              </a:ext>
            </a:extLst>
          </p:cNvPr>
          <p:cNvSpPr/>
          <p:nvPr/>
        </p:nvSpPr>
        <p:spPr>
          <a:xfrm>
            <a:off x="10201904" y="1978725"/>
            <a:ext cx="731045" cy="448382"/>
          </a:xfrm>
          <a:prstGeom prst="rightArrow">
            <a:avLst>
              <a:gd name="adj1" fmla="val 28119"/>
              <a:gd name="adj2" fmla="val 57825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53DB81E-C39D-7BAD-E474-DFF5E688DCFD}"/>
              </a:ext>
            </a:extLst>
          </p:cNvPr>
          <p:cNvSpPr/>
          <p:nvPr/>
        </p:nvSpPr>
        <p:spPr>
          <a:xfrm>
            <a:off x="9219282" y="5568950"/>
            <a:ext cx="982212" cy="381000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FFD81F7-4ED4-EC06-3C50-912121FFADE3}"/>
              </a:ext>
            </a:extLst>
          </p:cNvPr>
          <p:cNvSpPr/>
          <p:nvPr/>
        </p:nvSpPr>
        <p:spPr>
          <a:xfrm>
            <a:off x="11019413" y="5568950"/>
            <a:ext cx="982212" cy="381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D73F884F-63E4-24CF-A0D4-E3557B157906}"/>
              </a:ext>
            </a:extLst>
          </p:cNvPr>
          <p:cNvSpPr/>
          <p:nvPr/>
        </p:nvSpPr>
        <p:spPr>
          <a:xfrm>
            <a:off x="10256618" y="5535259"/>
            <a:ext cx="731045" cy="448382"/>
          </a:xfrm>
          <a:prstGeom prst="rightArrow">
            <a:avLst>
              <a:gd name="adj1" fmla="val 28119"/>
              <a:gd name="adj2" fmla="val 57825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73F2C68-8CE9-F30D-C1C8-AC6355F307F8}"/>
              </a:ext>
            </a:extLst>
          </p:cNvPr>
          <p:cNvSpPr/>
          <p:nvPr/>
        </p:nvSpPr>
        <p:spPr>
          <a:xfrm>
            <a:off x="11113168" y="5653087"/>
            <a:ext cx="888457" cy="212726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257E193-3C65-362B-717A-68B43940D4FE}"/>
              </a:ext>
            </a:extLst>
          </p:cNvPr>
          <p:cNvSpPr/>
          <p:nvPr/>
        </p:nvSpPr>
        <p:spPr>
          <a:xfrm>
            <a:off x="182203" y="3548654"/>
            <a:ext cx="2880000" cy="25200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It’s likely that past rules of thumb for designing quench protection will need to evolve. For ex:</a:t>
            </a:r>
          </a:p>
          <a:p>
            <a:endParaRPr lang="en-US" sz="1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density J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sz="200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2000" baseline="-25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stabilizer</a:t>
            </a:r>
            <a:endParaRPr lang="en-US" sz="2000" baseline="-25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“Time margin”</a:t>
            </a:r>
          </a:p>
        </p:txBody>
      </p:sp>
    </p:spTree>
    <p:extLst>
      <p:ext uri="{BB962C8B-B14F-4D97-AF65-F5344CB8AC3E}">
        <p14:creationId xmlns:p14="http://schemas.microsoft.com/office/powerpoint/2010/main" val="3599820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 animBg="1"/>
      <p:bldP spid="11" grpId="0" animBg="1"/>
      <p:bldP spid="15" grpId="0" animBg="1"/>
      <p:bldP spid="3" grpId="0" animBg="1"/>
      <p:bldP spid="6" grpId="0" animBg="1"/>
      <p:bldP spid="27" grpId="0" animBg="1"/>
      <p:bldP spid="3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References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1" y="541907"/>
            <a:ext cx="12100560" cy="49227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9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extraction with coupled secondary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M.A. Green, Large superconducting detector magnets with ultra thin coils for use in high energy accelerators and storage rings, 1977.</a:t>
            </a:r>
            <a:endParaRPr lang="en-US" sz="9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M.A. 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Green, Development of large high current density superconducting solenoid magnets for use in high energy physics experiments, [Thesis], 1977.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J.A. Taylor et al., Quench protection for a 2-MJ magnet, IEEE Transactions on Magnetics, 1979.</a:t>
            </a:r>
          </a:p>
          <a:p>
            <a:r>
              <a:rPr lang="en-US" sz="9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Coils to extract/absorb energy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Mentink et al., “Quench protection of very large, 50-GJ-class and high-temperature-superconductor-based detector Magnets”, IEEE Trans. Appl. </a:t>
            </a:r>
            <a:r>
              <a:rPr lang="en-GB" sz="9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Supercond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2016.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Mentink and T. Salmi, “Quench absorption coils: a quench protection concept for high-field superconducting accelerator magnets”, </a:t>
            </a:r>
            <a:r>
              <a:rPr lang="en-GB" sz="9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SuST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2017.</a:t>
            </a:r>
          </a:p>
          <a:p>
            <a:r>
              <a:rPr lang="en-US" sz="9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protection based on inductive heating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L. Bromberg, J.V. Minervini, L. Myatt, T. </a:t>
            </a:r>
            <a:r>
              <a:rPr lang="en-GB" sz="9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Antaya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and J.H. Schultz, “Inductive quench for magnet protection”, September 2006.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L. Bromberg, J.V. Minervini, J.H. Schultz, T. </a:t>
            </a:r>
            <a:r>
              <a:rPr lang="en-GB" sz="9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Antaya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and L. Myatt, “Use of inductive heating for superconducting magnet protection”, PSFC/JA-11-26, 2011.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L. Bromberg, J.V. Minervini, J.H. Schultz, L. Myatt, and T. </a:t>
            </a:r>
            <a:r>
              <a:rPr lang="en-GB" sz="9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Antaya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“Internal quench of superconducting magnets by the use of AC fields”, </a:t>
            </a: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 Trans. on Appl. SC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2012.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R. </a:t>
            </a:r>
            <a:r>
              <a:rPr lang="en-GB" sz="9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Agustsson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J. Hartzell, and S. Storms. Inductively coupled pulsed energy extraction system for 2G wire-based magnets. Proceedings of PAC2013, 2013.</a:t>
            </a:r>
            <a:endParaRPr lang="en-US" sz="9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9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 quench protection methods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Y. tong et al., “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</a:t>
            </a:r>
            <a:r>
              <a:rPr lang="en-GB" sz="9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Behavior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a Superconducting Dipole Magnet Protected by a Scheme With the Adjustable Quench-Back</a:t>
            </a: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 Trans. on Appl. SC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2023.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 Choi et al., “A New Quench Protection System Using Dual-Capacitor Switching for Fast Energy Extraction From HTS Magnets” , </a:t>
            </a: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 Trans. on Appl. SC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2019.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 Choi et al., “Active De-Excitation System Using Magnetically Coupled Secondary Coil and Charged Capacitor for Fault Protection of Superconducting Coils, </a:t>
            </a: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 Trans. on Appl. SC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2023.</a:t>
            </a:r>
          </a:p>
          <a:p>
            <a:r>
              <a:rPr lang="en-US" sz="9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Bi-filar conductor quench protection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 </a:t>
            </a:r>
            <a:r>
              <a:rPr lang="en-GB" sz="9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Wakuda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Y. </a:t>
            </a:r>
            <a:r>
              <a:rPr lang="en-GB" sz="9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Ichiki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M. Park, "A novel quench protection technique for HTS coils", </a:t>
            </a: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 Trans. on Appl. SC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2012.</a:t>
            </a:r>
            <a:endParaRPr lang="en-US" sz="9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S. </a:t>
            </a:r>
            <a:r>
              <a:rPr lang="en-GB" sz="9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Krave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V. Marinozzi, “Bi-Filar Coil Winding for Fast Quench Protection”, </a:t>
            </a: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 Trans. on Appl. SC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2023.</a:t>
            </a:r>
            <a:endParaRPr lang="en-US" sz="9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9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CLIQ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 Ravaioli, “CLIQ”, PhD thesis, 2015.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 Ravaioli et al., “New, Coupling Loss Induced, Quench Protection System for Superconducting Accelerator Magnets”, IEEE Trans. on Appl. SC, 2014.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V. Datskov, G. Kirby, E. Ravaioli, Patent EP13174323.9, 2013.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 Ravaioli et al., "First experience with the new Coupling Loss Induced Quench system", Cryogenics 2014.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 Ravaioli et al., “Towards an Optimized Coupling-Loss Induced Quench Protection System (CLIQ) for Quadrupole Magnets”, Physics Procedia, 2015. </a:t>
            </a:r>
          </a:p>
          <a:p>
            <a:r>
              <a:rPr lang="en-US" sz="9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CLIQ with external coil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 Ravaioli, “CLIQ”, PhD thesis, Chapter 6, 2015.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 Ravaioli et al., "First experience with the new Coupling Loss Induced Quench system", Cryogenics 2014.</a:t>
            </a:r>
          </a:p>
          <a:p>
            <a:r>
              <a:rPr lang="en-US" sz="9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E-CLIQ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T. Mulder et al., “External Coil Coupled Loss Induced Quench (E-CLIQ) System for the Protection of LTS Magnets”, IEEE Trans. Appl. SC. 2022.</a:t>
            </a:r>
          </a:p>
          <a:p>
            <a:r>
              <a:rPr lang="en-US" sz="9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S-CLIQ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Mentink and E. Ravaioli, “Secondary CLIQ, a robust, redundant, and cost-effective means of protecting high-field accelerator magnets”, </a:t>
            </a:r>
            <a:r>
              <a:rPr lang="en-US" sz="9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SuST</a:t>
            </a: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2020.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 Ravaioli, T. Mulder, A. Verweij and M. Wozniak, "Optimizing Secondary CLIQ for Protecting High-Field Accelerator Magnets," IEEE Transactions on Applied Superconductivity, 2023.</a:t>
            </a:r>
          </a:p>
          <a:p>
            <a:r>
              <a:rPr lang="en-US" sz="9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 Ravaioli, A. Verweij, and M. Wozniak, “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shift with coupling (ESC): a new quench protection method</a:t>
            </a: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”, </a:t>
            </a:r>
            <a:r>
              <a:rPr lang="en-US" sz="9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SuST</a:t>
            </a: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2025.</a:t>
            </a:r>
          </a:p>
          <a:p>
            <a:r>
              <a:rPr lang="en-US" sz="9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STEAM-LEDET simulations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 Ravaioli et al., “Lumped-Element Dynamic Electro-Thermal Model of a Superconducting Magnet”, Cryogenics, 2016.</a:t>
            </a:r>
          </a:p>
          <a:p>
            <a:pPr marL="174625" indent="-174625">
              <a:buFont typeface="Wingdings" panose="05000000000000000000" pitchFamily="2" charset="2"/>
              <a:buChar char="§"/>
            </a:pPr>
            <a:r>
              <a:rPr lang="en-US" sz="9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 Ravaioli et al., "Modeling of Inter-Filament Coupling Currents and Their Effect on Magnet Quench Protection", IEEE Trans. on Appl. SC, 2017.</a:t>
            </a:r>
          </a:p>
        </p:txBody>
      </p:sp>
    </p:spTree>
    <p:extLst>
      <p:ext uri="{BB962C8B-B14F-4D97-AF65-F5344CB8AC3E}">
        <p14:creationId xmlns:p14="http://schemas.microsoft.com/office/powerpoint/2010/main" val="710143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DB9083-F31B-247E-D347-7F58EC2402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B593BE0-E6C2-3079-B5B0-A09F9EE73A70}"/>
              </a:ext>
            </a:extLst>
          </p:cNvPr>
          <p:cNvSpPr/>
          <p:nvPr/>
        </p:nvSpPr>
        <p:spPr>
          <a:xfrm>
            <a:off x="-1" y="6049108"/>
            <a:ext cx="12192001" cy="8088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C16F7A-71D0-94A3-8E89-4D2F8E0B703E}"/>
              </a:ext>
            </a:extLst>
          </p:cNvPr>
          <p:cNvSpPr txBox="1"/>
          <p:nvPr/>
        </p:nvSpPr>
        <p:spPr>
          <a:xfrm>
            <a:off x="844551" y="1997839"/>
            <a:ext cx="105028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</a:t>
            </a:r>
            <a:endParaRPr lang="en-GB" sz="6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6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working principle</a:t>
            </a:r>
          </a:p>
        </p:txBody>
      </p:sp>
    </p:spTree>
    <p:extLst>
      <p:ext uri="{BB962C8B-B14F-4D97-AF65-F5344CB8AC3E}">
        <p14:creationId xmlns:p14="http://schemas.microsoft.com/office/powerpoint/2010/main" val="2725629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ESC working principle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AA37A09-CBFF-D820-B179-EF259AE23F9E}"/>
              </a:ext>
            </a:extLst>
          </p:cNvPr>
          <p:cNvSpPr/>
          <p:nvPr/>
        </p:nvSpPr>
        <p:spPr>
          <a:xfrm>
            <a:off x="561975" y="1365084"/>
            <a:ext cx="2810599" cy="33699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Immediate reduction of the magnet current</a:t>
            </a:r>
          </a:p>
          <a:p>
            <a:pPr algn="ctr"/>
            <a:endParaRPr lang="en-GB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reduces ohmic loss 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magneto-resistance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14E59B-11D5-29CD-2F5F-3927FB10117A}"/>
              </a:ext>
            </a:extLst>
          </p:cNvPr>
          <p:cNvSpPr/>
          <p:nvPr/>
        </p:nvSpPr>
        <p:spPr>
          <a:xfrm>
            <a:off x="4690700" y="1365086"/>
            <a:ext cx="2810599" cy="33699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Very high dB/dt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(~1E2-1E3 T/s)</a:t>
            </a:r>
          </a:p>
          <a:p>
            <a:pPr algn="ctr"/>
            <a:endParaRPr lang="en-GB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GB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transfers most/all turns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the normal state due to transient losses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41622DC-B7B7-2FDB-42CF-F4D331278DEE}"/>
              </a:ext>
            </a:extLst>
          </p:cNvPr>
          <p:cNvSpPr/>
          <p:nvPr/>
        </p:nvSpPr>
        <p:spPr>
          <a:xfrm>
            <a:off x="8819109" y="1365085"/>
            <a:ext cx="2810599" cy="33699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transfer 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magnet coils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auxiliary coils</a:t>
            </a:r>
          </a:p>
          <a:p>
            <a:pPr algn="ctr"/>
            <a:endParaRPr lang="en-GB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induced by ESC unit and coil resistance increase</a:t>
            </a:r>
          </a:p>
        </p:txBody>
      </p:sp>
    </p:spTree>
    <p:extLst>
      <p:ext uri="{BB962C8B-B14F-4D97-AF65-F5344CB8AC3E}">
        <p14:creationId xmlns:p14="http://schemas.microsoft.com/office/powerpoint/2010/main" val="251964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89906</TotalTime>
  <Words>6171</Words>
  <Application>Microsoft Office PowerPoint</Application>
  <PresentationFormat>Widescreen</PresentationFormat>
  <Paragraphs>1223</Paragraphs>
  <Slides>73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73</vt:i4>
      </vt:variant>
    </vt:vector>
  </HeadingPairs>
  <TitlesOfParts>
    <vt:vector size="81" baseType="lpstr">
      <vt:lpstr>Arial</vt:lpstr>
      <vt:lpstr>Brush Script MT</vt:lpstr>
      <vt:lpstr>Calibri</vt:lpstr>
      <vt:lpstr>Calibri Light</vt:lpstr>
      <vt:lpstr>Times New Roman</vt:lpstr>
      <vt:lpstr>Wingdings</vt:lpstr>
      <vt:lpstr>HFM(4-3)</vt:lpstr>
      <vt:lpstr>Office Theme</vt:lpstr>
      <vt:lpstr>First test of the ESC quench protection system (Energy Shift with Coupling)</vt:lpstr>
      <vt:lpstr>High-field magnet designs are often limited by</vt:lpstr>
      <vt:lpstr>PowerPoint Presentation</vt:lpstr>
      <vt:lpstr>PowerPoint Presentation</vt:lpstr>
      <vt:lpstr>PowerPoint Presentation</vt:lpstr>
      <vt:lpstr>ESC auxiliary coils</vt:lpstr>
      <vt:lpstr>Short Model Coil (SMC) cross-section including two ESC auxiliary coils</vt:lpstr>
      <vt:lpstr>PowerPoint Presentation</vt:lpstr>
      <vt:lpstr>ESC working principle</vt:lpstr>
      <vt:lpstr>Energy Shift with Coupling (ESC) simplified schematic</vt:lpstr>
      <vt:lpstr>Typical ESC transient – Phase 0 – Powering</vt:lpstr>
      <vt:lpstr>Typical ESC transient – Phase 1 – Unit discharge</vt:lpstr>
      <vt:lpstr>Typical ESC transient – Phase 2 – Diode conduction</vt:lpstr>
      <vt:lpstr>Typical ESC transient – Phase 3 – Magnet discharge</vt:lpstr>
      <vt:lpstr>Typical ESC transient – Measured currents</vt:lpstr>
      <vt:lpstr>Simulation of a typical ESC transient</vt:lpstr>
      <vt:lpstr>PowerPoint Presentation</vt:lpstr>
      <vt:lpstr>ESC technology development</vt:lpstr>
      <vt:lpstr>ESC technology development</vt:lpstr>
      <vt:lpstr>ESC technology development</vt:lpstr>
      <vt:lpstr>ESC technology development</vt:lpstr>
      <vt:lpstr>ESC technology development</vt:lpstr>
      <vt:lpstr>ESC technology development</vt:lpstr>
      <vt:lpstr>ESC technology development</vt:lpstr>
      <vt:lpstr>ESC technology development</vt:lpstr>
      <vt:lpstr>ESC technology development</vt:lpstr>
      <vt:lpstr>A BIG THANK YOU TO ALL THE COLLEAGUES INVOLVED!</vt:lpstr>
      <vt:lpstr>PowerPoint Presentation</vt:lpstr>
      <vt:lpstr>Quench protection at all relevant current levels</vt:lpstr>
      <vt:lpstr>Redundancy</vt:lpstr>
      <vt:lpstr>Training quenches protected only by ESC [1 ESC active, 1 ESC passive]</vt:lpstr>
      <vt:lpstr>PowerPoint Presentation</vt:lpstr>
      <vt:lpstr>ESC studies for future magnets (not in scale)</vt:lpstr>
      <vt:lpstr>PowerPoint Presentation</vt:lpstr>
      <vt:lpstr>Six strategies successfully discovered/re-discovered over the years</vt:lpstr>
      <vt:lpstr>Novel and Underexplored Quench Protection Methods for High-Field Magnets</vt:lpstr>
      <vt:lpstr>1. Energy-extraction N times faster by putting sections in parallel</vt:lpstr>
      <vt:lpstr>2. EE + “passive CLIQ” (resistors installed across selected coil sections)</vt:lpstr>
      <vt:lpstr>3. EE + “passive CLIQ” (resistors+capacitors across coil sections)</vt:lpstr>
      <vt:lpstr>4. EE + passive ESC (magnet current partially driven through ESC coil)</vt:lpstr>
      <vt:lpstr>5. EE using ESC coil (magnet current fully driven through ESC coil)</vt:lpstr>
      <vt:lpstr>6. EE using ESC CW coil (magnet current fully driven through ESC coil)</vt:lpstr>
      <vt:lpstr>7. ESC with co-wound coils</vt:lpstr>
      <vt:lpstr>8. ESC with bi-filar coils</vt:lpstr>
      <vt:lpstr>9. ESC/E-CLIQ aimed specifically at changing B direction</vt:lpstr>
      <vt:lpstr>10. Resonant transformer energy extraction</vt:lpstr>
      <vt:lpstr>PowerPoint Presentation</vt:lpstr>
      <vt:lpstr>Annex</vt:lpstr>
      <vt:lpstr>A few words on SMC 107b training performance</vt:lpstr>
      <vt:lpstr>SMC 107b test campaign in a nutshell</vt:lpstr>
      <vt:lpstr>SMC 107b test campaign in a nutshell  -2</vt:lpstr>
      <vt:lpstr>Conclusion: Very successful first ESC test campaign</vt:lpstr>
      <vt:lpstr>The 5 concepts that inspired the development of ESC</vt:lpstr>
      <vt:lpstr>1. Inducing a quench with inductive heating using insulated coils</vt:lpstr>
      <vt:lpstr>2. Extract energy with a coupled secondary</vt:lpstr>
      <vt:lpstr>3. Design auxiliary coupled coils to extract energy</vt:lpstr>
      <vt:lpstr>4. Inducing a quench with transient losses using the magnet coils</vt:lpstr>
      <vt:lpstr>5. Double-purpose auxiliary coils</vt:lpstr>
      <vt:lpstr>Energy extraction system (EE)</vt:lpstr>
      <vt:lpstr>Quench Heaters (QH)</vt:lpstr>
      <vt:lpstr>Coupling-Loss Induced Quench (CLIQ)</vt:lpstr>
      <vt:lpstr>CLIQ (Coupling-Loss Induced Quench) technology</vt:lpstr>
      <vt:lpstr>S-CLIQ (Secondary CLIQ)</vt:lpstr>
      <vt:lpstr>CLIQ using an external coil</vt:lpstr>
      <vt:lpstr>Inter-filament coupling loss</vt:lpstr>
      <vt:lpstr>SMC magnet and ESC coil parameters</vt:lpstr>
      <vt:lpstr>ESC unit and coil design</vt:lpstr>
      <vt:lpstr>Further analysis is ongoing to fully understand the transients</vt:lpstr>
      <vt:lpstr>ESC coil fabrication</vt:lpstr>
      <vt:lpstr>ESC technology development</vt:lpstr>
      <vt:lpstr>The future of ESC technology</vt:lpstr>
      <vt:lpstr>Enabling a new design space for superconducting magnets?</vt:lpstr>
      <vt:lpstr>References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Emmanuele Ravaioli</dc:creator>
  <cp:keywords/>
  <dc:description/>
  <cp:lastModifiedBy>Emmanuele Ravaioli</cp:lastModifiedBy>
  <cp:revision>2033</cp:revision>
  <cp:lastPrinted>2022-04-29T08:24:36Z</cp:lastPrinted>
  <dcterms:created xsi:type="dcterms:W3CDTF">2012-11-30T11:04:26Z</dcterms:created>
  <dcterms:modified xsi:type="dcterms:W3CDTF">2025-04-04T06:32:43Z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