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autoCompressPictures="0">
  <p:sldMasterIdLst>
    <p:sldMasterId id="2147483650" r:id="rId1"/>
    <p:sldMasterId id="2147483666" r:id="rId2"/>
    <p:sldMasterId id="2147483678" r:id="rId3"/>
  </p:sldMasterIdLst>
  <p:notesMasterIdLst>
    <p:notesMasterId r:id="rId6"/>
  </p:notesMasterIdLst>
  <p:sldIdLst>
    <p:sldId id="264" r:id="rId4"/>
    <p:sldId id="275" r:id="rId5"/>
  </p:sldIdLst>
  <p:sldSz cx="12192000" cy="6858000"/>
  <p:notesSz cx="6858000" cy="9144000"/>
  <p:embeddedFontLst>
    <p:embeddedFont>
      <p:font typeface="Work Sans" pitchFamily="2" charset="77"/>
      <p:regular r:id="rId7"/>
      <p:italic r:id="rId8"/>
    </p:embeddedFont>
    <p:embeddedFont>
      <p:font typeface="Work Sans Medium" panose="020F0502020204030204" pitchFamily="34" charset="0"/>
      <p:regular r:id="rId9"/>
      <p:italic r:id="rId10"/>
    </p:embeddedFont>
    <p:embeddedFont>
      <p:font typeface="Work Sans SemiBold" panose="020F0502020204030204" pitchFamily="34" charset="0"/>
      <p:regular r:id="rId11"/>
      <p:bold r:id="rId12"/>
      <p:italic r:id="rId13"/>
      <p:boldItalic r:id="rId14"/>
    </p:embeddedFont>
  </p:embeddedFontLst>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1344" userDrawn="1">
          <p15:clr>
            <a:srgbClr val="A4A3A4"/>
          </p15:clr>
        </p15:guide>
        <p15:guide id="4" pos="597" userDrawn="1">
          <p15:clr>
            <a:srgbClr val="A4A3A4"/>
          </p15:clr>
        </p15:guide>
        <p15:guide id="5" pos="3273" userDrawn="1">
          <p15:clr>
            <a:srgbClr val="A4A3A4"/>
          </p15:clr>
        </p15:guide>
        <p15:guide id="6" pos="3500" userDrawn="1">
          <p15:clr>
            <a:srgbClr val="A4A3A4"/>
          </p15:clr>
        </p15:guide>
        <p15:guide id="7" pos="6153" userDrawn="1">
          <p15:clr>
            <a:srgbClr val="A4A3A4"/>
          </p15:clr>
        </p15:guide>
        <p15:guide id="8" orient="horz" pos="10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96327"/>
  </p:normalViewPr>
  <p:slideViewPr>
    <p:cSldViewPr snapToGrid="0" showGuides="1">
      <p:cViewPr varScale="1">
        <p:scale>
          <a:sx n="116" d="100"/>
          <a:sy n="116" d="100"/>
        </p:scale>
        <p:origin x="456" y="184"/>
      </p:cViewPr>
      <p:guideLst>
        <p:guide orient="horz" pos="2160"/>
        <p:guide pos="3840"/>
        <p:guide orient="horz" pos="1344"/>
        <p:guide pos="597"/>
        <p:guide pos="3273"/>
        <p:guide pos="3500"/>
        <p:guide pos="6153"/>
        <p:guide orient="horz" pos="1026"/>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5.fntdata"/><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font" Target="fonts/font4.fntdata"/><Relationship Id="rId4" Type="http://schemas.openxmlformats.org/officeDocument/2006/relationships/slide" Target="slides/slide1.xml"/><Relationship Id="rId9" Type="http://schemas.openxmlformats.org/officeDocument/2006/relationships/font" Target="fonts/font3.fntdata"/><Relationship Id="rId14"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E67863-098D-7443-8C24-5FBC4AB783A3}" type="datetimeFigureOut">
              <a:t>02.04.2025</a:t>
            </a:fld>
            <a:endParaRPr lang="en-GB"/>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GB"/>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D31592-3C66-914C-8F2B-350F777116DA}" type="slidenum">
              <a:t>‹#›</a:t>
            </a:fld>
            <a:endParaRPr lang="en-GB"/>
          </a:p>
        </p:txBody>
      </p:sp>
    </p:spTree>
    <p:extLst>
      <p:ext uri="{BB962C8B-B14F-4D97-AF65-F5344CB8AC3E}">
        <p14:creationId xmlns:p14="http://schemas.microsoft.com/office/powerpoint/2010/main" val="3567713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chemeClr val="tx1"/>
        </a:solidFill>
        <a:effectLst/>
      </p:bgPr>
    </p:bg>
    <p:spTree>
      <p:nvGrpSpPr>
        <p:cNvPr id="1" name=""/>
        <p:cNvGrpSpPr/>
        <p:nvPr/>
      </p:nvGrpSpPr>
      <p:grpSpPr>
        <a:xfrm>
          <a:off x="0" y="0"/>
          <a:ext cx="0" cy="0"/>
          <a:chOff x="0" y="0"/>
          <a:chExt cx="0" cy="0"/>
        </a:xfrm>
      </p:grpSpPr>
      <p:sp>
        <p:nvSpPr>
          <p:cNvPr id="5" name="Rubrik 1">
            <a:extLst>
              <a:ext uri="{FF2B5EF4-FFF2-40B4-BE49-F238E27FC236}">
                <a16:creationId xmlns:a16="http://schemas.microsoft.com/office/drawing/2014/main" id="{B8C1BEF0-CC6B-5D80-AC3F-DCD9982497A0}"/>
              </a:ext>
            </a:extLst>
          </p:cNvPr>
          <p:cNvSpPr>
            <a:spLocks noGrp="1"/>
          </p:cNvSpPr>
          <p:nvPr>
            <p:ph type="ctrTitle" hasCustomPrompt="1"/>
          </p:nvPr>
        </p:nvSpPr>
        <p:spPr>
          <a:xfrm>
            <a:off x="1695853" y="3571875"/>
            <a:ext cx="8798701" cy="1654175"/>
          </a:xfrm>
        </p:spPr>
        <p:txBody>
          <a:bodyPr anchor="ctr">
            <a:noAutofit/>
          </a:bodyPr>
          <a:lstStyle>
            <a:lvl1pPr algn="ctr">
              <a:defRPr sz="4800">
                <a:solidFill>
                  <a:schemeClr val="bg1"/>
                </a:solidFill>
              </a:defRPr>
            </a:lvl1pPr>
          </a:lstStyle>
          <a:p>
            <a:r>
              <a:rPr lang="en-GB" noProof="0"/>
              <a:t>Presentation title</a:t>
            </a:r>
          </a:p>
        </p:txBody>
      </p:sp>
      <p:sp>
        <p:nvSpPr>
          <p:cNvPr id="6" name="Underrubrik 2">
            <a:extLst>
              <a:ext uri="{FF2B5EF4-FFF2-40B4-BE49-F238E27FC236}">
                <a16:creationId xmlns:a16="http://schemas.microsoft.com/office/drawing/2014/main" id="{C3841BD3-5439-F0D1-9827-775AB47EAB5C}"/>
              </a:ext>
            </a:extLst>
          </p:cNvPr>
          <p:cNvSpPr>
            <a:spLocks noGrp="1"/>
          </p:cNvSpPr>
          <p:nvPr>
            <p:ph type="subTitle" idx="1" hasCustomPrompt="1"/>
          </p:nvPr>
        </p:nvSpPr>
        <p:spPr>
          <a:xfrm>
            <a:off x="2132013" y="5388994"/>
            <a:ext cx="7926387" cy="461962"/>
          </a:xfrm>
        </p:spPr>
        <p:txBody>
          <a:bodyPr>
            <a:normAutofit/>
          </a:bodyPr>
          <a:lstStyle>
            <a:lvl1pPr marL="0" indent="0" algn="ct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Subtitle here</a:t>
            </a:r>
          </a:p>
        </p:txBody>
      </p:sp>
      <p:pic>
        <p:nvPicPr>
          <p:cNvPr id="3" name="Bildobjekt 2">
            <a:extLst>
              <a:ext uri="{FF2B5EF4-FFF2-40B4-BE49-F238E27FC236}">
                <a16:creationId xmlns:a16="http://schemas.microsoft.com/office/drawing/2014/main" id="{770144CE-F533-5220-A14A-4B8EE3684C9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225244" y="1007044"/>
            <a:ext cx="1739917" cy="1654175"/>
          </a:xfrm>
          <a:prstGeom prst="rect">
            <a:avLst/>
          </a:prstGeom>
        </p:spPr>
      </p:pic>
    </p:spTree>
    <p:extLst>
      <p:ext uri="{BB962C8B-B14F-4D97-AF65-F5344CB8AC3E}">
        <p14:creationId xmlns:p14="http://schemas.microsoft.com/office/powerpoint/2010/main" val="2345916789"/>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line and 3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C2DA8DE3-96E7-49C1-891C-516154AE39D4}"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1687633"/>
            <a:ext cx="2822004" cy="3325692"/>
          </a:xfrm>
        </p:spPr>
        <p:txBody>
          <a:bodyPr/>
          <a:lstStyle/>
          <a:p>
            <a:r>
              <a:rPr lang="en-US" noProof="0"/>
              <a:t>Click icon to add picture</a:t>
            </a:r>
            <a:endParaRPr lang="en-GB" noProof="0"/>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1687633"/>
            <a:ext cx="2822004" cy="3325692"/>
          </a:xfrm>
        </p:spPr>
        <p:txBody>
          <a:bodyPr/>
          <a:lstStyle/>
          <a:p>
            <a:r>
              <a:rPr lang="en-US" noProof="0"/>
              <a:t>Click icon to add picture</a:t>
            </a:r>
            <a:endParaRPr lang="en-GB" noProof="0"/>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1687633"/>
            <a:ext cx="2822004" cy="3325692"/>
          </a:xfrm>
        </p:spPr>
        <p:txBody>
          <a:bodyPr/>
          <a:lstStyle/>
          <a:p>
            <a:r>
              <a:rPr lang="en-US" noProof="0"/>
              <a:t>Click icon to add picture</a:t>
            </a:r>
            <a:endParaRPr lang="en-GB" noProof="0"/>
          </a:p>
        </p:txBody>
      </p:sp>
      <p:sp>
        <p:nvSpPr>
          <p:cNvPr id="2" name="Platshållare för text 14">
            <a:extLst>
              <a:ext uri="{FF2B5EF4-FFF2-40B4-BE49-F238E27FC236}">
                <a16:creationId xmlns:a16="http://schemas.microsoft.com/office/drawing/2014/main" id="{590AE671-F2B6-FABF-A578-926E5EABFF30}"/>
              </a:ext>
            </a:extLst>
          </p:cNvPr>
          <p:cNvSpPr>
            <a:spLocks noGrp="1"/>
          </p:cNvSpPr>
          <p:nvPr>
            <p:ph type="body" sz="quarter" idx="21"/>
          </p:nvPr>
        </p:nvSpPr>
        <p:spPr>
          <a:xfrm>
            <a:off x="947738" y="5192713"/>
            <a:ext cx="2822004" cy="906462"/>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7" name="Platshållare för text 14">
            <a:extLst>
              <a:ext uri="{FF2B5EF4-FFF2-40B4-BE49-F238E27FC236}">
                <a16:creationId xmlns:a16="http://schemas.microsoft.com/office/drawing/2014/main" id="{66BB79A9-07F3-3923-86C2-83C52FDEA60B}"/>
              </a:ext>
            </a:extLst>
          </p:cNvPr>
          <p:cNvSpPr>
            <a:spLocks noGrp="1"/>
          </p:cNvSpPr>
          <p:nvPr>
            <p:ph type="body" sz="quarter" idx="22"/>
          </p:nvPr>
        </p:nvSpPr>
        <p:spPr>
          <a:xfrm>
            <a:off x="4096379" y="5192713"/>
            <a:ext cx="2822004" cy="906462"/>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8" name="Platshållare för text 14">
            <a:extLst>
              <a:ext uri="{FF2B5EF4-FFF2-40B4-BE49-F238E27FC236}">
                <a16:creationId xmlns:a16="http://schemas.microsoft.com/office/drawing/2014/main" id="{3BC5D95A-77B0-95FD-F967-BDB03FDE710D}"/>
              </a:ext>
            </a:extLst>
          </p:cNvPr>
          <p:cNvSpPr>
            <a:spLocks noGrp="1"/>
          </p:cNvSpPr>
          <p:nvPr>
            <p:ph type="body" sz="quarter" idx="23"/>
          </p:nvPr>
        </p:nvSpPr>
        <p:spPr>
          <a:xfrm>
            <a:off x="7245021" y="5192713"/>
            <a:ext cx="2822004" cy="906462"/>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extLst>
      <p:ext uri="{BB962C8B-B14F-4D97-AF65-F5344CB8AC3E}">
        <p14:creationId xmlns:p14="http://schemas.microsoft.com/office/powerpoint/2010/main" val="22925681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Logo">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1BEAE4BB-8616-AD66-D017-A34248E7376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819006" y="1272750"/>
            <a:ext cx="4556257" cy="4331726"/>
          </a:xfrm>
          <a:prstGeom prst="rect">
            <a:avLst/>
          </a:prstGeom>
        </p:spPr>
      </p:pic>
    </p:spTree>
    <p:extLst>
      <p:ext uri="{BB962C8B-B14F-4D97-AF65-F5344CB8AC3E}">
        <p14:creationId xmlns:p14="http://schemas.microsoft.com/office/powerpoint/2010/main" val="1215728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reparing your presentation">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73512C92-439E-A01A-D5DD-EECE63EE9B11}"/>
              </a:ext>
            </a:extLst>
          </p:cNvPr>
          <p:cNvSpPr txBox="1"/>
          <p:nvPr userDrawn="1"/>
        </p:nvSpPr>
        <p:spPr>
          <a:xfrm>
            <a:off x="947738" y="2544623"/>
            <a:ext cx="4559299" cy="1768754"/>
          </a:xfrm>
          <a:prstGeom prst="rect">
            <a:avLst/>
          </a:prstGeom>
          <a:noFill/>
        </p:spPr>
        <p:txBody>
          <a:bodyPr wrap="square" rtlCol="0">
            <a:spAutoFit/>
          </a:bodyPr>
          <a:lstStyle/>
          <a:p>
            <a:pPr marL="230400" lvl="0" indent="-230400">
              <a:lnSpc>
                <a:spcPts val="2120"/>
              </a:lnSpc>
              <a:spcBef>
                <a:spcPts val="300"/>
              </a:spcBef>
              <a:buFont typeface="Arial" panose="020B0604020202020204" pitchFamily="34" charset="0"/>
              <a:buChar char="•"/>
            </a:pPr>
            <a:r>
              <a:rPr lang="en-GB" sz="1600" kern="100" noProof="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The presentation is a visual aid and will be better if the written information is brief and punchy</a:t>
            </a:r>
          </a:p>
          <a:p>
            <a:pPr marL="230400" lvl="0" indent="-230400">
              <a:lnSpc>
                <a:spcPts val="2120"/>
              </a:lnSpc>
              <a:spcBef>
                <a:spcPts val="300"/>
              </a:spcBef>
              <a:buFont typeface="Arial" panose="020B0604020202020204" pitchFamily="34" charset="0"/>
              <a:buChar char="•"/>
            </a:pPr>
            <a:r>
              <a:rPr lang="en-GB" sz="1600" kern="100" noProof="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Use the presentation to illustrate your message – use figures, quotes, etc.</a:t>
            </a:r>
          </a:p>
          <a:p>
            <a:pPr marL="230400" lvl="0" indent="-230400">
              <a:lnSpc>
                <a:spcPts val="2120"/>
              </a:lnSpc>
              <a:spcBef>
                <a:spcPts val="300"/>
              </a:spcBef>
              <a:buFont typeface="Arial" panose="020B0604020202020204" pitchFamily="34" charset="0"/>
              <a:buChar char="•"/>
            </a:pPr>
            <a:r>
              <a:rPr lang="en-GB" sz="1600" kern="100" noProof="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Cues and bullet points are often useful</a:t>
            </a:r>
          </a:p>
        </p:txBody>
      </p:sp>
      <p:sp>
        <p:nvSpPr>
          <p:cNvPr id="7" name="textruta 6">
            <a:extLst>
              <a:ext uri="{FF2B5EF4-FFF2-40B4-BE49-F238E27FC236}">
                <a16:creationId xmlns:a16="http://schemas.microsoft.com/office/drawing/2014/main" id="{A3F9ED89-B1B8-9C3C-C691-E42F30F9DFE9}"/>
              </a:ext>
            </a:extLst>
          </p:cNvPr>
          <p:cNvSpPr txBox="1"/>
          <p:nvPr userDrawn="1"/>
        </p:nvSpPr>
        <p:spPr>
          <a:xfrm>
            <a:off x="6084515" y="2544623"/>
            <a:ext cx="4637273" cy="1768754"/>
          </a:xfrm>
          <a:prstGeom prst="rect">
            <a:avLst/>
          </a:prstGeom>
          <a:noFill/>
        </p:spPr>
        <p:txBody>
          <a:bodyPr wrap="square" rtlCol="0">
            <a:spAutoFit/>
          </a:bodyPr>
          <a:lstStyle/>
          <a:p>
            <a:pPr marL="230400" lvl="0" indent="-230400">
              <a:lnSpc>
                <a:spcPts val="2120"/>
              </a:lnSpc>
              <a:spcBef>
                <a:spcPts val="300"/>
              </a:spcBef>
              <a:buFont typeface="Arial" panose="020B0604020202020204" pitchFamily="34" charset="0"/>
              <a:buChar char="•"/>
            </a:pPr>
            <a:r>
              <a:rPr lang="en-GB" sz="1600" kern="100" noProof="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Choose images/photos carefully – the right picture reinforces the message, the wrong one spoils it</a:t>
            </a:r>
          </a:p>
          <a:p>
            <a:pPr marL="230400" lvl="0" indent="-230400">
              <a:lnSpc>
                <a:spcPts val="2120"/>
              </a:lnSpc>
              <a:spcBef>
                <a:spcPts val="300"/>
              </a:spcBef>
              <a:buFont typeface="Arial" panose="020B0604020202020204" pitchFamily="34" charset="0"/>
              <a:buChar char="•"/>
            </a:pPr>
            <a:r>
              <a:rPr lang="en-GB" sz="1600" kern="100" noProof="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If you can’t make a coherent slide, skip it – explain in your own words instead </a:t>
            </a:r>
          </a:p>
          <a:p>
            <a:pPr marL="230400" lvl="0" indent="-230400">
              <a:lnSpc>
                <a:spcPts val="2120"/>
              </a:lnSpc>
              <a:spcBef>
                <a:spcPts val="300"/>
              </a:spcBef>
              <a:buFont typeface="Arial" panose="020B0604020202020204" pitchFamily="34" charset="0"/>
              <a:buChar char="•"/>
            </a:pPr>
            <a:r>
              <a:rPr lang="en-GB" sz="1600" kern="100" noProof="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Keep the presentation short. Talk instead</a:t>
            </a:r>
          </a:p>
        </p:txBody>
      </p:sp>
      <p:sp>
        <p:nvSpPr>
          <p:cNvPr id="8" name="textruta 7">
            <a:extLst>
              <a:ext uri="{FF2B5EF4-FFF2-40B4-BE49-F238E27FC236}">
                <a16:creationId xmlns:a16="http://schemas.microsoft.com/office/drawing/2014/main" id="{FFB6DB86-71A6-8FB0-0835-66FC238AC4B9}"/>
              </a:ext>
            </a:extLst>
          </p:cNvPr>
          <p:cNvSpPr txBox="1"/>
          <p:nvPr userDrawn="1"/>
        </p:nvSpPr>
        <p:spPr>
          <a:xfrm>
            <a:off x="947738" y="1890199"/>
            <a:ext cx="4559299" cy="361637"/>
          </a:xfrm>
          <a:prstGeom prst="rect">
            <a:avLst/>
          </a:prstGeom>
          <a:noFill/>
        </p:spPr>
        <p:txBody>
          <a:bodyPr wrap="square" rtlCol="0">
            <a:spAutoFit/>
          </a:bodyPr>
          <a:lstStyle/>
          <a:p>
            <a:pPr lvl="0">
              <a:lnSpc>
                <a:spcPts val="2120"/>
              </a:lnSpc>
              <a:spcBef>
                <a:spcPts val="300"/>
              </a:spcBef>
            </a:pPr>
            <a:r>
              <a:rPr lang="en-GB" kern="100" noProof="0">
                <a:effectLst/>
                <a:latin typeface="Work Sans" pitchFamily="2" charset="77"/>
                <a:ea typeface="Calibri" panose="020F0502020204030204" pitchFamily="34" charset="0"/>
                <a:cs typeface="Times New Roman" panose="02020603050405020304" pitchFamily="18" charset="0"/>
              </a:rPr>
              <a:t>Bear in mind:</a:t>
            </a:r>
          </a:p>
        </p:txBody>
      </p:sp>
      <p:sp>
        <p:nvSpPr>
          <p:cNvPr id="9" name="textruta 8">
            <a:extLst>
              <a:ext uri="{FF2B5EF4-FFF2-40B4-BE49-F238E27FC236}">
                <a16:creationId xmlns:a16="http://schemas.microsoft.com/office/drawing/2014/main" id="{A24D50C7-2824-5A60-8126-6E551E176684}"/>
              </a:ext>
            </a:extLst>
          </p:cNvPr>
          <p:cNvSpPr txBox="1"/>
          <p:nvPr userDrawn="1"/>
        </p:nvSpPr>
        <p:spPr>
          <a:xfrm>
            <a:off x="947738" y="899447"/>
            <a:ext cx="7774921" cy="579646"/>
          </a:xfrm>
          <a:prstGeom prst="rect">
            <a:avLst/>
          </a:prstGeom>
          <a:noFill/>
        </p:spPr>
        <p:txBody>
          <a:bodyPr wrap="square" rtlCol="0">
            <a:spAutoFit/>
          </a:bodyPr>
          <a:lstStyle/>
          <a:p>
            <a:pPr lvl="0">
              <a:lnSpc>
                <a:spcPts val="3840"/>
              </a:lnSpc>
            </a:pPr>
            <a:r>
              <a:rPr lang="en-GB" sz="3200" kern="100" noProof="0">
                <a:effectLst/>
                <a:latin typeface="Work Sans" pitchFamily="2" charset="77"/>
                <a:ea typeface="Calibri" panose="020F0502020204030204" pitchFamily="34" charset="0"/>
                <a:cs typeface="Times New Roman" panose="02020603050405020304" pitchFamily="18" charset="0"/>
              </a:rPr>
              <a:t>Preparing your presentation</a:t>
            </a:r>
          </a:p>
        </p:txBody>
      </p:sp>
    </p:spTree>
    <p:extLst>
      <p:ext uri="{BB962C8B-B14F-4D97-AF65-F5344CB8AC3E}">
        <p14:creationId xmlns:p14="http://schemas.microsoft.com/office/powerpoint/2010/main" val="13457433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ccessibility Office 2013/2016">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8EB50238-E622-CC4D-E865-CA7D7EF35C9E}"/>
              </a:ext>
            </a:extLst>
          </p:cNvPr>
          <p:cNvSpPr txBox="1"/>
          <p:nvPr userDrawn="1"/>
        </p:nvSpPr>
        <p:spPr>
          <a:xfrm>
            <a:off x="957359" y="821623"/>
            <a:ext cx="7970120" cy="584775"/>
          </a:xfrm>
          <a:prstGeom prst="rect">
            <a:avLst/>
          </a:prstGeom>
          <a:noFill/>
        </p:spPr>
        <p:txBody>
          <a:bodyPr wrap="square" rtlCol="0">
            <a:spAutoFit/>
          </a:bodyPr>
          <a:lstStyle/>
          <a:p>
            <a:r>
              <a:rPr lang="en-GB" sz="3200" noProof="0">
                <a:latin typeface="Work Sans" pitchFamily="2" charset="77"/>
              </a:rPr>
              <a:t>Make your presentation accessible</a:t>
            </a:r>
          </a:p>
        </p:txBody>
      </p:sp>
      <p:sp>
        <p:nvSpPr>
          <p:cNvPr id="7" name="textruta 6">
            <a:extLst>
              <a:ext uri="{FF2B5EF4-FFF2-40B4-BE49-F238E27FC236}">
                <a16:creationId xmlns:a16="http://schemas.microsoft.com/office/drawing/2014/main" id="{46DB352F-69A9-1E92-AAD7-901A1A1F9054}"/>
              </a:ext>
            </a:extLst>
          </p:cNvPr>
          <p:cNvSpPr txBox="1"/>
          <p:nvPr userDrawn="1"/>
        </p:nvSpPr>
        <p:spPr>
          <a:xfrm>
            <a:off x="957359" y="1528186"/>
            <a:ext cx="9323414"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noProof="0">
                <a:latin typeface="Work Sans" pitchFamily="2" charset="77"/>
              </a:rPr>
              <a:t>The template is set up to be as accessibility-friendly as possible, but there are two things you need to do yourself as you add content. </a:t>
            </a:r>
            <a:r>
              <a:rPr lang="en-GB" sz="1400" b="1" noProof="0">
                <a:latin typeface="Work Sans SemiBold" pitchFamily="2" charset="77"/>
              </a:rPr>
              <a:t>The instructions below are for Office 2013/2016.</a:t>
            </a:r>
          </a:p>
        </p:txBody>
      </p:sp>
      <p:sp>
        <p:nvSpPr>
          <p:cNvPr id="8" name="textruta 7">
            <a:extLst>
              <a:ext uri="{FF2B5EF4-FFF2-40B4-BE49-F238E27FC236}">
                <a16:creationId xmlns:a16="http://schemas.microsoft.com/office/drawing/2014/main" id="{DA13882F-AF79-0DD9-0229-90F3341A13E5}"/>
              </a:ext>
            </a:extLst>
          </p:cNvPr>
          <p:cNvSpPr txBox="1"/>
          <p:nvPr userDrawn="1"/>
        </p:nvSpPr>
        <p:spPr>
          <a:xfrm>
            <a:off x="947738" y="2600794"/>
            <a:ext cx="4234721" cy="1887696"/>
          </a:xfrm>
          <a:prstGeom prst="rect">
            <a:avLst/>
          </a:prstGeom>
          <a:noFill/>
        </p:spPr>
        <p:txBody>
          <a:bodyPr wrap="square" rtlCol="0">
            <a:spAutoFit/>
          </a:bodyPr>
          <a:lstStyle/>
          <a:p>
            <a:pPr marL="0" indent="0">
              <a:spcAft>
                <a:spcPts val="1000"/>
              </a:spcAft>
              <a:buNone/>
            </a:pPr>
            <a:r>
              <a:rPr lang="en-GB" sz="1000" noProof="0">
                <a:latin typeface="Work Sans" pitchFamily="2" charset="77"/>
              </a:rPr>
              <a:t>Right-click on an image/figure and select the option "Format Picture." A tab will then open on the right side of the window. Choose the </a:t>
            </a:r>
            <a:r>
              <a:rPr lang="en-GB" sz="1000" i="1" noProof="0">
                <a:latin typeface="Work Sans" pitchFamily="2" charset="77"/>
              </a:rPr>
              <a:t>Size and Properties</a:t>
            </a:r>
            <a:r>
              <a:rPr lang="en-GB" sz="1000" noProof="0">
                <a:latin typeface="Work Sans" pitchFamily="2" charset="77"/>
              </a:rPr>
              <a:t> of the figure, then select </a:t>
            </a:r>
            <a:r>
              <a:rPr lang="en-GB" sz="1000" i="1" noProof="0">
                <a:latin typeface="Work Sans" pitchFamily="2" charset="77"/>
              </a:rPr>
              <a:t>Alternative Text</a:t>
            </a:r>
            <a:r>
              <a:rPr lang="en-GB" sz="1000" noProof="0">
                <a:latin typeface="Work Sans" pitchFamily="2" charset="77"/>
              </a:rPr>
              <a:t>. Describe your image/figure in 1-2 sentences that will be read aloud by screen readers for those with visual impairments.</a:t>
            </a:r>
          </a:p>
          <a:p>
            <a:pPr marL="0" indent="0">
              <a:spcAft>
                <a:spcPts val="1000"/>
              </a:spcAft>
              <a:buNone/>
            </a:pPr>
            <a:r>
              <a:rPr lang="en-GB" sz="1000" noProof="0">
                <a:latin typeface="Work Sans" pitchFamily="2" charset="77"/>
              </a:rPr>
              <a:t>If the image/figure serves no informative purpose and you want to exclude it, you can simply leave the title and description empty.</a:t>
            </a:r>
          </a:p>
          <a:p>
            <a:endParaRPr lang="en-GB" sz="1000" noProof="0">
              <a:latin typeface="Work Sans" pitchFamily="2" charset="77"/>
            </a:endParaRPr>
          </a:p>
        </p:txBody>
      </p:sp>
      <p:sp>
        <p:nvSpPr>
          <p:cNvPr id="9" name="textruta 8">
            <a:extLst>
              <a:ext uri="{FF2B5EF4-FFF2-40B4-BE49-F238E27FC236}">
                <a16:creationId xmlns:a16="http://schemas.microsoft.com/office/drawing/2014/main" id="{4DBAB48A-0207-EBBB-5144-24A47388C7DA}"/>
              </a:ext>
            </a:extLst>
          </p:cNvPr>
          <p:cNvSpPr txBox="1"/>
          <p:nvPr userDrawn="1"/>
        </p:nvSpPr>
        <p:spPr>
          <a:xfrm>
            <a:off x="5549719" y="2600794"/>
            <a:ext cx="4234721" cy="3554819"/>
          </a:xfrm>
          <a:prstGeom prst="rect">
            <a:avLst/>
          </a:prstGeom>
          <a:noFill/>
        </p:spPr>
        <p:txBody>
          <a:bodyPr wrap="square" rtlCol="0">
            <a:spAutoFit/>
          </a:bodyPr>
          <a:lstStyle/>
          <a:p>
            <a:pPr>
              <a:spcAft>
                <a:spcPts val="600"/>
              </a:spcAft>
            </a:pPr>
            <a:r>
              <a:rPr lang="en-GB" sz="1000" noProof="0">
                <a:latin typeface="Work Sans" pitchFamily="2" charset="77"/>
              </a:rPr>
              <a:t>The predefined fields in the templates have a set reading order, but if you add additional/custom text boxes, images, SmartArt, or other content, you should check that the reading order is logical. Otherwise, the objects will be read in the order they were added to the page.</a:t>
            </a:r>
          </a:p>
          <a:p>
            <a:pPr>
              <a:spcAft>
                <a:spcPts val="600"/>
              </a:spcAft>
            </a:pPr>
            <a:endParaRPr lang="en-GB" sz="1000" noProof="0">
              <a:latin typeface="Work Sans" pitchFamily="2" charset="77"/>
            </a:endParaRPr>
          </a:p>
          <a:p>
            <a:pPr marL="0" indent="0">
              <a:spcAft>
                <a:spcPts val="600"/>
              </a:spcAft>
              <a:buNone/>
            </a:pPr>
            <a:r>
              <a:rPr lang="en-GB" sz="1000" b="1" noProof="0">
                <a:latin typeface="Work Sans" pitchFamily="2" charset="77"/>
              </a:rPr>
              <a:t>You can control the reading order by:</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Selecting an object in the file.</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Choosing the "Format" tab that appears on the right side of the ribbon.</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Selecting "Selection Pane" in the "Arrange" group.</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Selecting one or more objects in the list.</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Dragging the selection upward or downward, or clicking the "Up" button.</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Dragging the objects until they have the desired order. This will not affect the layout on the page, only the order in which they are read by screen readers.</a:t>
            </a:r>
          </a:p>
          <a:p>
            <a:endParaRPr lang="en-GB" sz="1000" noProof="0">
              <a:latin typeface="Work Sans" pitchFamily="2" charset="77"/>
            </a:endParaRPr>
          </a:p>
        </p:txBody>
      </p:sp>
      <p:sp>
        <p:nvSpPr>
          <p:cNvPr id="10" name="textruta 9">
            <a:extLst>
              <a:ext uri="{FF2B5EF4-FFF2-40B4-BE49-F238E27FC236}">
                <a16:creationId xmlns:a16="http://schemas.microsoft.com/office/drawing/2014/main" id="{32D64C20-E0EC-50ED-8276-1342580DEAE9}"/>
              </a:ext>
            </a:extLst>
          </p:cNvPr>
          <p:cNvSpPr txBox="1"/>
          <p:nvPr userDrawn="1"/>
        </p:nvSpPr>
        <p:spPr>
          <a:xfrm>
            <a:off x="934309" y="2231036"/>
            <a:ext cx="4248150" cy="307777"/>
          </a:xfrm>
          <a:prstGeom prst="rect">
            <a:avLst/>
          </a:prstGeom>
          <a:noFill/>
        </p:spPr>
        <p:txBody>
          <a:bodyPr wrap="square" rtlCol="0">
            <a:spAutoFit/>
          </a:bodyPr>
          <a:lstStyle/>
          <a:p>
            <a:r>
              <a:rPr lang="en-GB" sz="1400" noProof="0">
                <a:latin typeface="Work Sans Medium" pitchFamily="2" charset="77"/>
              </a:rPr>
              <a:t>Add alternative text for images/figures</a:t>
            </a:r>
          </a:p>
        </p:txBody>
      </p:sp>
      <p:sp>
        <p:nvSpPr>
          <p:cNvPr id="11" name="textruta 10">
            <a:extLst>
              <a:ext uri="{FF2B5EF4-FFF2-40B4-BE49-F238E27FC236}">
                <a16:creationId xmlns:a16="http://schemas.microsoft.com/office/drawing/2014/main" id="{E6A6CDBB-9355-D585-CAEB-E68FDC04C402}"/>
              </a:ext>
            </a:extLst>
          </p:cNvPr>
          <p:cNvSpPr txBox="1"/>
          <p:nvPr userDrawn="1"/>
        </p:nvSpPr>
        <p:spPr>
          <a:xfrm>
            <a:off x="5543785" y="2231036"/>
            <a:ext cx="4248150" cy="307777"/>
          </a:xfrm>
          <a:prstGeom prst="rect">
            <a:avLst/>
          </a:prstGeom>
          <a:noFill/>
        </p:spPr>
        <p:txBody>
          <a:bodyPr wrap="square" rtlCol="0">
            <a:spAutoFit/>
          </a:bodyPr>
          <a:lstStyle/>
          <a:p>
            <a:r>
              <a:rPr lang="en-GB" sz="1400" noProof="0">
                <a:latin typeface="Work Sans Medium" pitchFamily="2" charset="77"/>
              </a:rPr>
              <a:t>Set reading order</a:t>
            </a:r>
          </a:p>
        </p:txBody>
      </p:sp>
    </p:spTree>
    <p:extLst>
      <p:ext uri="{BB962C8B-B14F-4D97-AF65-F5344CB8AC3E}">
        <p14:creationId xmlns:p14="http://schemas.microsoft.com/office/powerpoint/2010/main" val="35034816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ccessibility Office 365/2019">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0A51E754-9C7A-11C0-D983-A8276233FD20}"/>
              </a:ext>
            </a:extLst>
          </p:cNvPr>
          <p:cNvSpPr txBox="1"/>
          <p:nvPr userDrawn="1"/>
        </p:nvSpPr>
        <p:spPr>
          <a:xfrm>
            <a:off x="957359" y="821623"/>
            <a:ext cx="7970120" cy="584775"/>
          </a:xfrm>
          <a:prstGeom prst="rect">
            <a:avLst/>
          </a:prstGeom>
          <a:noFill/>
        </p:spPr>
        <p:txBody>
          <a:bodyPr wrap="square" rtlCol="0">
            <a:spAutoFit/>
          </a:bodyPr>
          <a:lstStyle/>
          <a:p>
            <a:r>
              <a:rPr lang="en-GB" sz="3200" noProof="0">
                <a:latin typeface="Work Sans" pitchFamily="2" charset="77"/>
              </a:rPr>
              <a:t>Make your presentation accessible</a:t>
            </a:r>
          </a:p>
        </p:txBody>
      </p:sp>
      <p:sp>
        <p:nvSpPr>
          <p:cNvPr id="7" name="textruta 6">
            <a:extLst>
              <a:ext uri="{FF2B5EF4-FFF2-40B4-BE49-F238E27FC236}">
                <a16:creationId xmlns:a16="http://schemas.microsoft.com/office/drawing/2014/main" id="{9AB3E6E3-4894-429E-071D-F50345A149E8}"/>
              </a:ext>
            </a:extLst>
          </p:cNvPr>
          <p:cNvSpPr txBox="1"/>
          <p:nvPr userDrawn="1"/>
        </p:nvSpPr>
        <p:spPr>
          <a:xfrm>
            <a:off x="957359" y="1528186"/>
            <a:ext cx="9323414"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noProof="0">
                <a:latin typeface="Work Sans" pitchFamily="2" charset="77"/>
              </a:rPr>
              <a:t>The template is set up to be as accessibility-friendly as possible, but there are two things you need to do yourself as you add content. </a:t>
            </a:r>
            <a:r>
              <a:rPr lang="en-GB" sz="1400" b="1" noProof="0">
                <a:latin typeface="Work Sans SemiBold" pitchFamily="2" charset="77"/>
              </a:rPr>
              <a:t>The instructions below are for Office 365 or Office 2019.</a:t>
            </a:r>
          </a:p>
        </p:txBody>
      </p:sp>
      <p:sp>
        <p:nvSpPr>
          <p:cNvPr id="8" name="textruta 7">
            <a:extLst>
              <a:ext uri="{FF2B5EF4-FFF2-40B4-BE49-F238E27FC236}">
                <a16:creationId xmlns:a16="http://schemas.microsoft.com/office/drawing/2014/main" id="{37E57577-6FE9-C8F8-56EA-64EB95087ADD}"/>
              </a:ext>
            </a:extLst>
          </p:cNvPr>
          <p:cNvSpPr txBox="1"/>
          <p:nvPr userDrawn="1"/>
        </p:nvSpPr>
        <p:spPr>
          <a:xfrm>
            <a:off x="947738" y="2600794"/>
            <a:ext cx="4234721" cy="1887696"/>
          </a:xfrm>
          <a:prstGeom prst="rect">
            <a:avLst/>
          </a:prstGeom>
          <a:noFill/>
        </p:spPr>
        <p:txBody>
          <a:bodyPr wrap="square" rtlCol="0">
            <a:spAutoFit/>
          </a:bodyPr>
          <a:lstStyle/>
          <a:p>
            <a:pPr marL="0" indent="0">
              <a:spcAft>
                <a:spcPts val="1000"/>
              </a:spcAft>
              <a:buNone/>
            </a:pPr>
            <a:r>
              <a:rPr lang="en-GB" sz="1000" noProof="0">
                <a:latin typeface="Work Sans" pitchFamily="2" charset="77"/>
              </a:rPr>
              <a:t>Right-click on an image/figure and select the option "Format Picture." A tab will then open on the right side of the window. Choose the </a:t>
            </a:r>
            <a:r>
              <a:rPr lang="en-GB" sz="1000" i="1" noProof="0">
                <a:latin typeface="Work Sans" pitchFamily="2" charset="77"/>
              </a:rPr>
              <a:t>Size and Properties</a:t>
            </a:r>
            <a:r>
              <a:rPr lang="en-GB" sz="1000" noProof="0">
                <a:latin typeface="Work Sans" pitchFamily="2" charset="77"/>
              </a:rPr>
              <a:t> of the figure, then select </a:t>
            </a:r>
            <a:r>
              <a:rPr lang="en-GB" sz="1000" i="1" noProof="0">
                <a:latin typeface="Work Sans" pitchFamily="2" charset="77"/>
              </a:rPr>
              <a:t>Alternative Text</a:t>
            </a:r>
            <a:r>
              <a:rPr lang="en-GB" sz="1000" noProof="0">
                <a:latin typeface="Work Sans" pitchFamily="2" charset="77"/>
              </a:rPr>
              <a:t>. Describe your image/figure in 1-2 sentences that will be read aloud by screen readers for those with visual impairments.</a:t>
            </a:r>
          </a:p>
          <a:p>
            <a:pPr marL="0" indent="0">
              <a:spcAft>
                <a:spcPts val="1000"/>
              </a:spcAft>
              <a:buNone/>
            </a:pPr>
            <a:r>
              <a:rPr lang="en-GB" sz="1000" noProof="0">
                <a:latin typeface="Work Sans" pitchFamily="2" charset="77"/>
              </a:rPr>
              <a:t>If the image/figure serves no informative purpose and you want to exclude it, you can simply leave the title and description empty.</a:t>
            </a:r>
          </a:p>
          <a:p>
            <a:endParaRPr lang="en-GB" sz="1000" noProof="0">
              <a:latin typeface="Work Sans" pitchFamily="2" charset="77"/>
            </a:endParaRPr>
          </a:p>
        </p:txBody>
      </p:sp>
      <p:sp>
        <p:nvSpPr>
          <p:cNvPr id="9" name="textruta 8">
            <a:extLst>
              <a:ext uri="{FF2B5EF4-FFF2-40B4-BE49-F238E27FC236}">
                <a16:creationId xmlns:a16="http://schemas.microsoft.com/office/drawing/2014/main" id="{784D433E-62E1-750A-6876-97EF3EB623C3}"/>
              </a:ext>
            </a:extLst>
          </p:cNvPr>
          <p:cNvSpPr txBox="1"/>
          <p:nvPr userDrawn="1"/>
        </p:nvSpPr>
        <p:spPr>
          <a:xfrm>
            <a:off x="5549719" y="2600794"/>
            <a:ext cx="4234721" cy="2708434"/>
          </a:xfrm>
          <a:prstGeom prst="rect">
            <a:avLst/>
          </a:prstGeom>
          <a:noFill/>
        </p:spPr>
        <p:txBody>
          <a:bodyPr wrap="square" rtlCol="0">
            <a:spAutoFit/>
          </a:bodyPr>
          <a:lstStyle/>
          <a:p>
            <a:pPr>
              <a:spcAft>
                <a:spcPts val="600"/>
              </a:spcAft>
            </a:pPr>
            <a:r>
              <a:rPr lang="en-GB" sz="1000" noProof="0">
                <a:latin typeface="Work Sans" pitchFamily="2" charset="77"/>
              </a:rPr>
              <a:t>The predefined fields in the templates have a set reading order, but if you add additional/custom text boxes, images, SmartArt, or other content, you should check that the reading order is logical. Otherwise, the objects will be read in the order they were added to the page.</a:t>
            </a:r>
          </a:p>
          <a:p>
            <a:pPr>
              <a:spcAft>
                <a:spcPts val="600"/>
              </a:spcAft>
            </a:pPr>
            <a:endParaRPr lang="en-GB" sz="1000" noProof="0">
              <a:latin typeface="Work Sans" pitchFamily="2" charset="77"/>
            </a:endParaRPr>
          </a:p>
          <a:p>
            <a:pPr marL="0" indent="0">
              <a:spcAft>
                <a:spcPts val="600"/>
              </a:spcAft>
              <a:buNone/>
            </a:pPr>
            <a:r>
              <a:rPr lang="en-GB" sz="1000" b="1" noProof="0">
                <a:latin typeface="Work Sans" pitchFamily="2" charset="77"/>
              </a:rPr>
              <a:t>You can control the reading order by:</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On the </a:t>
            </a:r>
            <a:r>
              <a:rPr lang="en-GB" sz="1000" i="1" noProof="0">
                <a:latin typeface="Work Sans" pitchFamily="2" charset="77"/>
              </a:rPr>
              <a:t>Home</a:t>
            </a:r>
            <a:r>
              <a:rPr lang="en-GB" sz="1000" noProof="0">
                <a:latin typeface="Work Sans" pitchFamily="2" charset="77"/>
              </a:rPr>
              <a:t> tab, select </a:t>
            </a:r>
            <a:r>
              <a:rPr lang="en-GB" sz="1000" i="1" noProof="0">
                <a:latin typeface="Work Sans" pitchFamily="2" charset="77"/>
              </a:rPr>
              <a:t>Arrange</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From the </a:t>
            </a:r>
            <a:r>
              <a:rPr lang="en-GB" sz="1000" i="1" noProof="0">
                <a:latin typeface="Work Sans" pitchFamily="2" charset="77"/>
              </a:rPr>
              <a:t>Arrange </a:t>
            </a:r>
            <a:r>
              <a:rPr lang="en-GB" sz="1000" noProof="0">
                <a:latin typeface="Work Sans" pitchFamily="2" charset="77"/>
              </a:rPr>
              <a:t>menu, choose "Selection Pane.“</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A tab will open on the right side of the window. Drag the objects until they have the desired order. This will not affect the layout on the page, only the order in which they are read by screen readers.</a:t>
            </a:r>
          </a:p>
          <a:p>
            <a:endParaRPr lang="en-GB" sz="1000" noProof="0">
              <a:latin typeface="Work Sans" pitchFamily="2" charset="77"/>
            </a:endParaRPr>
          </a:p>
        </p:txBody>
      </p:sp>
      <p:sp>
        <p:nvSpPr>
          <p:cNvPr id="10" name="textruta 9">
            <a:extLst>
              <a:ext uri="{FF2B5EF4-FFF2-40B4-BE49-F238E27FC236}">
                <a16:creationId xmlns:a16="http://schemas.microsoft.com/office/drawing/2014/main" id="{428F5CB4-3C8B-C8B1-437D-FEBDF5863F8A}"/>
              </a:ext>
            </a:extLst>
          </p:cNvPr>
          <p:cNvSpPr txBox="1"/>
          <p:nvPr userDrawn="1"/>
        </p:nvSpPr>
        <p:spPr>
          <a:xfrm>
            <a:off x="934309" y="2231036"/>
            <a:ext cx="4248150" cy="307777"/>
          </a:xfrm>
          <a:prstGeom prst="rect">
            <a:avLst/>
          </a:prstGeom>
          <a:noFill/>
        </p:spPr>
        <p:txBody>
          <a:bodyPr wrap="square" rtlCol="0">
            <a:spAutoFit/>
          </a:bodyPr>
          <a:lstStyle/>
          <a:p>
            <a:r>
              <a:rPr lang="en-GB" sz="1400" noProof="0">
                <a:latin typeface="Work Sans Medium" pitchFamily="2" charset="77"/>
              </a:rPr>
              <a:t>Add alternative text for images/figures</a:t>
            </a:r>
          </a:p>
        </p:txBody>
      </p:sp>
      <p:sp>
        <p:nvSpPr>
          <p:cNvPr id="11" name="textruta 10">
            <a:extLst>
              <a:ext uri="{FF2B5EF4-FFF2-40B4-BE49-F238E27FC236}">
                <a16:creationId xmlns:a16="http://schemas.microsoft.com/office/drawing/2014/main" id="{DD22A84C-EFA4-C49C-D348-83942967797F}"/>
              </a:ext>
            </a:extLst>
          </p:cNvPr>
          <p:cNvSpPr txBox="1"/>
          <p:nvPr userDrawn="1"/>
        </p:nvSpPr>
        <p:spPr>
          <a:xfrm>
            <a:off x="5543785" y="2231036"/>
            <a:ext cx="4248150" cy="307777"/>
          </a:xfrm>
          <a:prstGeom prst="rect">
            <a:avLst/>
          </a:prstGeom>
          <a:noFill/>
        </p:spPr>
        <p:txBody>
          <a:bodyPr wrap="square" rtlCol="0">
            <a:spAutoFit/>
          </a:bodyPr>
          <a:lstStyle/>
          <a:p>
            <a:r>
              <a:rPr lang="en-GB" sz="1400" noProof="0">
                <a:latin typeface="Work Sans Medium" pitchFamily="2" charset="77"/>
              </a:rPr>
              <a:t>Set reading order</a:t>
            </a:r>
          </a:p>
        </p:txBody>
      </p:sp>
    </p:spTree>
    <p:extLst>
      <p:ext uri="{BB962C8B-B14F-4D97-AF65-F5344CB8AC3E}">
        <p14:creationId xmlns:p14="http://schemas.microsoft.com/office/powerpoint/2010/main" val="15282215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rgbClr val="EDEDED"/>
        </a:solidFill>
        <a:effectLst/>
      </p:bgPr>
    </p:bg>
    <p:spTree>
      <p:nvGrpSpPr>
        <p:cNvPr id="1" name=""/>
        <p:cNvGrpSpPr/>
        <p:nvPr/>
      </p:nvGrpSpPr>
      <p:grpSpPr>
        <a:xfrm>
          <a:off x="0" y="0"/>
          <a:ext cx="0" cy="0"/>
          <a:chOff x="0" y="0"/>
          <a:chExt cx="0" cy="0"/>
        </a:xfrm>
      </p:grpSpPr>
      <p:sp>
        <p:nvSpPr>
          <p:cNvPr id="5" name="Rubrik 1">
            <a:extLst>
              <a:ext uri="{FF2B5EF4-FFF2-40B4-BE49-F238E27FC236}">
                <a16:creationId xmlns:a16="http://schemas.microsoft.com/office/drawing/2014/main" id="{B8C1BEF0-CC6B-5D80-AC3F-DCD9982497A0}"/>
              </a:ext>
            </a:extLst>
          </p:cNvPr>
          <p:cNvSpPr>
            <a:spLocks noGrp="1"/>
          </p:cNvSpPr>
          <p:nvPr>
            <p:ph type="ctrTitle" hasCustomPrompt="1"/>
          </p:nvPr>
        </p:nvSpPr>
        <p:spPr>
          <a:xfrm>
            <a:off x="1695853" y="3571875"/>
            <a:ext cx="8798701" cy="1654175"/>
          </a:xfrm>
        </p:spPr>
        <p:txBody>
          <a:bodyPr anchor="ctr">
            <a:noAutofit/>
          </a:bodyPr>
          <a:lstStyle>
            <a:lvl1pPr algn="ctr">
              <a:defRPr sz="4800">
                <a:solidFill>
                  <a:schemeClr val="bg1"/>
                </a:solidFill>
              </a:defRPr>
            </a:lvl1pPr>
          </a:lstStyle>
          <a:p>
            <a:r>
              <a:rPr lang="en-GB" noProof="0"/>
              <a:t>Presentation title</a:t>
            </a:r>
          </a:p>
        </p:txBody>
      </p:sp>
      <p:sp>
        <p:nvSpPr>
          <p:cNvPr id="6" name="Underrubrik 2">
            <a:extLst>
              <a:ext uri="{FF2B5EF4-FFF2-40B4-BE49-F238E27FC236}">
                <a16:creationId xmlns:a16="http://schemas.microsoft.com/office/drawing/2014/main" id="{C3841BD3-5439-F0D1-9827-775AB47EAB5C}"/>
              </a:ext>
            </a:extLst>
          </p:cNvPr>
          <p:cNvSpPr>
            <a:spLocks noGrp="1"/>
          </p:cNvSpPr>
          <p:nvPr>
            <p:ph type="subTitle" idx="1" hasCustomPrompt="1"/>
          </p:nvPr>
        </p:nvSpPr>
        <p:spPr>
          <a:xfrm>
            <a:off x="2132013" y="5388994"/>
            <a:ext cx="7926387" cy="461962"/>
          </a:xfrm>
        </p:spPr>
        <p:txBody>
          <a:bodyPr>
            <a:normAutofit/>
          </a:bodyPr>
          <a:lstStyle>
            <a:lvl1pPr marL="0" indent="0" algn="ct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Subtitle here</a:t>
            </a:r>
          </a:p>
        </p:txBody>
      </p:sp>
      <p:pic>
        <p:nvPicPr>
          <p:cNvPr id="3" name="Bildobjekt 2">
            <a:extLst>
              <a:ext uri="{FF2B5EF4-FFF2-40B4-BE49-F238E27FC236}">
                <a16:creationId xmlns:a16="http://schemas.microsoft.com/office/drawing/2014/main" id="{770144CE-F533-5220-A14A-4B8EE3684C9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225244" y="1007044"/>
            <a:ext cx="1739917" cy="1654175"/>
          </a:xfrm>
          <a:prstGeom prst="rect">
            <a:avLst/>
          </a:prstGeom>
        </p:spPr>
      </p:pic>
    </p:spTree>
    <p:extLst>
      <p:ext uri="{BB962C8B-B14F-4D97-AF65-F5344CB8AC3E}">
        <p14:creationId xmlns:p14="http://schemas.microsoft.com/office/powerpoint/2010/main" val="122157143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eadline and conten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00ADBFD3-494F-0006-CF49-3526BB979BEE}"/>
              </a:ext>
            </a:extLst>
          </p:cNvPr>
          <p:cNvSpPr>
            <a:spLocks noGrp="1"/>
          </p:cNvSpPr>
          <p:nvPr>
            <p:ph type="dt" sz="half" idx="10"/>
          </p:nvPr>
        </p:nvSpPr>
        <p:spPr/>
        <p:txBody>
          <a:bodyPr/>
          <a:lstStyle/>
          <a:p>
            <a:fld id="{5C53AC0E-7453-41E7-8E84-E33DBDEBF84B}"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E609E1BD-AA5D-00B1-E039-47660A7F4059}"/>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4A18E1F-D479-AB8E-0971-6711BBC8DC2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7A283842-21B2-F132-5C80-A0C11430002D}"/>
              </a:ext>
            </a:extLst>
          </p:cNvPr>
          <p:cNvSpPr>
            <a:spLocks noGrp="1"/>
          </p:cNvSpPr>
          <p:nvPr>
            <p:ph type="title"/>
          </p:nvPr>
        </p:nvSpPr>
        <p:spPr>
          <a:xfrm>
            <a:off x="947738" y="836613"/>
            <a:ext cx="9472971" cy="716142"/>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8" name="Platshållare för innehåll 7">
            <a:extLst>
              <a:ext uri="{FF2B5EF4-FFF2-40B4-BE49-F238E27FC236}">
                <a16:creationId xmlns:a16="http://schemas.microsoft.com/office/drawing/2014/main" id="{49F71313-69F3-3473-0FB7-308AC801C51B}"/>
              </a:ext>
            </a:extLst>
          </p:cNvPr>
          <p:cNvSpPr>
            <a:spLocks noGrp="1"/>
          </p:cNvSpPr>
          <p:nvPr>
            <p:ph sz="quarter" idx="13"/>
          </p:nvPr>
        </p:nvSpPr>
        <p:spPr>
          <a:xfrm>
            <a:off x="947738" y="1776413"/>
            <a:ext cx="9472971" cy="4244974"/>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39140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and imag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CC32F3E5-D4FB-6CAF-7271-81A8E70744CD}"/>
              </a:ext>
            </a:extLst>
          </p:cNvPr>
          <p:cNvSpPr>
            <a:spLocks noGrp="1"/>
          </p:cNvSpPr>
          <p:nvPr>
            <p:ph type="dt" sz="half" idx="10"/>
          </p:nvPr>
        </p:nvSpPr>
        <p:spPr/>
        <p:txBody>
          <a:bodyPr/>
          <a:lstStyle/>
          <a:p>
            <a:fld id="{F5373B5F-FC84-48F0-9E97-B46E48914239}"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6E6D920F-9B89-6CE6-44CC-CA866A2473CF}"/>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F1D8D47-4CF2-999B-CC89-CCC79A3C52B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8" name="Platshållare för bild 2">
            <a:extLst>
              <a:ext uri="{FF2B5EF4-FFF2-40B4-BE49-F238E27FC236}">
                <a16:creationId xmlns:a16="http://schemas.microsoft.com/office/drawing/2014/main" id="{82EBE0E1-BE11-020E-84EC-67233813B7CE}"/>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17" name="Platshållare för rubrik 1">
            <a:extLst>
              <a:ext uri="{FF2B5EF4-FFF2-40B4-BE49-F238E27FC236}">
                <a16:creationId xmlns:a16="http://schemas.microsoft.com/office/drawing/2014/main" id="{31F0A250-9FA8-F7E1-916A-3CC75EC2F36D}"/>
              </a:ext>
            </a:extLst>
          </p:cNvPr>
          <p:cNvSpPr>
            <a:spLocks noGrp="1"/>
          </p:cNvSpPr>
          <p:nvPr>
            <p:ph type="title"/>
          </p:nvPr>
        </p:nvSpPr>
        <p:spPr>
          <a:xfrm>
            <a:off x="6743700" y="836613"/>
            <a:ext cx="4114800" cy="145924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21" name="Platshållare för text 9">
            <a:extLst>
              <a:ext uri="{FF2B5EF4-FFF2-40B4-BE49-F238E27FC236}">
                <a16:creationId xmlns:a16="http://schemas.microsoft.com/office/drawing/2014/main" id="{B292B661-7CCD-4000-08D7-733BB70F4D9D}"/>
              </a:ext>
            </a:extLst>
          </p:cNvPr>
          <p:cNvSpPr>
            <a:spLocks noGrp="1"/>
          </p:cNvSpPr>
          <p:nvPr>
            <p:ph type="body" sz="quarter" idx="14"/>
          </p:nvPr>
        </p:nvSpPr>
        <p:spPr>
          <a:xfrm>
            <a:off x="6743700" y="2024063"/>
            <a:ext cx="4114800" cy="1910751"/>
          </a:xfrm>
        </p:spPr>
        <p:txBody>
          <a:bodyPr/>
          <a:lstStyle>
            <a:lvl1pPr marL="0" indent="0">
              <a:lnSpc>
                <a:spcPts val="2120"/>
              </a:lnSpc>
              <a:spcBef>
                <a:spcPts val="300"/>
              </a:spcBef>
              <a:buFontTx/>
              <a:buNone/>
              <a:defRPr sz="16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2664417730"/>
      </p:ext>
    </p:extLst>
  </p:cSld>
  <p:clrMapOvr>
    <a:masterClrMapping/>
  </p:clrMapOvr>
  <p:extLst>
    <p:ext uri="{DCECCB84-F9BA-43D5-87BE-67443E8EF086}">
      <p15:sldGuideLst xmlns:p15="http://schemas.microsoft.com/office/powerpoint/2012/main">
        <p15:guide id="1" orient="horz" pos="1275">
          <p15:clr>
            <a:srgbClr val="FBAE40"/>
          </p15:clr>
        </p15:guide>
        <p15:guide id="2" pos="3840">
          <p15:clr>
            <a:srgbClr val="FBAE40"/>
          </p15:clr>
        </p15:guide>
        <p15:guide id="3" orient="horz" pos="527">
          <p15:clr>
            <a:srgbClr val="FBAE40"/>
          </p15:clr>
        </p15:guide>
        <p15:guide id="4" pos="4248">
          <p15:clr>
            <a:srgbClr val="FBAE40"/>
          </p15:clr>
        </p15:guide>
        <p15:guide id="5" pos="6834">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image ">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D40FDF65-DDD5-E90D-E5DB-B558EDECD8E0}"/>
              </a:ext>
            </a:extLst>
          </p:cNvPr>
          <p:cNvSpPr>
            <a:spLocks noGrp="1"/>
          </p:cNvSpPr>
          <p:nvPr>
            <p:ph type="dt" sz="half" idx="10"/>
          </p:nvPr>
        </p:nvSpPr>
        <p:spPr/>
        <p:txBody>
          <a:bodyPr/>
          <a:lstStyle/>
          <a:p>
            <a:fld id="{297B42B3-29DC-470D-9E5F-DDFE88A53D45}"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8BC36520-22BB-EFA2-853F-F3E7342A23D2}"/>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A6DF841-EA31-7BF4-9684-209279B6DCF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bild 2">
            <a:extLst>
              <a:ext uri="{FF2B5EF4-FFF2-40B4-BE49-F238E27FC236}">
                <a16:creationId xmlns:a16="http://schemas.microsoft.com/office/drawing/2014/main" id="{3038389D-D197-86D6-9D3E-5A61199E6874}"/>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7" name="Platshållare för rubrik 1">
            <a:extLst>
              <a:ext uri="{FF2B5EF4-FFF2-40B4-BE49-F238E27FC236}">
                <a16:creationId xmlns:a16="http://schemas.microsoft.com/office/drawing/2014/main" id="{72E0C1A0-A9BD-243C-0ED6-127A99F43D70}"/>
              </a:ext>
            </a:extLst>
          </p:cNvPr>
          <p:cNvSpPr>
            <a:spLocks noGrp="1"/>
          </p:cNvSpPr>
          <p:nvPr>
            <p:ph type="title"/>
          </p:nvPr>
        </p:nvSpPr>
        <p:spPr>
          <a:xfrm>
            <a:off x="6743700" y="1844674"/>
            <a:ext cx="4114800" cy="145924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8" name="Platshållare för text 9">
            <a:extLst>
              <a:ext uri="{FF2B5EF4-FFF2-40B4-BE49-F238E27FC236}">
                <a16:creationId xmlns:a16="http://schemas.microsoft.com/office/drawing/2014/main" id="{6A8C23D9-7BD3-7E9D-6E90-B458B8D27045}"/>
              </a:ext>
            </a:extLst>
          </p:cNvPr>
          <p:cNvSpPr>
            <a:spLocks noGrp="1"/>
          </p:cNvSpPr>
          <p:nvPr>
            <p:ph type="body" sz="quarter" idx="14"/>
          </p:nvPr>
        </p:nvSpPr>
        <p:spPr>
          <a:xfrm>
            <a:off x="6743700" y="3429000"/>
            <a:ext cx="4114800" cy="1910751"/>
          </a:xfrm>
        </p:spPr>
        <p:txBody>
          <a:bodyPr/>
          <a:lstStyle>
            <a:lvl1pPr marL="0" indent="0">
              <a:lnSpc>
                <a:spcPts val="2360"/>
              </a:lnSpc>
              <a:spcBef>
                <a:spcPts val="0"/>
              </a:spcBef>
              <a:buFontTx/>
              <a:buNone/>
              <a:defRPr sz="18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70798332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1865"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part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83462A3D-BC6E-33F6-D482-0EDC48C6DC9E}"/>
              </a:ext>
            </a:extLst>
          </p:cNvPr>
          <p:cNvSpPr>
            <a:spLocks noGrp="1"/>
          </p:cNvSpPr>
          <p:nvPr>
            <p:ph type="dt" sz="half" idx="10"/>
          </p:nvPr>
        </p:nvSpPr>
        <p:spPr/>
        <p:txBody>
          <a:bodyPr/>
          <a:lstStyle/>
          <a:p>
            <a:fld id="{EB440EF2-195C-42DF-8226-B9B2EAF0A40A}"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CB664D28-D961-D1F2-AC74-C753E5DCB3D4}"/>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A6E489E-66C8-8766-0520-C9DA822D5EAB}"/>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12" name="Platshållare för rubrik 1">
            <a:extLst>
              <a:ext uri="{FF2B5EF4-FFF2-40B4-BE49-F238E27FC236}">
                <a16:creationId xmlns:a16="http://schemas.microsoft.com/office/drawing/2014/main" id="{1DFB9773-1D7F-F3B3-C706-28A8C2D92E34}"/>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4" name="Platshållare för innehåll 13">
            <a:extLst>
              <a:ext uri="{FF2B5EF4-FFF2-40B4-BE49-F238E27FC236}">
                <a16:creationId xmlns:a16="http://schemas.microsoft.com/office/drawing/2014/main" id="{67484F84-26D1-126E-3D9A-EE9938F14D35}"/>
              </a:ext>
            </a:extLst>
          </p:cNvPr>
          <p:cNvSpPr>
            <a:spLocks noGrp="1"/>
          </p:cNvSpPr>
          <p:nvPr>
            <p:ph sz="quarter" idx="15"/>
          </p:nvPr>
        </p:nvSpPr>
        <p:spPr>
          <a:xfrm>
            <a:off x="947738" y="2528888"/>
            <a:ext cx="4559300" cy="2577950"/>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5" name="Platshållare för innehåll 13">
            <a:extLst>
              <a:ext uri="{FF2B5EF4-FFF2-40B4-BE49-F238E27FC236}">
                <a16:creationId xmlns:a16="http://schemas.microsoft.com/office/drawing/2014/main" id="{BF275934-BA93-B26D-2430-57E339605908}"/>
              </a:ext>
            </a:extLst>
          </p:cNvPr>
          <p:cNvSpPr>
            <a:spLocks noGrp="1"/>
          </p:cNvSpPr>
          <p:nvPr>
            <p:ph sz="quarter" idx="16"/>
          </p:nvPr>
        </p:nvSpPr>
        <p:spPr>
          <a:xfrm>
            <a:off x="6089081" y="2528888"/>
            <a:ext cx="4559300" cy="2577950"/>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31868265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orient="horz" pos="527">
          <p15:clr>
            <a:srgbClr val="FBAE40"/>
          </p15:clr>
        </p15:guide>
        <p15:guide id="5" orient="horz" pos="1593">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line and conten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00ADBFD3-494F-0006-CF49-3526BB979BEE}"/>
              </a:ext>
            </a:extLst>
          </p:cNvPr>
          <p:cNvSpPr>
            <a:spLocks noGrp="1"/>
          </p:cNvSpPr>
          <p:nvPr>
            <p:ph type="dt" sz="half" idx="10"/>
          </p:nvPr>
        </p:nvSpPr>
        <p:spPr/>
        <p:txBody>
          <a:bodyPr/>
          <a:lstStyle/>
          <a:p>
            <a:fld id="{8BAC2E23-9EA4-4F74-9B7A-CD3B2F4473DA}"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E609E1BD-AA5D-00B1-E039-47660A7F4059}"/>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4A18E1F-D479-AB8E-0971-6711BBC8DC2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7A283842-21B2-F132-5C80-A0C11430002D}"/>
              </a:ext>
            </a:extLst>
          </p:cNvPr>
          <p:cNvSpPr>
            <a:spLocks noGrp="1"/>
          </p:cNvSpPr>
          <p:nvPr>
            <p:ph type="title"/>
          </p:nvPr>
        </p:nvSpPr>
        <p:spPr>
          <a:xfrm>
            <a:off x="947738" y="836613"/>
            <a:ext cx="9472971" cy="716142"/>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8" name="Platshållare för innehåll 7">
            <a:extLst>
              <a:ext uri="{FF2B5EF4-FFF2-40B4-BE49-F238E27FC236}">
                <a16:creationId xmlns:a16="http://schemas.microsoft.com/office/drawing/2014/main" id="{49F71313-69F3-3473-0FB7-308AC801C51B}"/>
              </a:ext>
            </a:extLst>
          </p:cNvPr>
          <p:cNvSpPr>
            <a:spLocks noGrp="1"/>
          </p:cNvSpPr>
          <p:nvPr>
            <p:ph sz="quarter" idx="13"/>
          </p:nvPr>
        </p:nvSpPr>
        <p:spPr>
          <a:xfrm>
            <a:off x="947738" y="1776413"/>
            <a:ext cx="9472971" cy="4244974"/>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extLst>
      <p:ext uri="{BB962C8B-B14F-4D97-AF65-F5344CB8AC3E}">
        <p14:creationId xmlns:p14="http://schemas.microsoft.com/office/powerpoint/2010/main" val="26344195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Jämförels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AD5FA2A1-6988-4B87-8A33-5D98D91E1285}"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7" name="Platshållare för innehåll 6">
            <a:extLst>
              <a:ext uri="{FF2B5EF4-FFF2-40B4-BE49-F238E27FC236}">
                <a16:creationId xmlns:a16="http://schemas.microsoft.com/office/drawing/2014/main" id="{BA1374A7-E0B7-54FC-E679-6FEEF0E72FA1}"/>
              </a:ext>
            </a:extLst>
          </p:cNvPr>
          <p:cNvSpPr>
            <a:spLocks noGrp="1"/>
          </p:cNvSpPr>
          <p:nvPr>
            <p:ph sz="quarter" idx="19"/>
          </p:nvPr>
        </p:nvSpPr>
        <p:spPr>
          <a:xfrm>
            <a:off x="947738" y="2024063"/>
            <a:ext cx="4262617" cy="37639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9" name="Platshållare för innehåll 6">
            <a:extLst>
              <a:ext uri="{FF2B5EF4-FFF2-40B4-BE49-F238E27FC236}">
                <a16:creationId xmlns:a16="http://schemas.microsoft.com/office/drawing/2014/main" id="{B41E123B-B2EB-E3F8-6438-FA8E1D383E07}"/>
              </a:ext>
            </a:extLst>
          </p:cNvPr>
          <p:cNvSpPr>
            <a:spLocks noGrp="1"/>
          </p:cNvSpPr>
          <p:nvPr>
            <p:ph sz="quarter" idx="20"/>
          </p:nvPr>
        </p:nvSpPr>
        <p:spPr>
          <a:xfrm>
            <a:off x="5519738" y="2024063"/>
            <a:ext cx="4262617" cy="37639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2" name="Platshållare för rubrik 1">
            <a:extLst>
              <a:ext uri="{FF2B5EF4-FFF2-40B4-BE49-F238E27FC236}">
                <a16:creationId xmlns:a16="http://schemas.microsoft.com/office/drawing/2014/main" id="{939A7C66-E96C-ED31-2BDE-4005A0E8618E}"/>
              </a:ext>
            </a:extLst>
          </p:cNvPr>
          <p:cNvSpPr>
            <a:spLocks noGrp="1"/>
          </p:cNvSpPr>
          <p:nvPr>
            <p:ph type="title"/>
          </p:nvPr>
        </p:nvSpPr>
        <p:spPr>
          <a:xfrm>
            <a:off x="947738" y="836612"/>
            <a:ext cx="4262617" cy="105257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23" name="Platshållare för text 22">
            <a:extLst>
              <a:ext uri="{FF2B5EF4-FFF2-40B4-BE49-F238E27FC236}">
                <a16:creationId xmlns:a16="http://schemas.microsoft.com/office/drawing/2014/main" id="{FAE689B1-F36C-71C2-F115-C9B65A0A00CE}"/>
              </a:ext>
            </a:extLst>
          </p:cNvPr>
          <p:cNvSpPr>
            <a:spLocks noGrp="1"/>
          </p:cNvSpPr>
          <p:nvPr>
            <p:ph type="body" sz="quarter" idx="21"/>
          </p:nvPr>
        </p:nvSpPr>
        <p:spPr>
          <a:xfrm>
            <a:off x="5519738" y="905624"/>
            <a:ext cx="4262437" cy="1052512"/>
          </a:xfrm>
        </p:spPr>
        <p:txBody>
          <a:bodyPr/>
          <a:lstStyle>
            <a:lvl1pPr marL="0" indent="0">
              <a:lnSpc>
                <a:spcPts val="3840"/>
              </a:lnSpc>
              <a:spcBef>
                <a:spcPts val="0"/>
              </a:spcBef>
              <a:spcAft>
                <a:spcPts val="0"/>
              </a:spcAft>
              <a:buNone/>
              <a:defRPr sz="3200" baseline="0">
                <a:solidFill>
                  <a:schemeClr val="tx1"/>
                </a:solidFill>
              </a:defRPr>
            </a:lvl1pPr>
          </a:lstStyle>
          <a:p>
            <a:pPr lvl="0"/>
            <a:r>
              <a:rPr lang="en-GB" noProof="0"/>
              <a:t>Klicka här för att ändra format på bakgrundstexten</a:t>
            </a:r>
          </a:p>
        </p:txBody>
      </p:sp>
    </p:spTree>
    <p:extLst>
      <p:ext uri="{BB962C8B-B14F-4D97-AF65-F5344CB8AC3E}">
        <p14:creationId xmlns:p14="http://schemas.microsoft.com/office/powerpoint/2010/main" val="25938142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guide id="8" orient="horz" pos="527">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Headline and 2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9D97E8C2-4647-4D89-AB31-4F3BD438A69A}"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2973266"/>
          </a:xfrm>
        </p:spPr>
        <p:txBody>
          <a:bodyPr/>
          <a:lstStyle/>
          <a:p>
            <a:r>
              <a:rPr lang="en-GB" noProof="0"/>
              <a:t>Klicka på ikonen för att lägga till en bild</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2989262"/>
          </a:xfrm>
        </p:spPr>
        <p:txBody>
          <a:bodyPr/>
          <a:lstStyle/>
          <a:p>
            <a:r>
              <a:rPr lang="en-GB" noProof="0"/>
              <a:t>Klicka på ikonen för att lägga till en bild</a:t>
            </a:r>
          </a:p>
        </p:txBody>
      </p:sp>
      <p:sp>
        <p:nvSpPr>
          <p:cNvPr id="15" name="Platshållare för text 14">
            <a:extLst>
              <a:ext uri="{FF2B5EF4-FFF2-40B4-BE49-F238E27FC236}">
                <a16:creationId xmlns:a16="http://schemas.microsoft.com/office/drawing/2014/main" id="{7EA82616-DB96-A57E-04F3-E904D69359DD}"/>
              </a:ext>
            </a:extLst>
          </p:cNvPr>
          <p:cNvSpPr>
            <a:spLocks noGrp="1"/>
          </p:cNvSpPr>
          <p:nvPr>
            <p:ph type="body" sz="quarter" idx="19"/>
          </p:nvPr>
        </p:nvSpPr>
        <p:spPr>
          <a:xfrm>
            <a:off x="947738" y="5192713"/>
            <a:ext cx="4572000"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6" name="Platshållare för text 14">
            <a:extLst>
              <a:ext uri="{FF2B5EF4-FFF2-40B4-BE49-F238E27FC236}">
                <a16:creationId xmlns:a16="http://schemas.microsoft.com/office/drawing/2014/main" id="{09876A58-6661-933D-30BB-FCB61348535C}"/>
              </a:ext>
            </a:extLst>
          </p:cNvPr>
          <p:cNvSpPr>
            <a:spLocks noGrp="1"/>
          </p:cNvSpPr>
          <p:nvPr>
            <p:ph type="body" sz="quarter" idx="20"/>
          </p:nvPr>
        </p:nvSpPr>
        <p:spPr>
          <a:xfrm>
            <a:off x="6089081" y="5192713"/>
            <a:ext cx="4572000"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98881777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eadline and 2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9A91235F-7C7B-416A-B5F3-0EE93C0EC93F}"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3753150"/>
          </a:xfrm>
        </p:spPr>
        <p:txBody>
          <a:bodyPr/>
          <a:lstStyle/>
          <a:p>
            <a:r>
              <a:rPr lang="en-GB" noProof="0"/>
              <a:t>Klicka på ikonen för att lägga till en bild</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3764262"/>
          </a:xfrm>
        </p:spPr>
        <p:txBody>
          <a:bodyPr/>
          <a:lstStyle/>
          <a:p>
            <a:r>
              <a:rPr lang="en-GB" noProof="0"/>
              <a:t>Klicka på ikonen för att lägga till en bild</a:t>
            </a:r>
          </a:p>
        </p:txBody>
      </p:sp>
    </p:spTree>
    <p:extLst>
      <p:ext uri="{BB962C8B-B14F-4D97-AF65-F5344CB8AC3E}">
        <p14:creationId xmlns:p14="http://schemas.microsoft.com/office/powerpoint/2010/main" val="29428853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Headline and 3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DDE567FA-8055-419D-8B42-4C135084BA59}"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2024063"/>
            <a:ext cx="2822004" cy="3764262"/>
          </a:xfrm>
        </p:spPr>
        <p:txBody>
          <a:bodyPr/>
          <a:lstStyle/>
          <a:p>
            <a:r>
              <a:rPr lang="en-GB" noProof="0"/>
              <a:t>Klicka på ikonen för att lägga till en bild</a:t>
            </a:r>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2024063"/>
            <a:ext cx="2822004" cy="3764262"/>
          </a:xfrm>
        </p:spPr>
        <p:txBody>
          <a:bodyPr/>
          <a:lstStyle/>
          <a:p>
            <a:r>
              <a:rPr lang="en-GB" noProof="0"/>
              <a:t>Klicka på ikonen för att lägga till en bild</a:t>
            </a:r>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2024063"/>
            <a:ext cx="2822004" cy="3764262"/>
          </a:xfrm>
        </p:spPr>
        <p:txBody>
          <a:bodyPr/>
          <a:lstStyle/>
          <a:p>
            <a:r>
              <a:rPr lang="en-GB" noProof="0"/>
              <a:t>Klicka på ikonen för att lägga till en bild</a:t>
            </a:r>
          </a:p>
        </p:txBody>
      </p:sp>
    </p:spTree>
    <p:extLst>
      <p:ext uri="{BB962C8B-B14F-4D97-AF65-F5344CB8AC3E}">
        <p14:creationId xmlns:p14="http://schemas.microsoft.com/office/powerpoint/2010/main" val="243260758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eadline and 3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3C6A9E49-A235-4465-9E48-7634D0B564EE}"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1687633"/>
            <a:ext cx="2822004" cy="3325692"/>
          </a:xfrm>
        </p:spPr>
        <p:txBody>
          <a:bodyPr/>
          <a:lstStyle/>
          <a:p>
            <a:r>
              <a:rPr lang="en-GB" noProof="0"/>
              <a:t>Klicka på ikonen för att lägga till en bild</a:t>
            </a:r>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1687633"/>
            <a:ext cx="2822004" cy="3325692"/>
          </a:xfrm>
        </p:spPr>
        <p:txBody>
          <a:bodyPr/>
          <a:lstStyle/>
          <a:p>
            <a:r>
              <a:rPr lang="en-GB" noProof="0"/>
              <a:t>Klicka på ikonen för att lägga till en bild</a:t>
            </a:r>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1687633"/>
            <a:ext cx="2822004" cy="3325692"/>
          </a:xfrm>
        </p:spPr>
        <p:txBody>
          <a:bodyPr/>
          <a:lstStyle/>
          <a:p>
            <a:r>
              <a:rPr lang="en-GB" noProof="0"/>
              <a:t>Klicka på ikonen för att lägga till en bild</a:t>
            </a:r>
          </a:p>
        </p:txBody>
      </p:sp>
      <p:sp>
        <p:nvSpPr>
          <p:cNvPr id="2" name="Platshållare för text 14">
            <a:extLst>
              <a:ext uri="{FF2B5EF4-FFF2-40B4-BE49-F238E27FC236}">
                <a16:creationId xmlns:a16="http://schemas.microsoft.com/office/drawing/2014/main" id="{590AE671-F2B6-FABF-A578-926E5EABFF30}"/>
              </a:ext>
            </a:extLst>
          </p:cNvPr>
          <p:cNvSpPr>
            <a:spLocks noGrp="1"/>
          </p:cNvSpPr>
          <p:nvPr>
            <p:ph type="body" sz="quarter" idx="21"/>
          </p:nvPr>
        </p:nvSpPr>
        <p:spPr>
          <a:xfrm>
            <a:off x="947738"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7" name="Platshållare för text 14">
            <a:extLst>
              <a:ext uri="{FF2B5EF4-FFF2-40B4-BE49-F238E27FC236}">
                <a16:creationId xmlns:a16="http://schemas.microsoft.com/office/drawing/2014/main" id="{66BB79A9-07F3-3923-86C2-83C52FDEA60B}"/>
              </a:ext>
            </a:extLst>
          </p:cNvPr>
          <p:cNvSpPr>
            <a:spLocks noGrp="1"/>
          </p:cNvSpPr>
          <p:nvPr>
            <p:ph type="body" sz="quarter" idx="22"/>
          </p:nvPr>
        </p:nvSpPr>
        <p:spPr>
          <a:xfrm>
            <a:off x="4096379"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8" name="Platshållare för text 14">
            <a:extLst>
              <a:ext uri="{FF2B5EF4-FFF2-40B4-BE49-F238E27FC236}">
                <a16:creationId xmlns:a16="http://schemas.microsoft.com/office/drawing/2014/main" id="{3BC5D95A-77B0-95FD-F967-BDB03FDE710D}"/>
              </a:ext>
            </a:extLst>
          </p:cNvPr>
          <p:cNvSpPr>
            <a:spLocks noGrp="1"/>
          </p:cNvSpPr>
          <p:nvPr>
            <p:ph type="body" sz="quarter" idx="23"/>
          </p:nvPr>
        </p:nvSpPr>
        <p:spPr>
          <a:xfrm>
            <a:off x="7245021"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1610526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Logo">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1BEAE4BB-8616-AD66-D017-A34248E7376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819006" y="1272750"/>
            <a:ext cx="4556257" cy="4331726"/>
          </a:xfrm>
          <a:prstGeom prst="rect">
            <a:avLst/>
          </a:prstGeom>
        </p:spPr>
      </p:pic>
    </p:spTree>
    <p:extLst>
      <p:ext uri="{BB962C8B-B14F-4D97-AF65-F5344CB8AC3E}">
        <p14:creationId xmlns:p14="http://schemas.microsoft.com/office/powerpoint/2010/main" val="3344959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rgbClr val="BFBFBF"/>
        </a:solidFill>
        <a:effectLst/>
      </p:bgPr>
    </p:bg>
    <p:spTree>
      <p:nvGrpSpPr>
        <p:cNvPr id="1" name=""/>
        <p:cNvGrpSpPr/>
        <p:nvPr/>
      </p:nvGrpSpPr>
      <p:grpSpPr>
        <a:xfrm>
          <a:off x="0" y="0"/>
          <a:ext cx="0" cy="0"/>
          <a:chOff x="0" y="0"/>
          <a:chExt cx="0" cy="0"/>
        </a:xfrm>
      </p:grpSpPr>
      <p:sp>
        <p:nvSpPr>
          <p:cNvPr id="5" name="Rubrik 1">
            <a:extLst>
              <a:ext uri="{FF2B5EF4-FFF2-40B4-BE49-F238E27FC236}">
                <a16:creationId xmlns:a16="http://schemas.microsoft.com/office/drawing/2014/main" id="{B8C1BEF0-CC6B-5D80-AC3F-DCD9982497A0}"/>
              </a:ext>
            </a:extLst>
          </p:cNvPr>
          <p:cNvSpPr>
            <a:spLocks noGrp="1"/>
          </p:cNvSpPr>
          <p:nvPr>
            <p:ph type="ctrTitle" hasCustomPrompt="1"/>
          </p:nvPr>
        </p:nvSpPr>
        <p:spPr>
          <a:xfrm>
            <a:off x="1695853" y="3571875"/>
            <a:ext cx="8798701" cy="1654175"/>
          </a:xfrm>
        </p:spPr>
        <p:txBody>
          <a:bodyPr anchor="ctr">
            <a:noAutofit/>
          </a:bodyPr>
          <a:lstStyle>
            <a:lvl1pPr algn="ctr">
              <a:defRPr sz="4800">
                <a:solidFill>
                  <a:schemeClr val="bg1"/>
                </a:solidFill>
              </a:defRPr>
            </a:lvl1pPr>
          </a:lstStyle>
          <a:p>
            <a:r>
              <a:rPr lang="en-GB" noProof="0"/>
              <a:t>Presentation title</a:t>
            </a:r>
          </a:p>
        </p:txBody>
      </p:sp>
      <p:sp>
        <p:nvSpPr>
          <p:cNvPr id="6" name="Underrubrik 2">
            <a:extLst>
              <a:ext uri="{FF2B5EF4-FFF2-40B4-BE49-F238E27FC236}">
                <a16:creationId xmlns:a16="http://schemas.microsoft.com/office/drawing/2014/main" id="{C3841BD3-5439-F0D1-9827-775AB47EAB5C}"/>
              </a:ext>
            </a:extLst>
          </p:cNvPr>
          <p:cNvSpPr>
            <a:spLocks noGrp="1"/>
          </p:cNvSpPr>
          <p:nvPr>
            <p:ph type="subTitle" idx="1" hasCustomPrompt="1"/>
          </p:nvPr>
        </p:nvSpPr>
        <p:spPr>
          <a:xfrm>
            <a:off x="2132013" y="5388994"/>
            <a:ext cx="7926387" cy="461962"/>
          </a:xfrm>
        </p:spPr>
        <p:txBody>
          <a:bodyPr>
            <a:normAutofit/>
          </a:bodyPr>
          <a:lstStyle>
            <a:lvl1pPr marL="0" indent="0" algn="ct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Subtitle here</a:t>
            </a:r>
          </a:p>
        </p:txBody>
      </p:sp>
      <p:pic>
        <p:nvPicPr>
          <p:cNvPr id="3" name="Bildobjekt 2">
            <a:extLst>
              <a:ext uri="{FF2B5EF4-FFF2-40B4-BE49-F238E27FC236}">
                <a16:creationId xmlns:a16="http://schemas.microsoft.com/office/drawing/2014/main" id="{770144CE-F533-5220-A14A-4B8EE3684C9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225244" y="1007044"/>
            <a:ext cx="1739917" cy="1654175"/>
          </a:xfrm>
          <a:prstGeom prst="rect">
            <a:avLst/>
          </a:prstGeom>
        </p:spPr>
      </p:pic>
    </p:spTree>
    <p:extLst>
      <p:ext uri="{BB962C8B-B14F-4D97-AF65-F5344CB8AC3E}">
        <p14:creationId xmlns:p14="http://schemas.microsoft.com/office/powerpoint/2010/main" val="910586458"/>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adline and conten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00ADBFD3-494F-0006-CF49-3526BB979BEE}"/>
              </a:ext>
            </a:extLst>
          </p:cNvPr>
          <p:cNvSpPr>
            <a:spLocks noGrp="1"/>
          </p:cNvSpPr>
          <p:nvPr>
            <p:ph type="dt" sz="half" idx="10"/>
          </p:nvPr>
        </p:nvSpPr>
        <p:spPr/>
        <p:txBody>
          <a:bodyPr/>
          <a:lstStyle/>
          <a:p>
            <a:fld id="{335FD9A2-4D01-4D49-8410-73F130274354}"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E609E1BD-AA5D-00B1-E039-47660A7F4059}"/>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4A18E1F-D479-AB8E-0971-6711BBC8DC2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7A283842-21B2-F132-5C80-A0C11430002D}"/>
              </a:ext>
            </a:extLst>
          </p:cNvPr>
          <p:cNvSpPr>
            <a:spLocks noGrp="1"/>
          </p:cNvSpPr>
          <p:nvPr>
            <p:ph type="title"/>
          </p:nvPr>
        </p:nvSpPr>
        <p:spPr>
          <a:xfrm>
            <a:off x="947738" y="836613"/>
            <a:ext cx="9472971" cy="716142"/>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8" name="Platshållare för innehåll 7">
            <a:extLst>
              <a:ext uri="{FF2B5EF4-FFF2-40B4-BE49-F238E27FC236}">
                <a16:creationId xmlns:a16="http://schemas.microsoft.com/office/drawing/2014/main" id="{49F71313-69F3-3473-0FB7-308AC801C51B}"/>
              </a:ext>
            </a:extLst>
          </p:cNvPr>
          <p:cNvSpPr>
            <a:spLocks noGrp="1"/>
          </p:cNvSpPr>
          <p:nvPr>
            <p:ph sz="quarter" idx="13"/>
          </p:nvPr>
        </p:nvSpPr>
        <p:spPr>
          <a:xfrm>
            <a:off x="947738" y="1776413"/>
            <a:ext cx="9472971" cy="4244974"/>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1668451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and imag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CC32F3E5-D4FB-6CAF-7271-81A8E70744CD}"/>
              </a:ext>
            </a:extLst>
          </p:cNvPr>
          <p:cNvSpPr>
            <a:spLocks noGrp="1"/>
          </p:cNvSpPr>
          <p:nvPr>
            <p:ph type="dt" sz="half" idx="10"/>
          </p:nvPr>
        </p:nvSpPr>
        <p:spPr/>
        <p:txBody>
          <a:bodyPr/>
          <a:lstStyle/>
          <a:p>
            <a:fld id="{B979580D-D82F-4ACD-BD2B-D5E6E4683BBC}"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6E6D920F-9B89-6CE6-44CC-CA866A2473CF}"/>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F1D8D47-4CF2-999B-CC89-CCC79A3C52B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8" name="Platshållare för bild 2">
            <a:extLst>
              <a:ext uri="{FF2B5EF4-FFF2-40B4-BE49-F238E27FC236}">
                <a16:creationId xmlns:a16="http://schemas.microsoft.com/office/drawing/2014/main" id="{82EBE0E1-BE11-020E-84EC-67233813B7CE}"/>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17" name="Platshållare för rubrik 1">
            <a:extLst>
              <a:ext uri="{FF2B5EF4-FFF2-40B4-BE49-F238E27FC236}">
                <a16:creationId xmlns:a16="http://schemas.microsoft.com/office/drawing/2014/main" id="{31F0A250-9FA8-F7E1-916A-3CC75EC2F36D}"/>
              </a:ext>
            </a:extLst>
          </p:cNvPr>
          <p:cNvSpPr>
            <a:spLocks noGrp="1"/>
          </p:cNvSpPr>
          <p:nvPr>
            <p:ph type="title"/>
          </p:nvPr>
        </p:nvSpPr>
        <p:spPr>
          <a:xfrm>
            <a:off x="6743700" y="836613"/>
            <a:ext cx="4114800" cy="145924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21" name="Platshållare för text 9">
            <a:extLst>
              <a:ext uri="{FF2B5EF4-FFF2-40B4-BE49-F238E27FC236}">
                <a16:creationId xmlns:a16="http://schemas.microsoft.com/office/drawing/2014/main" id="{B292B661-7CCD-4000-08D7-733BB70F4D9D}"/>
              </a:ext>
            </a:extLst>
          </p:cNvPr>
          <p:cNvSpPr>
            <a:spLocks noGrp="1"/>
          </p:cNvSpPr>
          <p:nvPr>
            <p:ph type="body" sz="quarter" idx="14"/>
          </p:nvPr>
        </p:nvSpPr>
        <p:spPr>
          <a:xfrm>
            <a:off x="6743700" y="2024063"/>
            <a:ext cx="4114800" cy="1910751"/>
          </a:xfrm>
        </p:spPr>
        <p:txBody>
          <a:bodyPr/>
          <a:lstStyle>
            <a:lvl1pPr marL="0" indent="0">
              <a:lnSpc>
                <a:spcPts val="2120"/>
              </a:lnSpc>
              <a:spcBef>
                <a:spcPts val="300"/>
              </a:spcBef>
              <a:buFontTx/>
              <a:buNone/>
              <a:defRPr sz="16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658302844"/>
      </p:ext>
    </p:extLst>
  </p:cSld>
  <p:clrMapOvr>
    <a:masterClrMapping/>
  </p:clrMapOvr>
  <p:extLst>
    <p:ext uri="{DCECCB84-F9BA-43D5-87BE-67443E8EF086}">
      <p15:sldGuideLst xmlns:p15="http://schemas.microsoft.com/office/powerpoint/2012/main">
        <p15:guide id="1" orient="horz" pos="1275">
          <p15:clr>
            <a:srgbClr val="FBAE40"/>
          </p15:clr>
        </p15:guide>
        <p15:guide id="2" pos="3840">
          <p15:clr>
            <a:srgbClr val="FBAE40"/>
          </p15:clr>
        </p15:guide>
        <p15:guide id="3" orient="horz" pos="527">
          <p15:clr>
            <a:srgbClr val="FBAE40"/>
          </p15:clr>
        </p15:guide>
        <p15:guide id="4" pos="4248">
          <p15:clr>
            <a:srgbClr val="FBAE40"/>
          </p15:clr>
        </p15:guide>
        <p15:guide id="5" pos="683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image ">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D40FDF65-DDD5-E90D-E5DB-B558EDECD8E0}"/>
              </a:ext>
            </a:extLst>
          </p:cNvPr>
          <p:cNvSpPr>
            <a:spLocks noGrp="1"/>
          </p:cNvSpPr>
          <p:nvPr>
            <p:ph type="dt" sz="half" idx="10"/>
          </p:nvPr>
        </p:nvSpPr>
        <p:spPr/>
        <p:txBody>
          <a:bodyPr/>
          <a:lstStyle/>
          <a:p>
            <a:fld id="{F551B36C-4A2E-4D18-8DAE-F574412288EA}"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8BC36520-22BB-EFA2-853F-F3E7342A23D2}"/>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A6DF841-EA31-7BF4-9684-209279B6DCF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bild 2">
            <a:extLst>
              <a:ext uri="{FF2B5EF4-FFF2-40B4-BE49-F238E27FC236}">
                <a16:creationId xmlns:a16="http://schemas.microsoft.com/office/drawing/2014/main" id="{3038389D-D197-86D6-9D3E-5A61199E6874}"/>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7" name="Platshållare för rubrik 1">
            <a:extLst>
              <a:ext uri="{FF2B5EF4-FFF2-40B4-BE49-F238E27FC236}">
                <a16:creationId xmlns:a16="http://schemas.microsoft.com/office/drawing/2014/main" id="{72E0C1A0-A9BD-243C-0ED6-127A99F43D70}"/>
              </a:ext>
            </a:extLst>
          </p:cNvPr>
          <p:cNvSpPr>
            <a:spLocks noGrp="1"/>
          </p:cNvSpPr>
          <p:nvPr>
            <p:ph type="title"/>
          </p:nvPr>
        </p:nvSpPr>
        <p:spPr>
          <a:xfrm>
            <a:off x="6743700" y="1844674"/>
            <a:ext cx="4114800" cy="145924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8" name="Platshållare för text 9">
            <a:extLst>
              <a:ext uri="{FF2B5EF4-FFF2-40B4-BE49-F238E27FC236}">
                <a16:creationId xmlns:a16="http://schemas.microsoft.com/office/drawing/2014/main" id="{6A8C23D9-7BD3-7E9D-6E90-B458B8D27045}"/>
              </a:ext>
            </a:extLst>
          </p:cNvPr>
          <p:cNvSpPr>
            <a:spLocks noGrp="1"/>
          </p:cNvSpPr>
          <p:nvPr>
            <p:ph type="body" sz="quarter" idx="14"/>
          </p:nvPr>
        </p:nvSpPr>
        <p:spPr>
          <a:xfrm>
            <a:off x="6743700" y="3429000"/>
            <a:ext cx="4114800" cy="1910751"/>
          </a:xfrm>
        </p:spPr>
        <p:txBody>
          <a:bodyPr/>
          <a:lstStyle>
            <a:lvl1pPr marL="0" indent="0">
              <a:lnSpc>
                <a:spcPts val="2360"/>
              </a:lnSpc>
              <a:spcBef>
                <a:spcPts val="0"/>
              </a:spcBef>
              <a:buFontTx/>
              <a:buNone/>
              <a:defRPr sz="18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76720011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1865"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and imag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CC32F3E5-D4FB-6CAF-7271-81A8E70744CD}"/>
              </a:ext>
            </a:extLst>
          </p:cNvPr>
          <p:cNvSpPr>
            <a:spLocks noGrp="1"/>
          </p:cNvSpPr>
          <p:nvPr>
            <p:ph type="dt" sz="half" idx="10"/>
          </p:nvPr>
        </p:nvSpPr>
        <p:spPr/>
        <p:txBody>
          <a:bodyPr/>
          <a:lstStyle/>
          <a:p>
            <a:fld id="{DBF0A681-1000-4964-B703-957B62189E42}"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6E6D920F-9B89-6CE6-44CC-CA866A2473CF}"/>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F1D8D47-4CF2-999B-CC89-CCC79A3C52B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8" name="Platshållare för bild 2">
            <a:extLst>
              <a:ext uri="{FF2B5EF4-FFF2-40B4-BE49-F238E27FC236}">
                <a16:creationId xmlns:a16="http://schemas.microsoft.com/office/drawing/2014/main" id="{82EBE0E1-BE11-020E-84EC-67233813B7CE}"/>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17" name="Platshållare för rubrik 1">
            <a:extLst>
              <a:ext uri="{FF2B5EF4-FFF2-40B4-BE49-F238E27FC236}">
                <a16:creationId xmlns:a16="http://schemas.microsoft.com/office/drawing/2014/main" id="{31F0A250-9FA8-F7E1-916A-3CC75EC2F36D}"/>
              </a:ext>
            </a:extLst>
          </p:cNvPr>
          <p:cNvSpPr>
            <a:spLocks noGrp="1"/>
          </p:cNvSpPr>
          <p:nvPr>
            <p:ph type="title"/>
          </p:nvPr>
        </p:nvSpPr>
        <p:spPr>
          <a:xfrm>
            <a:off x="6743700" y="836613"/>
            <a:ext cx="4114800" cy="1459243"/>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21" name="Platshållare för text 9">
            <a:extLst>
              <a:ext uri="{FF2B5EF4-FFF2-40B4-BE49-F238E27FC236}">
                <a16:creationId xmlns:a16="http://schemas.microsoft.com/office/drawing/2014/main" id="{B292B661-7CCD-4000-08D7-733BB70F4D9D}"/>
              </a:ext>
            </a:extLst>
          </p:cNvPr>
          <p:cNvSpPr>
            <a:spLocks noGrp="1"/>
          </p:cNvSpPr>
          <p:nvPr>
            <p:ph type="body" sz="quarter" idx="14"/>
          </p:nvPr>
        </p:nvSpPr>
        <p:spPr>
          <a:xfrm>
            <a:off x="6743700" y="2024063"/>
            <a:ext cx="4114800" cy="1910751"/>
          </a:xfrm>
        </p:spPr>
        <p:txBody>
          <a:bodyPr/>
          <a:lstStyle>
            <a:lvl1pPr marL="0" indent="0">
              <a:lnSpc>
                <a:spcPts val="2120"/>
              </a:lnSpc>
              <a:spcBef>
                <a:spcPts val="300"/>
              </a:spcBef>
              <a:buFontTx/>
              <a:buNone/>
              <a:defRPr sz="16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extLst>
      <p:ext uri="{BB962C8B-B14F-4D97-AF65-F5344CB8AC3E}">
        <p14:creationId xmlns:p14="http://schemas.microsoft.com/office/powerpoint/2010/main" val="212190791"/>
      </p:ext>
    </p:extLst>
  </p:cSld>
  <p:clrMapOvr>
    <a:masterClrMapping/>
  </p:clrMapOvr>
  <p:extLst>
    <p:ext uri="{DCECCB84-F9BA-43D5-87BE-67443E8EF086}">
      <p15:sldGuideLst xmlns:p15="http://schemas.microsoft.com/office/powerpoint/2012/main">
        <p15:guide id="1" orient="horz" pos="1275">
          <p15:clr>
            <a:srgbClr val="FBAE40"/>
          </p15:clr>
        </p15:guide>
        <p15:guide id="2" pos="3840">
          <p15:clr>
            <a:srgbClr val="FBAE40"/>
          </p15:clr>
        </p15:guide>
        <p15:guide id="3" orient="horz" pos="527">
          <p15:clr>
            <a:srgbClr val="FBAE40"/>
          </p15:clr>
        </p15:guide>
        <p15:guide id="4" pos="4248">
          <p15:clr>
            <a:srgbClr val="FBAE40"/>
          </p15:clr>
        </p15:guide>
        <p15:guide id="5" pos="6834">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part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83462A3D-BC6E-33F6-D482-0EDC48C6DC9E}"/>
              </a:ext>
            </a:extLst>
          </p:cNvPr>
          <p:cNvSpPr>
            <a:spLocks noGrp="1"/>
          </p:cNvSpPr>
          <p:nvPr>
            <p:ph type="dt" sz="half" idx="10"/>
          </p:nvPr>
        </p:nvSpPr>
        <p:spPr/>
        <p:txBody>
          <a:bodyPr/>
          <a:lstStyle/>
          <a:p>
            <a:fld id="{C53BA1BD-4CD8-4D76-9035-E8EC2EF60160}"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CB664D28-D961-D1F2-AC74-C753E5DCB3D4}"/>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A6E489E-66C8-8766-0520-C9DA822D5EAB}"/>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12" name="Platshållare för rubrik 1">
            <a:extLst>
              <a:ext uri="{FF2B5EF4-FFF2-40B4-BE49-F238E27FC236}">
                <a16:creationId xmlns:a16="http://schemas.microsoft.com/office/drawing/2014/main" id="{1DFB9773-1D7F-F3B3-C706-28A8C2D92E34}"/>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4" name="Platshållare för innehåll 13">
            <a:extLst>
              <a:ext uri="{FF2B5EF4-FFF2-40B4-BE49-F238E27FC236}">
                <a16:creationId xmlns:a16="http://schemas.microsoft.com/office/drawing/2014/main" id="{67484F84-26D1-126E-3D9A-EE9938F14D35}"/>
              </a:ext>
            </a:extLst>
          </p:cNvPr>
          <p:cNvSpPr>
            <a:spLocks noGrp="1"/>
          </p:cNvSpPr>
          <p:nvPr>
            <p:ph sz="quarter" idx="15"/>
          </p:nvPr>
        </p:nvSpPr>
        <p:spPr>
          <a:xfrm>
            <a:off x="947738" y="2528888"/>
            <a:ext cx="4559300" cy="2577950"/>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5" name="Platshållare för innehåll 13">
            <a:extLst>
              <a:ext uri="{FF2B5EF4-FFF2-40B4-BE49-F238E27FC236}">
                <a16:creationId xmlns:a16="http://schemas.microsoft.com/office/drawing/2014/main" id="{BF275934-BA93-B26D-2430-57E339605908}"/>
              </a:ext>
            </a:extLst>
          </p:cNvPr>
          <p:cNvSpPr>
            <a:spLocks noGrp="1"/>
          </p:cNvSpPr>
          <p:nvPr>
            <p:ph sz="quarter" idx="16"/>
          </p:nvPr>
        </p:nvSpPr>
        <p:spPr>
          <a:xfrm>
            <a:off x="6089081" y="2528888"/>
            <a:ext cx="4559300" cy="2577950"/>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31455546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orient="horz" pos="527">
          <p15:clr>
            <a:srgbClr val="FBAE40"/>
          </p15:clr>
        </p15:guide>
        <p15:guide id="5" orient="horz" pos="1593">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Jämförels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C902EFD-51FD-483B-8B7F-F96E72D4183A}"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7" name="Platshållare för innehåll 6">
            <a:extLst>
              <a:ext uri="{FF2B5EF4-FFF2-40B4-BE49-F238E27FC236}">
                <a16:creationId xmlns:a16="http://schemas.microsoft.com/office/drawing/2014/main" id="{BA1374A7-E0B7-54FC-E679-6FEEF0E72FA1}"/>
              </a:ext>
            </a:extLst>
          </p:cNvPr>
          <p:cNvSpPr>
            <a:spLocks noGrp="1"/>
          </p:cNvSpPr>
          <p:nvPr>
            <p:ph sz="quarter" idx="19"/>
          </p:nvPr>
        </p:nvSpPr>
        <p:spPr>
          <a:xfrm>
            <a:off x="947738" y="2024063"/>
            <a:ext cx="4262617" cy="37639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9" name="Platshållare för innehåll 6">
            <a:extLst>
              <a:ext uri="{FF2B5EF4-FFF2-40B4-BE49-F238E27FC236}">
                <a16:creationId xmlns:a16="http://schemas.microsoft.com/office/drawing/2014/main" id="{B41E123B-B2EB-E3F8-6438-FA8E1D383E07}"/>
              </a:ext>
            </a:extLst>
          </p:cNvPr>
          <p:cNvSpPr>
            <a:spLocks noGrp="1"/>
          </p:cNvSpPr>
          <p:nvPr>
            <p:ph sz="quarter" idx="20"/>
          </p:nvPr>
        </p:nvSpPr>
        <p:spPr>
          <a:xfrm>
            <a:off x="5519738" y="2024063"/>
            <a:ext cx="4262617" cy="37639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2" name="Platshållare för rubrik 1">
            <a:extLst>
              <a:ext uri="{FF2B5EF4-FFF2-40B4-BE49-F238E27FC236}">
                <a16:creationId xmlns:a16="http://schemas.microsoft.com/office/drawing/2014/main" id="{939A7C66-E96C-ED31-2BDE-4005A0E8618E}"/>
              </a:ext>
            </a:extLst>
          </p:cNvPr>
          <p:cNvSpPr>
            <a:spLocks noGrp="1"/>
          </p:cNvSpPr>
          <p:nvPr>
            <p:ph type="title"/>
          </p:nvPr>
        </p:nvSpPr>
        <p:spPr>
          <a:xfrm>
            <a:off x="947738" y="836612"/>
            <a:ext cx="4262617" cy="105257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23" name="Platshållare för text 22">
            <a:extLst>
              <a:ext uri="{FF2B5EF4-FFF2-40B4-BE49-F238E27FC236}">
                <a16:creationId xmlns:a16="http://schemas.microsoft.com/office/drawing/2014/main" id="{FAE689B1-F36C-71C2-F115-C9B65A0A00CE}"/>
              </a:ext>
            </a:extLst>
          </p:cNvPr>
          <p:cNvSpPr>
            <a:spLocks noGrp="1"/>
          </p:cNvSpPr>
          <p:nvPr>
            <p:ph type="body" sz="quarter" idx="21"/>
          </p:nvPr>
        </p:nvSpPr>
        <p:spPr>
          <a:xfrm>
            <a:off x="5519738" y="905624"/>
            <a:ext cx="4262437" cy="1052512"/>
          </a:xfrm>
        </p:spPr>
        <p:txBody>
          <a:bodyPr/>
          <a:lstStyle>
            <a:lvl1pPr marL="0" indent="0">
              <a:lnSpc>
                <a:spcPts val="3840"/>
              </a:lnSpc>
              <a:spcBef>
                <a:spcPts val="0"/>
              </a:spcBef>
              <a:spcAft>
                <a:spcPts val="0"/>
              </a:spcAft>
              <a:buNone/>
              <a:defRPr sz="3200" baseline="0">
                <a:solidFill>
                  <a:schemeClr val="tx1"/>
                </a:solidFill>
              </a:defRPr>
            </a:lvl1pPr>
          </a:lstStyle>
          <a:p>
            <a:pPr lvl="0"/>
            <a:r>
              <a:rPr lang="en-GB" noProof="0"/>
              <a:t>Klicka här för att ändra format på bakgrundstexten</a:t>
            </a:r>
          </a:p>
        </p:txBody>
      </p:sp>
    </p:spTree>
    <p:extLst>
      <p:ext uri="{BB962C8B-B14F-4D97-AF65-F5344CB8AC3E}">
        <p14:creationId xmlns:p14="http://schemas.microsoft.com/office/powerpoint/2010/main" val="18489616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guide id="8" orient="horz" pos="527">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Headline and 2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0856A829-4467-4A88-96E5-1955B8E4E0EA}"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2973266"/>
          </a:xfrm>
        </p:spPr>
        <p:txBody>
          <a:bodyPr/>
          <a:lstStyle/>
          <a:p>
            <a:r>
              <a:rPr lang="en-GB" noProof="0"/>
              <a:t>Klicka på ikonen för att lägga till en bild</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2989262"/>
          </a:xfrm>
        </p:spPr>
        <p:txBody>
          <a:bodyPr/>
          <a:lstStyle/>
          <a:p>
            <a:r>
              <a:rPr lang="en-GB" noProof="0"/>
              <a:t>Klicka på ikonen för att lägga till en bild</a:t>
            </a:r>
          </a:p>
        </p:txBody>
      </p:sp>
      <p:sp>
        <p:nvSpPr>
          <p:cNvPr id="15" name="Platshållare för text 14">
            <a:extLst>
              <a:ext uri="{FF2B5EF4-FFF2-40B4-BE49-F238E27FC236}">
                <a16:creationId xmlns:a16="http://schemas.microsoft.com/office/drawing/2014/main" id="{7EA82616-DB96-A57E-04F3-E904D69359DD}"/>
              </a:ext>
            </a:extLst>
          </p:cNvPr>
          <p:cNvSpPr>
            <a:spLocks noGrp="1"/>
          </p:cNvSpPr>
          <p:nvPr>
            <p:ph type="body" sz="quarter" idx="19"/>
          </p:nvPr>
        </p:nvSpPr>
        <p:spPr>
          <a:xfrm>
            <a:off x="947738" y="5192713"/>
            <a:ext cx="4572000"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6" name="Platshållare för text 14">
            <a:extLst>
              <a:ext uri="{FF2B5EF4-FFF2-40B4-BE49-F238E27FC236}">
                <a16:creationId xmlns:a16="http://schemas.microsoft.com/office/drawing/2014/main" id="{09876A58-6661-933D-30BB-FCB61348535C}"/>
              </a:ext>
            </a:extLst>
          </p:cNvPr>
          <p:cNvSpPr>
            <a:spLocks noGrp="1"/>
          </p:cNvSpPr>
          <p:nvPr>
            <p:ph type="body" sz="quarter" idx="20"/>
          </p:nvPr>
        </p:nvSpPr>
        <p:spPr>
          <a:xfrm>
            <a:off x="6089081" y="5192713"/>
            <a:ext cx="4572000"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2040206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Headline and 2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7C876D56-0005-45D3-9FB2-D80727256A23}"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3753150"/>
          </a:xfrm>
        </p:spPr>
        <p:txBody>
          <a:bodyPr/>
          <a:lstStyle/>
          <a:p>
            <a:r>
              <a:rPr lang="en-GB" noProof="0"/>
              <a:t>Klicka på ikonen för att lägga till en bild</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3764262"/>
          </a:xfrm>
        </p:spPr>
        <p:txBody>
          <a:bodyPr/>
          <a:lstStyle/>
          <a:p>
            <a:r>
              <a:rPr lang="en-GB" noProof="0"/>
              <a:t>Klicka på ikonen för att lägga till en bild</a:t>
            </a:r>
          </a:p>
        </p:txBody>
      </p:sp>
    </p:spTree>
    <p:extLst>
      <p:ext uri="{BB962C8B-B14F-4D97-AF65-F5344CB8AC3E}">
        <p14:creationId xmlns:p14="http://schemas.microsoft.com/office/powerpoint/2010/main" val="13184724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Headline and 3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E68BBF6C-0F76-4EEE-AD9F-8581455094FD}"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2024063"/>
            <a:ext cx="2822004" cy="3764262"/>
          </a:xfrm>
        </p:spPr>
        <p:txBody>
          <a:bodyPr/>
          <a:lstStyle/>
          <a:p>
            <a:r>
              <a:rPr lang="en-GB" noProof="0"/>
              <a:t>Klicka på ikonen för att lägga till en bild</a:t>
            </a:r>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2024063"/>
            <a:ext cx="2822004" cy="3764262"/>
          </a:xfrm>
        </p:spPr>
        <p:txBody>
          <a:bodyPr/>
          <a:lstStyle/>
          <a:p>
            <a:r>
              <a:rPr lang="en-GB" noProof="0"/>
              <a:t>Klicka på ikonen för att lägga till en bild</a:t>
            </a:r>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2024063"/>
            <a:ext cx="2822004" cy="3764262"/>
          </a:xfrm>
        </p:spPr>
        <p:txBody>
          <a:bodyPr/>
          <a:lstStyle/>
          <a:p>
            <a:r>
              <a:rPr lang="en-GB" noProof="0"/>
              <a:t>Klicka på ikonen för att lägga till en bild</a:t>
            </a:r>
          </a:p>
        </p:txBody>
      </p:sp>
    </p:spTree>
    <p:extLst>
      <p:ext uri="{BB962C8B-B14F-4D97-AF65-F5344CB8AC3E}">
        <p14:creationId xmlns:p14="http://schemas.microsoft.com/office/powerpoint/2010/main" val="296245857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Headline and 3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11A35475-6349-49A4-9F09-37020CD76148}"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1687633"/>
            <a:ext cx="2822004" cy="3325692"/>
          </a:xfrm>
        </p:spPr>
        <p:txBody>
          <a:bodyPr/>
          <a:lstStyle/>
          <a:p>
            <a:r>
              <a:rPr lang="en-GB" noProof="0"/>
              <a:t>Klicka på ikonen för att lägga till en bild</a:t>
            </a:r>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1687633"/>
            <a:ext cx="2822004" cy="3325692"/>
          </a:xfrm>
        </p:spPr>
        <p:txBody>
          <a:bodyPr/>
          <a:lstStyle/>
          <a:p>
            <a:r>
              <a:rPr lang="en-GB" noProof="0"/>
              <a:t>Klicka på ikonen för att lägga till en bild</a:t>
            </a:r>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1687633"/>
            <a:ext cx="2822004" cy="3325692"/>
          </a:xfrm>
        </p:spPr>
        <p:txBody>
          <a:bodyPr/>
          <a:lstStyle/>
          <a:p>
            <a:r>
              <a:rPr lang="en-GB" noProof="0"/>
              <a:t>Klicka på ikonen för att lägga till en bild</a:t>
            </a:r>
          </a:p>
        </p:txBody>
      </p:sp>
      <p:sp>
        <p:nvSpPr>
          <p:cNvPr id="2" name="Platshållare för text 14">
            <a:extLst>
              <a:ext uri="{FF2B5EF4-FFF2-40B4-BE49-F238E27FC236}">
                <a16:creationId xmlns:a16="http://schemas.microsoft.com/office/drawing/2014/main" id="{590AE671-F2B6-FABF-A578-926E5EABFF30}"/>
              </a:ext>
            </a:extLst>
          </p:cNvPr>
          <p:cNvSpPr>
            <a:spLocks noGrp="1"/>
          </p:cNvSpPr>
          <p:nvPr>
            <p:ph type="body" sz="quarter" idx="21"/>
          </p:nvPr>
        </p:nvSpPr>
        <p:spPr>
          <a:xfrm>
            <a:off x="947738"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7" name="Platshållare för text 14">
            <a:extLst>
              <a:ext uri="{FF2B5EF4-FFF2-40B4-BE49-F238E27FC236}">
                <a16:creationId xmlns:a16="http://schemas.microsoft.com/office/drawing/2014/main" id="{66BB79A9-07F3-3923-86C2-83C52FDEA60B}"/>
              </a:ext>
            </a:extLst>
          </p:cNvPr>
          <p:cNvSpPr>
            <a:spLocks noGrp="1"/>
          </p:cNvSpPr>
          <p:nvPr>
            <p:ph type="body" sz="quarter" idx="22"/>
          </p:nvPr>
        </p:nvSpPr>
        <p:spPr>
          <a:xfrm>
            <a:off x="4096379"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8" name="Platshållare för text 14">
            <a:extLst>
              <a:ext uri="{FF2B5EF4-FFF2-40B4-BE49-F238E27FC236}">
                <a16:creationId xmlns:a16="http://schemas.microsoft.com/office/drawing/2014/main" id="{3BC5D95A-77B0-95FD-F967-BDB03FDE710D}"/>
              </a:ext>
            </a:extLst>
          </p:cNvPr>
          <p:cNvSpPr>
            <a:spLocks noGrp="1"/>
          </p:cNvSpPr>
          <p:nvPr>
            <p:ph type="body" sz="quarter" idx="23"/>
          </p:nvPr>
        </p:nvSpPr>
        <p:spPr>
          <a:xfrm>
            <a:off x="7245021"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29849280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Logo">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1BEAE4BB-8616-AD66-D017-A34248E7376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819006" y="1272750"/>
            <a:ext cx="4556257" cy="4331726"/>
          </a:xfrm>
          <a:prstGeom prst="rect">
            <a:avLst/>
          </a:prstGeom>
        </p:spPr>
      </p:pic>
    </p:spTree>
    <p:extLst>
      <p:ext uri="{BB962C8B-B14F-4D97-AF65-F5344CB8AC3E}">
        <p14:creationId xmlns:p14="http://schemas.microsoft.com/office/powerpoint/2010/main" val="3351889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D40FDF65-DDD5-E90D-E5DB-B558EDECD8E0}"/>
              </a:ext>
            </a:extLst>
          </p:cNvPr>
          <p:cNvSpPr>
            <a:spLocks noGrp="1"/>
          </p:cNvSpPr>
          <p:nvPr>
            <p:ph type="dt" sz="half" idx="10"/>
          </p:nvPr>
        </p:nvSpPr>
        <p:spPr/>
        <p:txBody>
          <a:bodyPr/>
          <a:lstStyle/>
          <a:p>
            <a:fld id="{A333AF06-2846-4690-84D1-7F9C0072AC99}"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8BC36520-22BB-EFA2-853F-F3E7342A23D2}"/>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A6DF841-EA31-7BF4-9684-209279B6DCF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bild 2">
            <a:extLst>
              <a:ext uri="{FF2B5EF4-FFF2-40B4-BE49-F238E27FC236}">
                <a16:creationId xmlns:a16="http://schemas.microsoft.com/office/drawing/2014/main" id="{3038389D-D197-86D6-9D3E-5A61199E6874}"/>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7" name="Platshållare för rubrik 1">
            <a:extLst>
              <a:ext uri="{FF2B5EF4-FFF2-40B4-BE49-F238E27FC236}">
                <a16:creationId xmlns:a16="http://schemas.microsoft.com/office/drawing/2014/main" id="{72E0C1A0-A9BD-243C-0ED6-127A99F43D70}"/>
              </a:ext>
            </a:extLst>
          </p:cNvPr>
          <p:cNvSpPr>
            <a:spLocks noGrp="1"/>
          </p:cNvSpPr>
          <p:nvPr>
            <p:ph type="title"/>
          </p:nvPr>
        </p:nvSpPr>
        <p:spPr>
          <a:xfrm>
            <a:off x="6743700" y="1844674"/>
            <a:ext cx="4114800" cy="1459243"/>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8" name="Platshållare för text 9">
            <a:extLst>
              <a:ext uri="{FF2B5EF4-FFF2-40B4-BE49-F238E27FC236}">
                <a16:creationId xmlns:a16="http://schemas.microsoft.com/office/drawing/2014/main" id="{6A8C23D9-7BD3-7E9D-6E90-B458B8D27045}"/>
              </a:ext>
            </a:extLst>
          </p:cNvPr>
          <p:cNvSpPr>
            <a:spLocks noGrp="1"/>
          </p:cNvSpPr>
          <p:nvPr>
            <p:ph type="body" sz="quarter" idx="14"/>
          </p:nvPr>
        </p:nvSpPr>
        <p:spPr>
          <a:xfrm>
            <a:off x="6743700" y="3429000"/>
            <a:ext cx="4114800" cy="1910751"/>
          </a:xfrm>
        </p:spPr>
        <p:txBody>
          <a:bodyPr/>
          <a:lstStyle>
            <a:lvl1pPr marL="0" indent="0">
              <a:lnSpc>
                <a:spcPts val="2360"/>
              </a:lnSpc>
              <a:spcBef>
                <a:spcPts val="0"/>
              </a:spcBef>
              <a:buFontTx/>
              <a:buNone/>
              <a:defRPr sz="18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extLst>
      <p:ext uri="{BB962C8B-B14F-4D97-AF65-F5344CB8AC3E}">
        <p14:creationId xmlns:p14="http://schemas.microsoft.com/office/powerpoint/2010/main" val="27590832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1865"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part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83462A3D-BC6E-33F6-D482-0EDC48C6DC9E}"/>
              </a:ext>
            </a:extLst>
          </p:cNvPr>
          <p:cNvSpPr>
            <a:spLocks noGrp="1"/>
          </p:cNvSpPr>
          <p:nvPr>
            <p:ph type="dt" sz="half" idx="10"/>
          </p:nvPr>
        </p:nvSpPr>
        <p:spPr/>
        <p:txBody>
          <a:bodyPr/>
          <a:lstStyle/>
          <a:p>
            <a:fld id="{39DAE3E6-6BF0-4ED8-9FA4-1697D1A3B755}"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CB664D28-D961-D1F2-AC74-C753E5DCB3D4}"/>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A6E489E-66C8-8766-0520-C9DA822D5EAB}"/>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12" name="Platshållare för rubrik 1">
            <a:extLst>
              <a:ext uri="{FF2B5EF4-FFF2-40B4-BE49-F238E27FC236}">
                <a16:creationId xmlns:a16="http://schemas.microsoft.com/office/drawing/2014/main" id="{1DFB9773-1D7F-F3B3-C706-28A8C2D92E34}"/>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14" name="Platshållare för innehåll 13">
            <a:extLst>
              <a:ext uri="{FF2B5EF4-FFF2-40B4-BE49-F238E27FC236}">
                <a16:creationId xmlns:a16="http://schemas.microsoft.com/office/drawing/2014/main" id="{67484F84-26D1-126E-3D9A-EE9938F14D35}"/>
              </a:ext>
            </a:extLst>
          </p:cNvPr>
          <p:cNvSpPr>
            <a:spLocks noGrp="1"/>
          </p:cNvSpPr>
          <p:nvPr>
            <p:ph sz="quarter" idx="15"/>
          </p:nvPr>
        </p:nvSpPr>
        <p:spPr>
          <a:xfrm>
            <a:off x="947738" y="2528888"/>
            <a:ext cx="4559300" cy="257795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5" name="Platshållare för innehåll 13">
            <a:extLst>
              <a:ext uri="{FF2B5EF4-FFF2-40B4-BE49-F238E27FC236}">
                <a16:creationId xmlns:a16="http://schemas.microsoft.com/office/drawing/2014/main" id="{BF275934-BA93-B26D-2430-57E339605908}"/>
              </a:ext>
            </a:extLst>
          </p:cNvPr>
          <p:cNvSpPr>
            <a:spLocks noGrp="1"/>
          </p:cNvSpPr>
          <p:nvPr>
            <p:ph sz="quarter" idx="16"/>
          </p:nvPr>
        </p:nvSpPr>
        <p:spPr>
          <a:xfrm>
            <a:off x="6089081" y="2528888"/>
            <a:ext cx="4559300" cy="257795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extLst>
      <p:ext uri="{BB962C8B-B14F-4D97-AF65-F5344CB8AC3E}">
        <p14:creationId xmlns:p14="http://schemas.microsoft.com/office/powerpoint/2010/main" val="91348943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orient="horz" pos="527">
          <p15:clr>
            <a:srgbClr val="FBAE40"/>
          </p15:clr>
        </p15:guide>
        <p15:guide id="5" orient="horz" pos="1593">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Jämförels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DF52E22B-574C-4877-85EF-06D2D435D379}"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7" name="Platshållare för innehåll 6">
            <a:extLst>
              <a:ext uri="{FF2B5EF4-FFF2-40B4-BE49-F238E27FC236}">
                <a16:creationId xmlns:a16="http://schemas.microsoft.com/office/drawing/2014/main" id="{BA1374A7-E0B7-54FC-E679-6FEEF0E72FA1}"/>
              </a:ext>
            </a:extLst>
          </p:cNvPr>
          <p:cNvSpPr>
            <a:spLocks noGrp="1"/>
          </p:cNvSpPr>
          <p:nvPr>
            <p:ph sz="quarter" idx="19"/>
          </p:nvPr>
        </p:nvSpPr>
        <p:spPr>
          <a:xfrm>
            <a:off x="947738" y="2024063"/>
            <a:ext cx="4262617" cy="3763962"/>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9" name="Platshållare för innehåll 6">
            <a:extLst>
              <a:ext uri="{FF2B5EF4-FFF2-40B4-BE49-F238E27FC236}">
                <a16:creationId xmlns:a16="http://schemas.microsoft.com/office/drawing/2014/main" id="{B41E123B-B2EB-E3F8-6438-FA8E1D383E07}"/>
              </a:ext>
            </a:extLst>
          </p:cNvPr>
          <p:cNvSpPr>
            <a:spLocks noGrp="1"/>
          </p:cNvSpPr>
          <p:nvPr>
            <p:ph sz="quarter" idx="20"/>
          </p:nvPr>
        </p:nvSpPr>
        <p:spPr>
          <a:xfrm>
            <a:off x="5519738" y="2024063"/>
            <a:ext cx="4262617" cy="3763962"/>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2" name="Platshållare för rubrik 1">
            <a:extLst>
              <a:ext uri="{FF2B5EF4-FFF2-40B4-BE49-F238E27FC236}">
                <a16:creationId xmlns:a16="http://schemas.microsoft.com/office/drawing/2014/main" id="{939A7C66-E96C-ED31-2BDE-4005A0E8618E}"/>
              </a:ext>
            </a:extLst>
          </p:cNvPr>
          <p:cNvSpPr>
            <a:spLocks noGrp="1"/>
          </p:cNvSpPr>
          <p:nvPr>
            <p:ph type="title"/>
          </p:nvPr>
        </p:nvSpPr>
        <p:spPr>
          <a:xfrm>
            <a:off x="947738" y="836612"/>
            <a:ext cx="4262617" cy="1052573"/>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23" name="Platshållare för text 22">
            <a:extLst>
              <a:ext uri="{FF2B5EF4-FFF2-40B4-BE49-F238E27FC236}">
                <a16:creationId xmlns:a16="http://schemas.microsoft.com/office/drawing/2014/main" id="{FAE689B1-F36C-71C2-F115-C9B65A0A00CE}"/>
              </a:ext>
            </a:extLst>
          </p:cNvPr>
          <p:cNvSpPr>
            <a:spLocks noGrp="1"/>
          </p:cNvSpPr>
          <p:nvPr>
            <p:ph type="body" sz="quarter" idx="21"/>
          </p:nvPr>
        </p:nvSpPr>
        <p:spPr>
          <a:xfrm>
            <a:off x="5519738" y="905624"/>
            <a:ext cx="4262437" cy="1052512"/>
          </a:xfrm>
        </p:spPr>
        <p:txBody>
          <a:bodyPr/>
          <a:lstStyle>
            <a:lvl1pPr marL="0" indent="0">
              <a:lnSpc>
                <a:spcPts val="3840"/>
              </a:lnSpc>
              <a:spcBef>
                <a:spcPts val="0"/>
              </a:spcBef>
              <a:spcAft>
                <a:spcPts val="0"/>
              </a:spcAft>
              <a:buNone/>
              <a:defRPr sz="3200" baseline="0">
                <a:solidFill>
                  <a:schemeClr val="tx1"/>
                </a:solidFill>
              </a:defRPr>
            </a:lvl1pPr>
          </a:lstStyle>
          <a:p>
            <a:pPr lvl="0"/>
            <a:r>
              <a:rPr lang="en-US" noProof="0"/>
              <a:t>Edit Master text styles</a:t>
            </a:r>
          </a:p>
        </p:txBody>
      </p:sp>
    </p:spTree>
    <p:extLst>
      <p:ext uri="{BB962C8B-B14F-4D97-AF65-F5344CB8AC3E}">
        <p14:creationId xmlns:p14="http://schemas.microsoft.com/office/powerpoint/2010/main" val="26637361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guide id="8" orient="horz" pos="527">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adline and 2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1A0658E8-B632-47AF-B572-6E802B7F0DF8}"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2973266"/>
          </a:xfrm>
        </p:spPr>
        <p:txBody>
          <a:bodyPr/>
          <a:lstStyle/>
          <a:p>
            <a:r>
              <a:rPr lang="en-US" noProof="0"/>
              <a:t>Click icon to add picture</a:t>
            </a:r>
            <a:endParaRPr lang="en-GB" noProof="0"/>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2989262"/>
          </a:xfrm>
        </p:spPr>
        <p:txBody>
          <a:bodyPr/>
          <a:lstStyle/>
          <a:p>
            <a:r>
              <a:rPr lang="en-US" noProof="0"/>
              <a:t>Click icon to add picture</a:t>
            </a:r>
            <a:endParaRPr lang="en-GB" noProof="0"/>
          </a:p>
        </p:txBody>
      </p:sp>
      <p:sp>
        <p:nvSpPr>
          <p:cNvPr id="15" name="Platshållare för text 14">
            <a:extLst>
              <a:ext uri="{FF2B5EF4-FFF2-40B4-BE49-F238E27FC236}">
                <a16:creationId xmlns:a16="http://schemas.microsoft.com/office/drawing/2014/main" id="{7EA82616-DB96-A57E-04F3-E904D69359DD}"/>
              </a:ext>
            </a:extLst>
          </p:cNvPr>
          <p:cNvSpPr>
            <a:spLocks noGrp="1"/>
          </p:cNvSpPr>
          <p:nvPr>
            <p:ph type="body" sz="quarter" idx="19"/>
          </p:nvPr>
        </p:nvSpPr>
        <p:spPr>
          <a:xfrm>
            <a:off x="947738" y="5192713"/>
            <a:ext cx="4572000" cy="906462"/>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6" name="Platshållare för text 14">
            <a:extLst>
              <a:ext uri="{FF2B5EF4-FFF2-40B4-BE49-F238E27FC236}">
                <a16:creationId xmlns:a16="http://schemas.microsoft.com/office/drawing/2014/main" id="{09876A58-6661-933D-30BB-FCB61348535C}"/>
              </a:ext>
            </a:extLst>
          </p:cNvPr>
          <p:cNvSpPr>
            <a:spLocks noGrp="1"/>
          </p:cNvSpPr>
          <p:nvPr>
            <p:ph type="body" sz="quarter" idx="20"/>
          </p:nvPr>
        </p:nvSpPr>
        <p:spPr>
          <a:xfrm>
            <a:off x="6089081" y="5192713"/>
            <a:ext cx="4572000" cy="906462"/>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extLst>
      <p:ext uri="{BB962C8B-B14F-4D97-AF65-F5344CB8AC3E}">
        <p14:creationId xmlns:p14="http://schemas.microsoft.com/office/powerpoint/2010/main" val="172752210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and 2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BCF56888-0CBB-4DAC-B0B7-CF6824D173CD}"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3753150"/>
          </a:xfrm>
        </p:spPr>
        <p:txBody>
          <a:bodyPr/>
          <a:lstStyle/>
          <a:p>
            <a:r>
              <a:rPr lang="en-US" noProof="0"/>
              <a:t>Click icon to add picture</a:t>
            </a:r>
            <a:endParaRPr lang="en-GB" noProof="0"/>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3764262"/>
          </a:xfrm>
        </p:spPr>
        <p:txBody>
          <a:bodyPr/>
          <a:lstStyle/>
          <a:p>
            <a:r>
              <a:rPr lang="en-US" noProof="0"/>
              <a:t>Click icon to add picture</a:t>
            </a:r>
            <a:endParaRPr lang="en-GB" noProof="0"/>
          </a:p>
        </p:txBody>
      </p:sp>
    </p:spTree>
    <p:extLst>
      <p:ext uri="{BB962C8B-B14F-4D97-AF65-F5344CB8AC3E}">
        <p14:creationId xmlns:p14="http://schemas.microsoft.com/office/powerpoint/2010/main" val="213180111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line and 3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AE0C0552-B607-400C-A4BA-5F3080755B63}" type="datetime1">
              <a:rPr lang="en-GB" noProof="0" smtClean="0"/>
              <a:t>02/04/2025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2024063"/>
            <a:ext cx="2822004" cy="3764262"/>
          </a:xfrm>
        </p:spPr>
        <p:txBody>
          <a:bodyPr/>
          <a:lstStyle/>
          <a:p>
            <a:r>
              <a:rPr lang="en-US" noProof="0"/>
              <a:t>Click icon to add picture</a:t>
            </a:r>
            <a:endParaRPr lang="en-GB" noProof="0"/>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2024063"/>
            <a:ext cx="2822004" cy="3764262"/>
          </a:xfrm>
        </p:spPr>
        <p:txBody>
          <a:bodyPr/>
          <a:lstStyle/>
          <a:p>
            <a:r>
              <a:rPr lang="en-US" noProof="0"/>
              <a:t>Click icon to add picture</a:t>
            </a:r>
            <a:endParaRPr lang="en-GB" noProof="0"/>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2024063"/>
            <a:ext cx="2822004" cy="3764262"/>
          </a:xfrm>
        </p:spPr>
        <p:txBody>
          <a:bodyPr/>
          <a:lstStyle/>
          <a:p>
            <a:r>
              <a:rPr lang="en-US" noProof="0"/>
              <a:t>Click icon to add picture</a:t>
            </a:r>
            <a:endParaRPr lang="en-GB" noProof="0"/>
          </a:p>
        </p:txBody>
      </p:sp>
    </p:spTree>
    <p:extLst>
      <p:ext uri="{BB962C8B-B14F-4D97-AF65-F5344CB8AC3E}">
        <p14:creationId xmlns:p14="http://schemas.microsoft.com/office/powerpoint/2010/main" val="9880211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1.pn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1.pn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09A81581-C5EB-CCB3-0B2C-C4573813B28E}"/>
              </a:ext>
            </a:extLst>
          </p:cNvPr>
          <p:cNvSpPr>
            <a:spLocks noGrp="1"/>
          </p:cNvSpPr>
          <p:nvPr>
            <p:ph type="title"/>
          </p:nvPr>
        </p:nvSpPr>
        <p:spPr>
          <a:xfrm>
            <a:off x="600075" y="1169520"/>
            <a:ext cx="10990263" cy="568412"/>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3" name="Platshållare för text 2">
            <a:extLst>
              <a:ext uri="{FF2B5EF4-FFF2-40B4-BE49-F238E27FC236}">
                <a16:creationId xmlns:a16="http://schemas.microsoft.com/office/drawing/2014/main" id="{79CF6E4A-7E25-7C38-5E61-0F057A6F15F8}"/>
              </a:ext>
            </a:extLst>
          </p:cNvPr>
          <p:cNvSpPr>
            <a:spLocks noGrp="1"/>
          </p:cNvSpPr>
          <p:nvPr>
            <p:ph type="body" idx="1"/>
          </p:nvPr>
        </p:nvSpPr>
        <p:spPr>
          <a:xfrm>
            <a:off x="600075" y="1795850"/>
            <a:ext cx="10990263" cy="4530302"/>
          </a:xfrm>
          <a:prstGeom prst="rect">
            <a:avLst/>
          </a:prstGeom>
        </p:spPr>
        <p:txBody>
          <a:bodyPr vert="horz" lIns="91440" tIns="45720" rIns="91440" bIns="45720" rtlCol="0">
            <a:noAutofit/>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4" name="Platshållare för datum 3">
            <a:extLst>
              <a:ext uri="{FF2B5EF4-FFF2-40B4-BE49-F238E27FC236}">
                <a16:creationId xmlns:a16="http://schemas.microsoft.com/office/drawing/2014/main" id="{B02802BE-5037-20C2-C69A-3687142E17FF}"/>
              </a:ext>
            </a:extLst>
          </p:cNvPr>
          <p:cNvSpPr>
            <a:spLocks noGrp="1"/>
          </p:cNvSpPr>
          <p:nvPr>
            <p:ph type="dt" sz="half" idx="2"/>
          </p:nvPr>
        </p:nvSpPr>
        <p:spPr>
          <a:xfrm>
            <a:off x="600075" y="6473327"/>
            <a:ext cx="2743200" cy="94775"/>
          </a:xfrm>
          <a:prstGeom prst="rect">
            <a:avLst/>
          </a:prstGeom>
        </p:spPr>
        <p:txBody>
          <a:bodyPr vert="horz" lIns="91440" tIns="45720" rIns="91440" bIns="45720" rtlCol="0" anchor="ctr"/>
          <a:lstStyle>
            <a:lvl1pPr algn="l">
              <a:defRPr sz="700" baseline="0">
                <a:solidFill>
                  <a:schemeClr val="accent2"/>
                </a:solidFill>
                <a:latin typeface="Work Sans" pitchFamily="2" charset="77"/>
              </a:defRPr>
            </a:lvl1pPr>
          </a:lstStyle>
          <a:p>
            <a:fld id="{ABEF4149-74FE-46CC-A72D-82F43589CBD8}" type="datetime1">
              <a:rPr lang="en-GB" noProof="0" smtClean="0"/>
              <a:t>02/04/2025</a:t>
            </a:fld>
            <a:endParaRPr lang="en-GB" noProof="0"/>
          </a:p>
        </p:txBody>
      </p:sp>
      <p:sp>
        <p:nvSpPr>
          <p:cNvPr id="5" name="Platshållare för sidfot 4">
            <a:extLst>
              <a:ext uri="{FF2B5EF4-FFF2-40B4-BE49-F238E27FC236}">
                <a16:creationId xmlns:a16="http://schemas.microsoft.com/office/drawing/2014/main" id="{8EB4FE33-ACB2-4359-61CD-3E894F726E20}"/>
              </a:ext>
            </a:extLst>
          </p:cNvPr>
          <p:cNvSpPr>
            <a:spLocks noGrp="1"/>
          </p:cNvSpPr>
          <p:nvPr>
            <p:ph type="ftr" sz="quarter" idx="3"/>
          </p:nvPr>
        </p:nvSpPr>
        <p:spPr>
          <a:xfrm>
            <a:off x="4037805" y="6470364"/>
            <a:ext cx="4114800" cy="97738"/>
          </a:xfrm>
          <a:prstGeom prst="rect">
            <a:avLst/>
          </a:prstGeom>
        </p:spPr>
        <p:txBody>
          <a:bodyPr vert="horz" lIns="91440" tIns="45720" rIns="91440" bIns="45720" rtlCol="0" anchor="ctr"/>
          <a:lstStyle>
            <a:lvl1pPr algn="ctr">
              <a:defRPr sz="700" baseline="0">
                <a:solidFill>
                  <a:schemeClr val="accent2"/>
                </a:solidFill>
                <a:latin typeface="Work Sans" pitchFamily="2" charset="77"/>
              </a:defRPr>
            </a:lvl1pPr>
          </a:lstStyle>
          <a:p>
            <a:r>
              <a:rPr lang="en-GB" noProof="0"/>
              <a:t>Presentation footer</a:t>
            </a:r>
          </a:p>
        </p:txBody>
      </p:sp>
      <p:sp>
        <p:nvSpPr>
          <p:cNvPr id="6" name="Platshållare för bildnummer 5">
            <a:extLst>
              <a:ext uri="{FF2B5EF4-FFF2-40B4-BE49-F238E27FC236}">
                <a16:creationId xmlns:a16="http://schemas.microsoft.com/office/drawing/2014/main" id="{5847F348-31E2-5BEB-84BB-B45A40BF191E}"/>
              </a:ext>
            </a:extLst>
          </p:cNvPr>
          <p:cNvSpPr>
            <a:spLocks noGrp="1"/>
          </p:cNvSpPr>
          <p:nvPr>
            <p:ph type="sldNum" sz="quarter" idx="4"/>
          </p:nvPr>
        </p:nvSpPr>
        <p:spPr>
          <a:xfrm>
            <a:off x="8848725" y="6473328"/>
            <a:ext cx="2743200" cy="94775"/>
          </a:xfrm>
          <a:prstGeom prst="rect">
            <a:avLst/>
          </a:prstGeom>
        </p:spPr>
        <p:txBody>
          <a:bodyPr vert="horz" lIns="91440" tIns="45720" rIns="91440" bIns="45720" rtlCol="0" anchor="ctr"/>
          <a:lstStyle>
            <a:lvl1pPr algn="r">
              <a:defRPr sz="700" baseline="0">
                <a:solidFill>
                  <a:schemeClr val="accent2"/>
                </a:solidFill>
                <a:latin typeface="Work Sans" pitchFamily="2" charset="77"/>
              </a:defRPr>
            </a:lvl1pPr>
          </a:lstStyle>
          <a:p>
            <a:fld id="{B716C8F4-20CD-364A-8A8E-DE130115B178}" type="slidenum">
              <a:rPr lang="en-GB" noProof="0" smtClean="0"/>
              <a:pPr/>
              <a:t>‹#›</a:t>
            </a:fld>
            <a:endParaRPr lang="en-GB" noProof="0"/>
          </a:p>
        </p:txBody>
      </p:sp>
      <p:pic>
        <p:nvPicPr>
          <p:cNvPr id="8" name="Bildobjekt 7">
            <a:extLst>
              <a:ext uri="{FF2B5EF4-FFF2-40B4-BE49-F238E27FC236}">
                <a16:creationId xmlns:a16="http://schemas.microsoft.com/office/drawing/2014/main" id="{BF9B40D9-3FDF-80C1-89DD-E8B6DE0D8258}"/>
              </a:ext>
            </a:extLst>
          </p:cNvPr>
          <p:cNvPicPr>
            <a:picLocks noChangeAspect="1"/>
          </p:cNvPicPr>
          <p:nvPr userDrawn="1"/>
        </p:nvPicPr>
        <p:blipFill>
          <a:blip r:embed="rId16" cstate="print">
            <a:extLst>
              <a:ext uri="{28A0092B-C50C-407E-A947-70E740481C1C}">
                <a14:useLocalDpi xmlns:a14="http://schemas.microsoft.com/office/drawing/2010/main"/>
              </a:ext>
            </a:extLst>
          </a:blip>
          <a:stretch>
            <a:fillRect/>
          </a:stretch>
        </p:blipFill>
        <p:spPr>
          <a:xfrm>
            <a:off x="133305" y="5633192"/>
            <a:ext cx="838515" cy="797194"/>
          </a:xfrm>
          <a:prstGeom prst="rect">
            <a:avLst/>
          </a:prstGeom>
        </p:spPr>
      </p:pic>
    </p:spTree>
    <p:extLst>
      <p:ext uri="{BB962C8B-B14F-4D97-AF65-F5344CB8AC3E}">
        <p14:creationId xmlns:p14="http://schemas.microsoft.com/office/powerpoint/2010/main" val="234268216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5" r:id="rId12"/>
    <p:sldLayoutId id="2147483663" r:id="rId13"/>
    <p:sldLayoutId id="2147483664" r:id="rId14"/>
  </p:sldLayoutIdLst>
  <p:hf hdr="0" ftr="0" dt="0"/>
  <p:txStyles>
    <p:titleStyle>
      <a:lvl1pPr algn="l" defTabSz="914400" rtl="0" eaLnBrk="1" latinLnBrk="0" hangingPunct="1">
        <a:lnSpc>
          <a:spcPts val="3840"/>
        </a:lnSpc>
        <a:spcBef>
          <a:spcPct val="0"/>
        </a:spcBef>
        <a:buNone/>
        <a:defRPr sz="3200" kern="1200" baseline="0">
          <a:solidFill>
            <a:schemeClr val="tx1"/>
          </a:solidFill>
          <a:latin typeface="Work Sans" pitchFamily="2" charset="77"/>
          <a:ea typeface="+mj-ea"/>
          <a:cs typeface="+mj-cs"/>
        </a:defRPr>
      </a:lvl1pPr>
    </p:titleStyle>
    <p:bodyStyle>
      <a:lvl1pPr marL="228600" indent="-228600" algn="l" defTabSz="914400" rtl="0" eaLnBrk="1" latinLnBrk="0" hangingPunct="1">
        <a:lnSpc>
          <a:spcPts val="2120"/>
        </a:lnSpc>
        <a:spcBef>
          <a:spcPts val="300"/>
        </a:spcBef>
        <a:buFont typeface="Arial" panose="020B0604020202020204" pitchFamily="34" charset="0"/>
        <a:buChar char="•"/>
        <a:defRPr sz="1600" kern="1200" baseline="0">
          <a:solidFill>
            <a:schemeClr val="tx1">
              <a:lumMod val="65000"/>
              <a:lumOff val="35000"/>
            </a:schemeClr>
          </a:solidFill>
          <a:latin typeface="Work Sans"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baseline="0">
          <a:solidFill>
            <a:schemeClr val="tx1">
              <a:lumMod val="65000"/>
              <a:lumOff val="35000"/>
            </a:schemeClr>
          </a:solidFill>
          <a:latin typeface="Work Sans"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200" kern="1200" baseline="0">
          <a:solidFill>
            <a:schemeClr val="tx1">
              <a:lumMod val="65000"/>
              <a:lumOff val="35000"/>
            </a:schemeClr>
          </a:solidFill>
          <a:latin typeface="Work Sans"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EDEDED"/>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09A81581-C5EB-CCB3-0B2C-C4573813B28E}"/>
              </a:ext>
            </a:extLst>
          </p:cNvPr>
          <p:cNvSpPr>
            <a:spLocks noGrp="1"/>
          </p:cNvSpPr>
          <p:nvPr>
            <p:ph type="title"/>
          </p:nvPr>
        </p:nvSpPr>
        <p:spPr>
          <a:xfrm>
            <a:off x="600075" y="1169520"/>
            <a:ext cx="10990263" cy="568412"/>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3" name="Platshållare för text 2">
            <a:extLst>
              <a:ext uri="{FF2B5EF4-FFF2-40B4-BE49-F238E27FC236}">
                <a16:creationId xmlns:a16="http://schemas.microsoft.com/office/drawing/2014/main" id="{79CF6E4A-7E25-7C38-5E61-0F057A6F15F8}"/>
              </a:ext>
            </a:extLst>
          </p:cNvPr>
          <p:cNvSpPr>
            <a:spLocks noGrp="1"/>
          </p:cNvSpPr>
          <p:nvPr>
            <p:ph type="body" idx="1"/>
          </p:nvPr>
        </p:nvSpPr>
        <p:spPr>
          <a:xfrm>
            <a:off x="600075" y="1795850"/>
            <a:ext cx="10990263" cy="4530302"/>
          </a:xfrm>
          <a:prstGeom prst="rect">
            <a:avLst/>
          </a:prstGeom>
        </p:spPr>
        <p:txBody>
          <a:bodyPr vert="horz" lIns="91440" tIns="45720" rIns="91440" bIns="45720" rtlCol="0">
            <a:noAutofit/>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4" name="Platshållare för datum 3">
            <a:extLst>
              <a:ext uri="{FF2B5EF4-FFF2-40B4-BE49-F238E27FC236}">
                <a16:creationId xmlns:a16="http://schemas.microsoft.com/office/drawing/2014/main" id="{B02802BE-5037-20C2-C69A-3687142E17FF}"/>
              </a:ext>
            </a:extLst>
          </p:cNvPr>
          <p:cNvSpPr>
            <a:spLocks noGrp="1"/>
          </p:cNvSpPr>
          <p:nvPr>
            <p:ph type="dt" sz="half" idx="2"/>
          </p:nvPr>
        </p:nvSpPr>
        <p:spPr>
          <a:xfrm>
            <a:off x="600075" y="6473327"/>
            <a:ext cx="2743200" cy="94775"/>
          </a:xfrm>
          <a:prstGeom prst="rect">
            <a:avLst/>
          </a:prstGeom>
        </p:spPr>
        <p:txBody>
          <a:bodyPr vert="horz" lIns="91440" tIns="45720" rIns="91440" bIns="45720" rtlCol="0" anchor="ctr"/>
          <a:lstStyle>
            <a:lvl1pPr algn="l">
              <a:defRPr sz="700" baseline="0">
                <a:solidFill>
                  <a:schemeClr val="accent2"/>
                </a:solidFill>
                <a:latin typeface="Work Sans" pitchFamily="2" charset="77"/>
              </a:defRPr>
            </a:lvl1pPr>
          </a:lstStyle>
          <a:p>
            <a:fld id="{98F0EEA7-7783-49BE-904F-63CCAA3BDDB8}" type="datetime1">
              <a:rPr lang="en-GB" noProof="0" smtClean="0"/>
              <a:t>02/04/2025</a:t>
            </a:fld>
            <a:endParaRPr lang="en-GB" noProof="0"/>
          </a:p>
        </p:txBody>
      </p:sp>
      <p:sp>
        <p:nvSpPr>
          <p:cNvPr id="5" name="Platshållare för sidfot 4">
            <a:extLst>
              <a:ext uri="{FF2B5EF4-FFF2-40B4-BE49-F238E27FC236}">
                <a16:creationId xmlns:a16="http://schemas.microsoft.com/office/drawing/2014/main" id="{8EB4FE33-ACB2-4359-61CD-3E894F726E20}"/>
              </a:ext>
            </a:extLst>
          </p:cNvPr>
          <p:cNvSpPr>
            <a:spLocks noGrp="1"/>
          </p:cNvSpPr>
          <p:nvPr>
            <p:ph type="ftr" sz="quarter" idx="3"/>
          </p:nvPr>
        </p:nvSpPr>
        <p:spPr>
          <a:xfrm>
            <a:off x="4037805" y="6470364"/>
            <a:ext cx="4114800" cy="97738"/>
          </a:xfrm>
          <a:prstGeom prst="rect">
            <a:avLst/>
          </a:prstGeom>
        </p:spPr>
        <p:txBody>
          <a:bodyPr vert="horz" lIns="91440" tIns="45720" rIns="91440" bIns="45720" rtlCol="0" anchor="ctr"/>
          <a:lstStyle>
            <a:lvl1pPr algn="ctr">
              <a:defRPr sz="700" baseline="0">
                <a:solidFill>
                  <a:schemeClr val="accent2"/>
                </a:solidFill>
                <a:latin typeface="Work Sans" pitchFamily="2" charset="77"/>
              </a:defRPr>
            </a:lvl1pPr>
          </a:lstStyle>
          <a:p>
            <a:r>
              <a:rPr lang="en-GB" noProof="0"/>
              <a:t>Presentation footer</a:t>
            </a:r>
          </a:p>
        </p:txBody>
      </p:sp>
      <p:sp>
        <p:nvSpPr>
          <p:cNvPr id="6" name="Platshållare för bildnummer 5">
            <a:extLst>
              <a:ext uri="{FF2B5EF4-FFF2-40B4-BE49-F238E27FC236}">
                <a16:creationId xmlns:a16="http://schemas.microsoft.com/office/drawing/2014/main" id="{5847F348-31E2-5BEB-84BB-B45A40BF191E}"/>
              </a:ext>
            </a:extLst>
          </p:cNvPr>
          <p:cNvSpPr>
            <a:spLocks noGrp="1"/>
          </p:cNvSpPr>
          <p:nvPr>
            <p:ph type="sldNum" sz="quarter" idx="4"/>
          </p:nvPr>
        </p:nvSpPr>
        <p:spPr>
          <a:xfrm>
            <a:off x="8848725" y="6473328"/>
            <a:ext cx="2743200" cy="94775"/>
          </a:xfrm>
          <a:prstGeom prst="rect">
            <a:avLst/>
          </a:prstGeom>
        </p:spPr>
        <p:txBody>
          <a:bodyPr vert="horz" lIns="91440" tIns="45720" rIns="91440" bIns="45720" rtlCol="0" anchor="ctr"/>
          <a:lstStyle>
            <a:lvl1pPr algn="r">
              <a:defRPr sz="700" baseline="0">
                <a:solidFill>
                  <a:schemeClr val="accent2"/>
                </a:solidFill>
                <a:latin typeface="Work Sans" pitchFamily="2" charset="77"/>
              </a:defRPr>
            </a:lvl1pPr>
          </a:lstStyle>
          <a:p>
            <a:fld id="{B716C8F4-20CD-364A-8A8E-DE130115B178}" type="slidenum">
              <a:rPr lang="en-GB" noProof="0" smtClean="0"/>
              <a:pPr/>
              <a:t>‹#›</a:t>
            </a:fld>
            <a:endParaRPr lang="en-GB" noProof="0"/>
          </a:p>
        </p:txBody>
      </p:sp>
      <p:pic>
        <p:nvPicPr>
          <p:cNvPr id="8" name="Bildobjekt 7">
            <a:extLst>
              <a:ext uri="{FF2B5EF4-FFF2-40B4-BE49-F238E27FC236}">
                <a16:creationId xmlns:a16="http://schemas.microsoft.com/office/drawing/2014/main" id="{BF9B40D9-3FDF-80C1-89DD-E8B6DE0D8258}"/>
              </a:ext>
            </a:extLst>
          </p:cNvPr>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10838284" y="5633192"/>
            <a:ext cx="838515" cy="797194"/>
          </a:xfrm>
          <a:prstGeom prst="rect">
            <a:avLst/>
          </a:prstGeom>
        </p:spPr>
      </p:pic>
    </p:spTree>
    <p:extLst>
      <p:ext uri="{BB962C8B-B14F-4D97-AF65-F5344CB8AC3E}">
        <p14:creationId xmlns:p14="http://schemas.microsoft.com/office/powerpoint/2010/main" val="3199384822"/>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hf hdr="0" ftr="0" dt="0"/>
  <p:txStyles>
    <p:titleStyle>
      <a:lvl1pPr algn="l" defTabSz="914400" rtl="0" eaLnBrk="1" latinLnBrk="0" hangingPunct="1">
        <a:lnSpc>
          <a:spcPts val="3840"/>
        </a:lnSpc>
        <a:spcBef>
          <a:spcPct val="0"/>
        </a:spcBef>
        <a:buNone/>
        <a:defRPr sz="3200" kern="1200" baseline="0">
          <a:solidFill>
            <a:schemeClr val="tx1"/>
          </a:solidFill>
          <a:latin typeface="Work Sans" pitchFamily="2" charset="77"/>
          <a:ea typeface="+mj-ea"/>
          <a:cs typeface="+mj-cs"/>
        </a:defRPr>
      </a:lvl1pPr>
    </p:titleStyle>
    <p:bodyStyle>
      <a:lvl1pPr marL="228600" indent="-228600" algn="l" defTabSz="914400" rtl="0" eaLnBrk="1" latinLnBrk="0" hangingPunct="1">
        <a:lnSpc>
          <a:spcPts val="2120"/>
        </a:lnSpc>
        <a:spcBef>
          <a:spcPts val="300"/>
        </a:spcBef>
        <a:buFont typeface="Arial" panose="020B0604020202020204" pitchFamily="34" charset="0"/>
        <a:buChar char="•"/>
        <a:defRPr sz="1600" kern="1200" baseline="0">
          <a:solidFill>
            <a:schemeClr val="tx1">
              <a:lumMod val="65000"/>
              <a:lumOff val="35000"/>
            </a:schemeClr>
          </a:solidFill>
          <a:latin typeface="Work Sans"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baseline="0">
          <a:solidFill>
            <a:schemeClr val="tx1">
              <a:lumMod val="65000"/>
              <a:lumOff val="35000"/>
            </a:schemeClr>
          </a:solidFill>
          <a:latin typeface="Work Sans"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200" kern="1200" baseline="0">
          <a:solidFill>
            <a:schemeClr val="tx1">
              <a:lumMod val="65000"/>
              <a:lumOff val="35000"/>
            </a:schemeClr>
          </a:solidFill>
          <a:latin typeface="Work Sans"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BFBFBF"/>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09A81581-C5EB-CCB3-0B2C-C4573813B28E}"/>
              </a:ext>
            </a:extLst>
          </p:cNvPr>
          <p:cNvSpPr>
            <a:spLocks noGrp="1"/>
          </p:cNvSpPr>
          <p:nvPr>
            <p:ph type="title"/>
          </p:nvPr>
        </p:nvSpPr>
        <p:spPr>
          <a:xfrm>
            <a:off x="600075" y="1169520"/>
            <a:ext cx="10990263" cy="568412"/>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3" name="Platshållare för text 2">
            <a:extLst>
              <a:ext uri="{FF2B5EF4-FFF2-40B4-BE49-F238E27FC236}">
                <a16:creationId xmlns:a16="http://schemas.microsoft.com/office/drawing/2014/main" id="{79CF6E4A-7E25-7C38-5E61-0F057A6F15F8}"/>
              </a:ext>
            </a:extLst>
          </p:cNvPr>
          <p:cNvSpPr>
            <a:spLocks noGrp="1"/>
          </p:cNvSpPr>
          <p:nvPr>
            <p:ph type="body" idx="1"/>
          </p:nvPr>
        </p:nvSpPr>
        <p:spPr>
          <a:xfrm>
            <a:off x="600075" y="1795850"/>
            <a:ext cx="10990263" cy="4530302"/>
          </a:xfrm>
          <a:prstGeom prst="rect">
            <a:avLst/>
          </a:prstGeom>
        </p:spPr>
        <p:txBody>
          <a:bodyPr vert="horz" lIns="91440" tIns="45720" rIns="91440" bIns="45720" rtlCol="0">
            <a:noAutofit/>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4" name="Platshållare för datum 3">
            <a:extLst>
              <a:ext uri="{FF2B5EF4-FFF2-40B4-BE49-F238E27FC236}">
                <a16:creationId xmlns:a16="http://schemas.microsoft.com/office/drawing/2014/main" id="{B02802BE-5037-20C2-C69A-3687142E17FF}"/>
              </a:ext>
            </a:extLst>
          </p:cNvPr>
          <p:cNvSpPr>
            <a:spLocks noGrp="1"/>
          </p:cNvSpPr>
          <p:nvPr>
            <p:ph type="dt" sz="half" idx="2"/>
          </p:nvPr>
        </p:nvSpPr>
        <p:spPr>
          <a:xfrm>
            <a:off x="600075" y="6473327"/>
            <a:ext cx="2743200" cy="94775"/>
          </a:xfrm>
          <a:prstGeom prst="rect">
            <a:avLst/>
          </a:prstGeom>
        </p:spPr>
        <p:txBody>
          <a:bodyPr vert="horz" lIns="91440" tIns="45720" rIns="91440" bIns="45720" rtlCol="0" anchor="ctr"/>
          <a:lstStyle>
            <a:lvl1pPr algn="l">
              <a:defRPr sz="700" baseline="0">
                <a:solidFill>
                  <a:schemeClr val="accent2"/>
                </a:solidFill>
                <a:latin typeface="Work Sans" pitchFamily="2" charset="77"/>
              </a:defRPr>
            </a:lvl1pPr>
          </a:lstStyle>
          <a:p>
            <a:fld id="{081CFE58-2FC7-4A00-9EB4-2D46A8309603}" type="datetime1">
              <a:rPr lang="en-GB" noProof="0" smtClean="0"/>
              <a:t>02/04/2025</a:t>
            </a:fld>
            <a:endParaRPr lang="en-GB" noProof="0"/>
          </a:p>
        </p:txBody>
      </p:sp>
      <p:sp>
        <p:nvSpPr>
          <p:cNvPr id="5" name="Platshållare för sidfot 4">
            <a:extLst>
              <a:ext uri="{FF2B5EF4-FFF2-40B4-BE49-F238E27FC236}">
                <a16:creationId xmlns:a16="http://schemas.microsoft.com/office/drawing/2014/main" id="{8EB4FE33-ACB2-4359-61CD-3E894F726E20}"/>
              </a:ext>
            </a:extLst>
          </p:cNvPr>
          <p:cNvSpPr>
            <a:spLocks noGrp="1"/>
          </p:cNvSpPr>
          <p:nvPr>
            <p:ph type="ftr" sz="quarter" idx="3"/>
          </p:nvPr>
        </p:nvSpPr>
        <p:spPr>
          <a:xfrm>
            <a:off x="4037805" y="6470364"/>
            <a:ext cx="4114800" cy="97738"/>
          </a:xfrm>
          <a:prstGeom prst="rect">
            <a:avLst/>
          </a:prstGeom>
        </p:spPr>
        <p:txBody>
          <a:bodyPr vert="horz" lIns="91440" tIns="45720" rIns="91440" bIns="45720" rtlCol="0" anchor="ctr"/>
          <a:lstStyle>
            <a:lvl1pPr algn="ctr">
              <a:defRPr sz="700" baseline="0">
                <a:solidFill>
                  <a:schemeClr val="accent2"/>
                </a:solidFill>
                <a:latin typeface="Work Sans" pitchFamily="2" charset="77"/>
              </a:defRPr>
            </a:lvl1pPr>
          </a:lstStyle>
          <a:p>
            <a:r>
              <a:rPr lang="en-GB" noProof="0"/>
              <a:t>Presentation footer</a:t>
            </a:r>
          </a:p>
        </p:txBody>
      </p:sp>
      <p:sp>
        <p:nvSpPr>
          <p:cNvPr id="6" name="Platshållare för bildnummer 5">
            <a:extLst>
              <a:ext uri="{FF2B5EF4-FFF2-40B4-BE49-F238E27FC236}">
                <a16:creationId xmlns:a16="http://schemas.microsoft.com/office/drawing/2014/main" id="{5847F348-31E2-5BEB-84BB-B45A40BF191E}"/>
              </a:ext>
            </a:extLst>
          </p:cNvPr>
          <p:cNvSpPr>
            <a:spLocks noGrp="1"/>
          </p:cNvSpPr>
          <p:nvPr>
            <p:ph type="sldNum" sz="quarter" idx="4"/>
          </p:nvPr>
        </p:nvSpPr>
        <p:spPr>
          <a:xfrm>
            <a:off x="8848725" y="6473328"/>
            <a:ext cx="2743200" cy="94775"/>
          </a:xfrm>
          <a:prstGeom prst="rect">
            <a:avLst/>
          </a:prstGeom>
        </p:spPr>
        <p:txBody>
          <a:bodyPr vert="horz" lIns="91440" tIns="45720" rIns="91440" bIns="45720" rtlCol="0" anchor="ctr"/>
          <a:lstStyle>
            <a:lvl1pPr algn="r">
              <a:defRPr sz="700" baseline="0">
                <a:solidFill>
                  <a:schemeClr val="accent2"/>
                </a:solidFill>
                <a:latin typeface="Work Sans" pitchFamily="2" charset="77"/>
              </a:defRPr>
            </a:lvl1pPr>
          </a:lstStyle>
          <a:p>
            <a:fld id="{B716C8F4-20CD-364A-8A8E-DE130115B178}" type="slidenum">
              <a:rPr lang="en-GB" noProof="0" smtClean="0"/>
              <a:pPr/>
              <a:t>‹#›</a:t>
            </a:fld>
            <a:endParaRPr lang="en-GB" noProof="0"/>
          </a:p>
        </p:txBody>
      </p:sp>
      <p:pic>
        <p:nvPicPr>
          <p:cNvPr id="8" name="Bildobjekt 7">
            <a:extLst>
              <a:ext uri="{FF2B5EF4-FFF2-40B4-BE49-F238E27FC236}">
                <a16:creationId xmlns:a16="http://schemas.microsoft.com/office/drawing/2014/main" id="{BF9B40D9-3FDF-80C1-89DD-E8B6DE0D8258}"/>
              </a:ext>
            </a:extLst>
          </p:cNvPr>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10838284" y="5633192"/>
            <a:ext cx="838515" cy="797194"/>
          </a:xfrm>
          <a:prstGeom prst="rect">
            <a:avLst/>
          </a:prstGeom>
        </p:spPr>
      </p:pic>
    </p:spTree>
    <p:extLst>
      <p:ext uri="{BB962C8B-B14F-4D97-AF65-F5344CB8AC3E}">
        <p14:creationId xmlns:p14="http://schemas.microsoft.com/office/powerpoint/2010/main" val="268017362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hdr="0" ftr="0" dt="0"/>
  <p:txStyles>
    <p:titleStyle>
      <a:lvl1pPr algn="l" defTabSz="914400" rtl="0" eaLnBrk="1" latinLnBrk="0" hangingPunct="1">
        <a:lnSpc>
          <a:spcPts val="3840"/>
        </a:lnSpc>
        <a:spcBef>
          <a:spcPct val="0"/>
        </a:spcBef>
        <a:buNone/>
        <a:defRPr sz="3200" kern="1200" baseline="0">
          <a:solidFill>
            <a:schemeClr val="tx1"/>
          </a:solidFill>
          <a:latin typeface="Work Sans" pitchFamily="2" charset="77"/>
          <a:ea typeface="+mj-ea"/>
          <a:cs typeface="+mj-cs"/>
        </a:defRPr>
      </a:lvl1pPr>
    </p:titleStyle>
    <p:bodyStyle>
      <a:lvl1pPr marL="228600" indent="-228600" algn="l" defTabSz="914400" rtl="0" eaLnBrk="1" latinLnBrk="0" hangingPunct="1">
        <a:lnSpc>
          <a:spcPts val="2120"/>
        </a:lnSpc>
        <a:spcBef>
          <a:spcPts val="300"/>
        </a:spcBef>
        <a:buFont typeface="Arial" panose="020B0604020202020204" pitchFamily="34" charset="0"/>
        <a:buChar char="•"/>
        <a:defRPr sz="1600" kern="1200" baseline="0">
          <a:solidFill>
            <a:schemeClr val="tx1">
              <a:lumMod val="65000"/>
              <a:lumOff val="35000"/>
            </a:schemeClr>
          </a:solidFill>
          <a:latin typeface="Work Sans"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baseline="0">
          <a:solidFill>
            <a:schemeClr val="tx1">
              <a:lumMod val="65000"/>
              <a:lumOff val="35000"/>
            </a:schemeClr>
          </a:solidFill>
          <a:latin typeface="Work Sans"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200" kern="1200" baseline="0">
          <a:solidFill>
            <a:schemeClr val="tx1">
              <a:lumMod val="65000"/>
              <a:lumOff val="35000"/>
            </a:schemeClr>
          </a:solidFill>
          <a:latin typeface="Work Sans"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61223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70BF9AC-529E-4505-8C17-38E852A7B40A}"/>
              </a:ext>
            </a:extLst>
          </p:cNvPr>
          <p:cNvSpPr>
            <a:spLocks noGrp="1"/>
          </p:cNvSpPr>
          <p:nvPr>
            <p:ph type="sldNum" sz="quarter" idx="12"/>
          </p:nvPr>
        </p:nvSpPr>
        <p:spPr/>
        <p:txBody>
          <a:bodyPr/>
          <a:lstStyle/>
          <a:p>
            <a:fld id="{B716C8F4-20CD-364A-8A8E-DE130115B178}" type="slidenum">
              <a:rPr lang="en-GB" noProof="0" smtClean="0"/>
              <a:pPr/>
              <a:t>2</a:t>
            </a:fld>
            <a:endParaRPr lang="en-GB" noProof="0"/>
          </a:p>
        </p:txBody>
      </p:sp>
      <p:pic>
        <p:nvPicPr>
          <p:cNvPr id="7" name="Picture 6">
            <a:extLst>
              <a:ext uri="{FF2B5EF4-FFF2-40B4-BE49-F238E27FC236}">
                <a16:creationId xmlns:a16="http://schemas.microsoft.com/office/drawing/2014/main" id="{BACEBC79-DD2A-4265-8455-D9678106C3C0}"/>
              </a:ext>
            </a:extLst>
          </p:cNvPr>
          <p:cNvPicPr>
            <a:picLocks noChangeAspect="1"/>
          </p:cNvPicPr>
          <p:nvPr/>
        </p:nvPicPr>
        <p:blipFill>
          <a:blip r:embed="rId2"/>
          <a:stretch>
            <a:fillRect/>
          </a:stretch>
        </p:blipFill>
        <p:spPr>
          <a:xfrm>
            <a:off x="11024324" y="211284"/>
            <a:ext cx="933040" cy="345210"/>
          </a:xfrm>
          <a:prstGeom prst="rect">
            <a:avLst/>
          </a:prstGeom>
        </p:spPr>
      </p:pic>
      <p:sp>
        <p:nvSpPr>
          <p:cNvPr id="6" name="Title 5">
            <a:extLst>
              <a:ext uri="{FF2B5EF4-FFF2-40B4-BE49-F238E27FC236}">
                <a16:creationId xmlns:a16="http://schemas.microsoft.com/office/drawing/2014/main" id="{EFD5EB01-765D-4675-9FD1-26B96FA835C3}"/>
              </a:ext>
            </a:extLst>
          </p:cNvPr>
          <p:cNvSpPr>
            <a:spLocks noGrp="1"/>
          </p:cNvSpPr>
          <p:nvPr>
            <p:ph type="title"/>
          </p:nvPr>
        </p:nvSpPr>
        <p:spPr>
          <a:xfrm>
            <a:off x="375087" y="180836"/>
            <a:ext cx="9472971" cy="716142"/>
          </a:xfrm>
        </p:spPr>
        <p:txBody>
          <a:bodyPr/>
          <a:lstStyle/>
          <a:p>
            <a:r>
              <a:rPr lang="sv-SE" sz="2000" dirty="0"/>
              <a:t>Uppsala University: </a:t>
            </a:r>
            <a:r>
              <a:rPr lang="sv-SE" sz="2000" dirty="0" err="1"/>
              <a:t>Department</a:t>
            </a:r>
            <a:r>
              <a:rPr lang="sv-SE" sz="2000" dirty="0"/>
              <a:t> </a:t>
            </a:r>
            <a:r>
              <a:rPr lang="sv-SE" sz="2000" dirty="0" err="1"/>
              <a:t>of</a:t>
            </a:r>
            <a:r>
              <a:rPr lang="sv-SE" sz="2000" dirty="0"/>
              <a:t> Physics and </a:t>
            </a:r>
            <a:r>
              <a:rPr lang="sv-SE" sz="2000" dirty="0" err="1"/>
              <a:t>Astronomy</a:t>
            </a:r>
            <a:endParaRPr lang="sv-SE" sz="2000" dirty="0"/>
          </a:p>
        </p:txBody>
      </p:sp>
      <p:pic>
        <p:nvPicPr>
          <p:cNvPr id="8" name="Picture 7">
            <a:extLst>
              <a:ext uri="{FF2B5EF4-FFF2-40B4-BE49-F238E27FC236}">
                <a16:creationId xmlns:a16="http://schemas.microsoft.com/office/drawing/2014/main" id="{F11950CA-FD45-4D82-B9A4-57B953AFD476}"/>
              </a:ext>
            </a:extLst>
          </p:cNvPr>
          <p:cNvPicPr>
            <a:picLocks noChangeAspect="1"/>
          </p:cNvPicPr>
          <p:nvPr/>
        </p:nvPicPr>
        <p:blipFill rotWithShape="1">
          <a:blip r:embed="rId3"/>
          <a:srcRect l="14727" t="36915" r="30482" b="8543"/>
          <a:stretch/>
        </p:blipFill>
        <p:spPr>
          <a:xfrm>
            <a:off x="168563" y="1915234"/>
            <a:ext cx="5747382" cy="3218176"/>
          </a:xfrm>
          <a:prstGeom prst="rect">
            <a:avLst/>
          </a:prstGeom>
        </p:spPr>
      </p:pic>
      <p:graphicFrame>
        <p:nvGraphicFramePr>
          <p:cNvPr id="11" name="Table 10">
            <a:extLst>
              <a:ext uri="{FF2B5EF4-FFF2-40B4-BE49-F238E27FC236}">
                <a16:creationId xmlns:a16="http://schemas.microsoft.com/office/drawing/2014/main" id="{91E1B4A0-B7AD-46AE-BDB8-98F53094F03A}"/>
              </a:ext>
            </a:extLst>
          </p:cNvPr>
          <p:cNvGraphicFramePr>
            <a:graphicFrameLocks noGrp="1"/>
          </p:cNvGraphicFramePr>
          <p:nvPr>
            <p:extLst>
              <p:ext uri="{D42A27DB-BD31-4B8C-83A1-F6EECF244321}">
                <p14:modId xmlns:p14="http://schemas.microsoft.com/office/powerpoint/2010/main" val="2217182565"/>
              </p:ext>
            </p:extLst>
          </p:nvPr>
        </p:nvGraphicFramePr>
        <p:xfrm>
          <a:off x="5915945" y="1855542"/>
          <a:ext cx="5865559" cy="3337560"/>
        </p:xfrm>
        <a:graphic>
          <a:graphicData uri="http://schemas.openxmlformats.org/drawingml/2006/table">
            <a:tbl>
              <a:tblPr firstRow="1" bandRow="1">
                <a:tableStyleId>{3C2FFA5D-87B4-456A-9821-1D502468CF0F}</a:tableStyleId>
              </a:tblPr>
              <a:tblGrid>
                <a:gridCol w="3396107">
                  <a:extLst>
                    <a:ext uri="{9D8B030D-6E8A-4147-A177-3AD203B41FA5}">
                      <a16:colId xmlns:a16="http://schemas.microsoft.com/office/drawing/2014/main" val="1513607228"/>
                    </a:ext>
                  </a:extLst>
                </a:gridCol>
                <a:gridCol w="1251522">
                  <a:extLst>
                    <a:ext uri="{9D8B030D-6E8A-4147-A177-3AD203B41FA5}">
                      <a16:colId xmlns:a16="http://schemas.microsoft.com/office/drawing/2014/main" val="323116154"/>
                    </a:ext>
                  </a:extLst>
                </a:gridCol>
                <a:gridCol w="1217930">
                  <a:extLst>
                    <a:ext uri="{9D8B030D-6E8A-4147-A177-3AD203B41FA5}">
                      <a16:colId xmlns:a16="http://schemas.microsoft.com/office/drawing/2014/main" val="4235752602"/>
                    </a:ext>
                  </a:extLst>
                </a:gridCol>
              </a:tblGrid>
              <a:tr h="370840">
                <a:tc>
                  <a:txBody>
                    <a:bodyPr/>
                    <a:lstStyle/>
                    <a:p>
                      <a:pPr algn="ctr"/>
                      <a:r>
                        <a:rPr lang="sv-SE" sz="1600" dirty="0" err="1"/>
                        <a:t>Title</a:t>
                      </a:r>
                      <a:endParaRPr lang="sv-SE" sz="1600" dirty="0"/>
                    </a:p>
                  </a:txBody>
                  <a:tcPr>
                    <a:solidFill>
                      <a:srgbClr val="0070C0"/>
                    </a:solidFill>
                  </a:tcPr>
                </a:tc>
                <a:tc>
                  <a:txBody>
                    <a:bodyPr/>
                    <a:lstStyle/>
                    <a:p>
                      <a:pPr algn="ctr"/>
                      <a:r>
                        <a:rPr lang="sv-SE" sz="1600" dirty="0" err="1"/>
                        <a:t>Average</a:t>
                      </a:r>
                      <a:r>
                        <a:rPr lang="sv-SE" sz="1600" dirty="0"/>
                        <a:t> age</a:t>
                      </a:r>
                    </a:p>
                  </a:txBody>
                  <a:tcPr>
                    <a:solidFill>
                      <a:srgbClr val="0070C0"/>
                    </a:solidFill>
                  </a:tcPr>
                </a:tc>
                <a:tc>
                  <a:txBody>
                    <a:bodyPr/>
                    <a:lstStyle/>
                    <a:p>
                      <a:pPr algn="ctr"/>
                      <a:r>
                        <a:rPr lang="sv-SE" sz="1600" dirty="0" err="1"/>
                        <a:t>Women</a:t>
                      </a:r>
                      <a:r>
                        <a:rPr lang="sv-SE" sz="1600" dirty="0"/>
                        <a:t> [%]</a:t>
                      </a:r>
                    </a:p>
                  </a:txBody>
                  <a:tcPr>
                    <a:solidFill>
                      <a:srgbClr val="0070C0"/>
                    </a:solidFill>
                  </a:tcPr>
                </a:tc>
                <a:extLst>
                  <a:ext uri="{0D108BD9-81ED-4DB2-BD59-A6C34878D82A}">
                    <a16:rowId xmlns:a16="http://schemas.microsoft.com/office/drawing/2014/main" val="1490505597"/>
                  </a:ext>
                </a:extLst>
              </a:tr>
              <a:tr h="370840">
                <a:tc>
                  <a:txBody>
                    <a:bodyPr/>
                    <a:lstStyle/>
                    <a:p>
                      <a:r>
                        <a:rPr lang="sv-SE" sz="1600" dirty="0"/>
                        <a:t>Administrative </a:t>
                      </a:r>
                      <a:r>
                        <a:rPr lang="sv-SE" sz="1600" dirty="0" err="1"/>
                        <a:t>staff</a:t>
                      </a:r>
                      <a:endParaRPr lang="sv-SE" sz="1600" dirty="0"/>
                    </a:p>
                  </a:txBody>
                  <a:tcPr/>
                </a:tc>
                <a:tc>
                  <a:txBody>
                    <a:bodyPr/>
                    <a:lstStyle/>
                    <a:p>
                      <a:pPr algn="ctr"/>
                      <a:r>
                        <a:rPr lang="sv-SE" sz="1600" dirty="0"/>
                        <a:t>51</a:t>
                      </a:r>
                    </a:p>
                  </a:txBody>
                  <a:tcPr/>
                </a:tc>
                <a:tc>
                  <a:txBody>
                    <a:bodyPr/>
                    <a:lstStyle/>
                    <a:p>
                      <a:pPr algn="ctr"/>
                      <a:r>
                        <a:rPr lang="sv-SE" sz="1600" dirty="0"/>
                        <a:t>74.2</a:t>
                      </a:r>
                    </a:p>
                  </a:txBody>
                  <a:tcPr/>
                </a:tc>
                <a:extLst>
                  <a:ext uri="{0D108BD9-81ED-4DB2-BD59-A6C34878D82A}">
                    <a16:rowId xmlns:a16="http://schemas.microsoft.com/office/drawing/2014/main" val="586710836"/>
                  </a:ext>
                </a:extLst>
              </a:tr>
              <a:tr h="370840">
                <a:tc>
                  <a:txBody>
                    <a:bodyPr/>
                    <a:lstStyle/>
                    <a:p>
                      <a:r>
                        <a:rPr lang="sv-SE" sz="1600" dirty="0" err="1"/>
                        <a:t>Technical</a:t>
                      </a:r>
                      <a:r>
                        <a:rPr lang="sv-SE" sz="1600" dirty="0"/>
                        <a:t> Staff</a:t>
                      </a:r>
                    </a:p>
                  </a:txBody>
                  <a:tcPr/>
                </a:tc>
                <a:tc>
                  <a:txBody>
                    <a:bodyPr/>
                    <a:lstStyle/>
                    <a:p>
                      <a:pPr algn="ctr"/>
                      <a:r>
                        <a:rPr lang="sv-SE" sz="1600" dirty="0"/>
                        <a:t>50</a:t>
                      </a:r>
                    </a:p>
                  </a:txBody>
                  <a:tcPr/>
                </a:tc>
                <a:tc>
                  <a:txBody>
                    <a:bodyPr/>
                    <a:lstStyle/>
                    <a:p>
                      <a:pPr algn="ctr"/>
                      <a:r>
                        <a:rPr lang="sv-SE" sz="1600" b="1" dirty="0">
                          <a:solidFill>
                            <a:srgbClr val="FF0000"/>
                          </a:solidFill>
                        </a:rPr>
                        <a:t>6.5</a:t>
                      </a:r>
                    </a:p>
                  </a:txBody>
                  <a:tcPr/>
                </a:tc>
                <a:extLst>
                  <a:ext uri="{0D108BD9-81ED-4DB2-BD59-A6C34878D82A}">
                    <a16:rowId xmlns:a16="http://schemas.microsoft.com/office/drawing/2014/main" val="4087361356"/>
                  </a:ext>
                </a:extLst>
              </a:tr>
              <a:tr h="370840">
                <a:tc>
                  <a:txBody>
                    <a:bodyPr/>
                    <a:lstStyle/>
                    <a:p>
                      <a:r>
                        <a:rPr lang="sv-SE" sz="1600" dirty="0"/>
                        <a:t>PhD Students</a:t>
                      </a:r>
                    </a:p>
                  </a:txBody>
                  <a:tcPr/>
                </a:tc>
                <a:tc>
                  <a:txBody>
                    <a:bodyPr/>
                    <a:lstStyle/>
                    <a:p>
                      <a:pPr algn="ctr"/>
                      <a:r>
                        <a:rPr lang="sv-SE" sz="1600" dirty="0"/>
                        <a:t>28</a:t>
                      </a:r>
                    </a:p>
                  </a:txBody>
                  <a:tcPr/>
                </a:tc>
                <a:tc>
                  <a:txBody>
                    <a:bodyPr/>
                    <a:lstStyle/>
                    <a:p>
                      <a:pPr algn="ctr"/>
                      <a:r>
                        <a:rPr lang="sv-SE" sz="1600" dirty="0"/>
                        <a:t>35.5</a:t>
                      </a:r>
                    </a:p>
                  </a:txBody>
                  <a:tcPr/>
                </a:tc>
                <a:extLst>
                  <a:ext uri="{0D108BD9-81ED-4DB2-BD59-A6C34878D82A}">
                    <a16:rowId xmlns:a16="http://schemas.microsoft.com/office/drawing/2014/main" val="2259050302"/>
                  </a:ext>
                </a:extLst>
              </a:tr>
              <a:tr h="370840">
                <a:tc>
                  <a:txBody>
                    <a:bodyPr/>
                    <a:lstStyle/>
                    <a:p>
                      <a:r>
                        <a:rPr lang="sv-SE" sz="1600" dirty="0" err="1"/>
                        <a:t>PostDocs</a:t>
                      </a:r>
                      <a:endParaRPr lang="sv-SE" sz="1600" dirty="0"/>
                    </a:p>
                  </a:txBody>
                  <a:tcPr/>
                </a:tc>
                <a:tc>
                  <a:txBody>
                    <a:bodyPr/>
                    <a:lstStyle/>
                    <a:p>
                      <a:pPr algn="ctr"/>
                      <a:r>
                        <a:rPr lang="sv-SE" sz="1600" dirty="0"/>
                        <a:t>33</a:t>
                      </a:r>
                    </a:p>
                  </a:txBody>
                  <a:tcPr/>
                </a:tc>
                <a:tc>
                  <a:txBody>
                    <a:bodyPr/>
                    <a:lstStyle/>
                    <a:p>
                      <a:pPr algn="ctr"/>
                      <a:r>
                        <a:rPr lang="sv-SE" sz="1600" dirty="0"/>
                        <a:t>25.6</a:t>
                      </a:r>
                    </a:p>
                  </a:txBody>
                  <a:tcPr/>
                </a:tc>
                <a:extLst>
                  <a:ext uri="{0D108BD9-81ED-4DB2-BD59-A6C34878D82A}">
                    <a16:rowId xmlns:a16="http://schemas.microsoft.com/office/drawing/2014/main" val="3810827338"/>
                  </a:ext>
                </a:extLst>
              </a:tr>
              <a:tr h="370840">
                <a:tc>
                  <a:txBody>
                    <a:bodyPr/>
                    <a:lstStyle/>
                    <a:p>
                      <a:r>
                        <a:rPr lang="sv-SE" sz="1600" dirty="0" err="1"/>
                        <a:t>Other</a:t>
                      </a:r>
                      <a:r>
                        <a:rPr lang="sv-SE" sz="1600" dirty="0"/>
                        <a:t> research and </a:t>
                      </a:r>
                      <a:r>
                        <a:rPr lang="sv-SE" sz="1600" dirty="0" err="1"/>
                        <a:t>teaching</a:t>
                      </a:r>
                      <a:r>
                        <a:rPr lang="sv-SE" sz="1600" dirty="0"/>
                        <a:t> </a:t>
                      </a:r>
                      <a:r>
                        <a:rPr lang="sv-SE" sz="1600" dirty="0" err="1"/>
                        <a:t>staff</a:t>
                      </a:r>
                      <a:endParaRPr lang="sv-SE" sz="1600" dirty="0"/>
                    </a:p>
                  </a:txBody>
                  <a:tcPr/>
                </a:tc>
                <a:tc>
                  <a:txBody>
                    <a:bodyPr/>
                    <a:lstStyle/>
                    <a:p>
                      <a:pPr algn="ctr"/>
                      <a:r>
                        <a:rPr lang="sv-SE" sz="1600" dirty="0"/>
                        <a:t>44</a:t>
                      </a:r>
                    </a:p>
                  </a:txBody>
                  <a:tcPr/>
                </a:tc>
                <a:tc>
                  <a:txBody>
                    <a:bodyPr/>
                    <a:lstStyle/>
                    <a:p>
                      <a:pPr algn="ctr"/>
                      <a:r>
                        <a:rPr lang="sv-SE" sz="1600" b="1" dirty="0">
                          <a:solidFill>
                            <a:srgbClr val="FF0000"/>
                          </a:solidFill>
                        </a:rPr>
                        <a:t>15.2</a:t>
                      </a:r>
                    </a:p>
                  </a:txBody>
                  <a:tcPr/>
                </a:tc>
                <a:extLst>
                  <a:ext uri="{0D108BD9-81ED-4DB2-BD59-A6C34878D82A}">
                    <a16:rowId xmlns:a16="http://schemas.microsoft.com/office/drawing/2014/main" val="1353991070"/>
                  </a:ext>
                </a:extLst>
              </a:tr>
              <a:tr h="370840">
                <a:tc>
                  <a:txBody>
                    <a:bodyPr/>
                    <a:lstStyle/>
                    <a:p>
                      <a:r>
                        <a:rPr lang="sv-SE" sz="1600" dirty="0"/>
                        <a:t>University </a:t>
                      </a:r>
                      <a:r>
                        <a:rPr lang="sv-SE" sz="1600" dirty="0" err="1"/>
                        <a:t>Lecturers</a:t>
                      </a:r>
                      <a:endParaRPr lang="sv-SE" sz="1600" dirty="0"/>
                    </a:p>
                  </a:txBody>
                  <a:tcPr/>
                </a:tc>
                <a:tc>
                  <a:txBody>
                    <a:bodyPr/>
                    <a:lstStyle/>
                    <a:p>
                      <a:pPr algn="ctr"/>
                      <a:r>
                        <a:rPr lang="sv-SE" sz="1600" dirty="0"/>
                        <a:t>54</a:t>
                      </a:r>
                    </a:p>
                  </a:txBody>
                  <a:tcPr/>
                </a:tc>
                <a:tc>
                  <a:txBody>
                    <a:bodyPr/>
                    <a:lstStyle/>
                    <a:p>
                      <a:pPr algn="ctr"/>
                      <a:r>
                        <a:rPr lang="sv-SE" sz="1600" b="1" dirty="0">
                          <a:solidFill>
                            <a:srgbClr val="00B050"/>
                          </a:solidFill>
                        </a:rPr>
                        <a:t>66.7</a:t>
                      </a:r>
                    </a:p>
                  </a:txBody>
                  <a:tcPr/>
                </a:tc>
                <a:extLst>
                  <a:ext uri="{0D108BD9-81ED-4DB2-BD59-A6C34878D82A}">
                    <a16:rowId xmlns:a16="http://schemas.microsoft.com/office/drawing/2014/main" val="3549632840"/>
                  </a:ext>
                </a:extLst>
              </a:tr>
              <a:tr h="370840">
                <a:tc>
                  <a:txBody>
                    <a:bodyPr/>
                    <a:lstStyle/>
                    <a:p>
                      <a:r>
                        <a:rPr lang="sv-SE" sz="1600" dirty="0"/>
                        <a:t>Senior </a:t>
                      </a:r>
                      <a:r>
                        <a:rPr lang="sv-SE" sz="1600" dirty="0" err="1"/>
                        <a:t>Lecturers</a:t>
                      </a:r>
                      <a:r>
                        <a:rPr lang="sv-SE" sz="1600" dirty="0"/>
                        <a:t> (</a:t>
                      </a:r>
                      <a:r>
                        <a:rPr lang="sv-SE" sz="1600" dirty="0" err="1"/>
                        <a:t>associate</a:t>
                      </a:r>
                      <a:r>
                        <a:rPr lang="sv-SE" sz="1600" dirty="0"/>
                        <a:t> professors)</a:t>
                      </a:r>
                    </a:p>
                  </a:txBody>
                  <a:tcPr/>
                </a:tc>
                <a:tc>
                  <a:txBody>
                    <a:bodyPr/>
                    <a:lstStyle/>
                    <a:p>
                      <a:pPr algn="ctr"/>
                      <a:r>
                        <a:rPr lang="sv-SE" sz="1600" dirty="0"/>
                        <a:t>46</a:t>
                      </a:r>
                    </a:p>
                  </a:txBody>
                  <a:tcPr/>
                </a:tc>
                <a:tc>
                  <a:txBody>
                    <a:bodyPr/>
                    <a:lstStyle/>
                    <a:p>
                      <a:pPr algn="ctr"/>
                      <a:r>
                        <a:rPr lang="sv-SE" sz="1600" dirty="0"/>
                        <a:t>30.2</a:t>
                      </a:r>
                    </a:p>
                  </a:txBody>
                  <a:tcPr/>
                </a:tc>
                <a:extLst>
                  <a:ext uri="{0D108BD9-81ED-4DB2-BD59-A6C34878D82A}">
                    <a16:rowId xmlns:a16="http://schemas.microsoft.com/office/drawing/2014/main" val="1100541646"/>
                  </a:ext>
                </a:extLst>
              </a:tr>
              <a:tr h="370840">
                <a:tc>
                  <a:txBody>
                    <a:bodyPr/>
                    <a:lstStyle/>
                    <a:p>
                      <a:r>
                        <a:rPr lang="sv-SE" sz="1600" dirty="0"/>
                        <a:t>Professors</a:t>
                      </a:r>
                    </a:p>
                  </a:txBody>
                  <a:tcPr/>
                </a:tc>
                <a:tc>
                  <a:txBody>
                    <a:bodyPr/>
                    <a:lstStyle/>
                    <a:p>
                      <a:pPr algn="ctr"/>
                      <a:r>
                        <a:rPr lang="sv-SE" sz="1600" dirty="0"/>
                        <a:t>59</a:t>
                      </a:r>
                    </a:p>
                  </a:txBody>
                  <a:tcPr/>
                </a:tc>
                <a:tc>
                  <a:txBody>
                    <a:bodyPr/>
                    <a:lstStyle/>
                    <a:p>
                      <a:pPr algn="ctr"/>
                      <a:r>
                        <a:rPr lang="sv-SE" sz="1600" b="1" dirty="0">
                          <a:solidFill>
                            <a:srgbClr val="FF0000"/>
                          </a:solidFill>
                        </a:rPr>
                        <a:t>12.3</a:t>
                      </a:r>
                    </a:p>
                  </a:txBody>
                  <a:tcPr/>
                </a:tc>
                <a:extLst>
                  <a:ext uri="{0D108BD9-81ED-4DB2-BD59-A6C34878D82A}">
                    <a16:rowId xmlns:a16="http://schemas.microsoft.com/office/drawing/2014/main" val="50240326"/>
                  </a:ext>
                </a:extLst>
              </a:tr>
            </a:tbl>
          </a:graphicData>
        </a:graphic>
      </p:graphicFrame>
    </p:spTree>
    <p:extLst>
      <p:ext uri="{BB962C8B-B14F-4D97-AF65-F5344CB8AC3E}">
        <p14:creationId xmlns:p14="http://schemas.microsoft.com/office/powerpoint/2010/main" val="137879984"/>
      </p:ext>
    </p:extLst>
  </p:cSld>
  <p:clrMapOvr>
    <a:masterClrMapping/>
  </p:clrMapOvr>
</p:sld>
</file>

<file path=ppt/theme/theme1.xml><?xml version="1.0" encoding="utf-8"?>
<a:theme xmlns:a="http://schemas.openxmlformats.org/drawingml/2006/main" name="UU theme WHITE">
  <a:themeElements>
    <a:clrScheme name="Gråskal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U_template_2024-05-02" id="{A66E55E3-51AE-4340-94A8-50614D6DB493}" vid="{51517022-6A04-3047-861F-6202F67E6C4C}"/>
    </a:ext>
  </a:extLst>
</a:theme>
</file>

<file path=ppt/theme/theme2.xml><?xml version="1.0" encoding="utf-8"?>
<a:theme xmlns:a="http://schemas.openxmlformats.org/drawingml/2006/main" name="UU theme LIGHT GREY">
  <a:themeElements>
    <a:clrScheme name="Gråskal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U_template_2024-05-02" id="{A66E55E3-51AE-4340-94A8-50614D6DB493}" vid="{06400D09-BFF6-9D49-A0E5-E1E12BD6C29E}"/>
    </a:ext>
  </a:extLst>
</a:theme>
</file>

<file path=ppt/theme/theme3.xml><?xml version="1.0" encoding="utf-8"?>
<a:theme xmlns:a="http://schemas.openxmlformats.org/drawingml/2006/main" name="UU theme DARK GREY (NB: for the Humanities Theatre)">
  <a:themeElements>
    <a:clrScheme name="Gråskal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U_template_2024-05-02" id="{A66E55E3-51AE-4340-94A8-50614D6DB493}" vid="{B4C2C5B9-C070-F341-A63E-5A627FE14C01}"/>
    </a:ext>
  </a:ext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UU_template_2024-05-02</Template>
  <TotalTime>1614</TotalTime>
  <Words>51</Words>
  <Application>Microsoft Macintosh PowerPoint</Application>
  <PresentationFormat>Widescreen</PresentationFormat>
  <Paragraphs>29</Paragraphs>
  <Slides>2</Slides>
  <Notes>0</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vt:i4>
      </vt:variant>
    </vt:vector>
  </HeadingPairs>
  <TitlesOfParts>
    <vt:vector size="10" baseType="lpstr">
      <vt:lpstr>Calibri</vt:lpstr>
      <vt:lpstr>Work Sans</vt:lpstr>
      <vt:lpstr>Work Sans SemiBold</vt:lpstr>
      <vt:lpstr>Arial</vt:lpstr>
      <vt:lpstr>Work Sans Medium</vt:lpstr>
      <vt:lpstr>UU theme WHITE</vt:lpstr>
      <vt:lpstr>UU theme LIGHT GREY</vt:lpstr>
      <vt:lpstr>UU theme DARK GREY (NB: for the Humanities Theatre)</vt:lpstr>
      <vt:lpstr>PowerPoint Presentation</vt:lpstr>
      <vt:lpstr>Uppsala University: Department of Physics and Astronomy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Maja Olvegård</dc:creator>
  <cp:lastModifiedBy>Marta Bajko</cp:lastModifiedBy>
  <cp:revision>54</cp:revision>
  <dcterms:created xsi:type="dcterms:W3CDTF">2025-03-24T15:02:43Z</dcterms:created>
  <dcterms:modified xsi:type="dcterms:W3CDTF">2025-04-02T06:39:40Z</dcterms:modified>
</cp:coreProperties>
</file>