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6.xml" ContentType="application/vnd.openxmlformats-officedocument.theme+xml"/>
  <Override PartName="/ppt/slideLayouts/slideLayout3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4" r:id="rId4"/>
    <p:sldMasterId id="2147483737" r:id="rId5"/>
    <p:sldMasterId id="2147483684" r:id="rId6"/>
    <p:sldMasterId id="2147483658" r:id="rId7"/>
    <p:sldMasterId id="2147483722" r:id="rId8"/>
    <p:sldMasterId id="2147483735" r:id="rId9"/>
    <p:sldMasterId id="2147483747" r:id="rId10"/>
  </p:sldMasterIdLst>
  <p:notesMasterIdLst>
    <p:notesMasterId r:id="rId18"/>
  </p:notesMasterIdLst>
  <p:handoutMasterIdLst>
    <p:handoutMasterId r:id="rId19"/>
  </p:handoutMasterIdLst>
  <p:sldIdLst>
    <p:sldId id="392" r:id="rId11"/>
    <p:sldId id="414" r:id="rId12"/>
    <p:sldId id="369" r:id="rId13"/>
    <p:sldId id="324" r:id="rId14"/>
    <p:sldId id="325" r:id="rId15"/>
    <p:sldId id="387" r:id="rId16"/>
    <p:sldId id="35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AF7"/>
    <a:srgbClr val="FCF5EE"/>
    <a:srgbClr val="FEFBF8"/>
    <a:srgbClr val="FFFFFF"/>
    <a:srgbClr val="95B8BF"/>
    <a:srgbClr val="5869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591689-59D2-4957-A006-F44974B9409B}" v="119" dt="2025-03-14T09:10:41.928"/>
  </p1510:revLst>
</p1510:revInfo>
</file>

<file path=ppt/tableStyles.xml><?xml version="1.0" encoding="utf-8"?>
<a:tblStyleLst xmlns:a="http://schemas.openxmlformats.org/drawingml/2006/main" def="{0E3FDE45-AF77-4B5C-9715-49D594BDF05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47" autoAdjust="0"/>
    <p:restoredTop sz="95388" autoAdjust="0"/>
  </p:normalViewPr>
  <p:slideViewPr>
    <p:cSldViewPr snapToGrid="0">
      <p:cViewPr varScale="1">
        <p:scale>
          <a:sx n="116" d="100"/>
          <a:sy n="116" d="100"/>
        </p:scale>
        <p:origin x="192" y="184"/>
      </p:cViewPr>
      <p:guideLst/>
    </p:cSldViewPr>
  </p:slideViewPr>
  <p:outlineViewPr>
    <p:cViewPr>
      <p:scale>
        <a:sx n="33" d="100"/>
        <a:sy n="33" d="100"/>
      </p:scale>
      <p:origin x="0" y="-7776"/>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3480" y="5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6C4231-1CC4-4A44-98B0-61AEC44FC65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56CF64AB-1C0C-45A7-9430-6F13865E9E79}">
      <dgm:prSet phldrT="[Text]" custT="1"/>
      <dgm:spPr/>
      <dgm:t>
        <a:bodyPr/>
        <a:lstStyle/>
        <a:p>
          <a:r>
            <a:rPr lang="fr-CH" sz="2400" dirty="0">
              <a:latin typeface="Calibri" panose="020F0502020204030204" pitchFamily="34" charset="0"/>
              <a:cs typeface="Calibri" panose="020F0502020204030204" pitchFamily="34" charset="0"/>
            </a:rPr>
            <a:t>Inclusive </a:t>
          </a:r>
          <a:r>
            <a:rPr lang="fr-CH" sz="2400" dirty="0" err="1">
              <a:latin typeface="Calibri" panose="020F0502020204030204" pitchFamily="34" charset="0"/>
              <a:cs typeface="Calibri" panose="020F0502020204030204" pitchFamily="34" charset="0"/>
            </a:rPr>
            <a:t>language</a:t>
          </a:r>
          <a:r>
            <a:rPr lang="fr-CH" sz="2400" dirty="0">
              <a:latin typeface="Calibri" panose="020F0502020204030204" pitchFamily="34" charset="0"/>
              <a:cs typeface="Calibri" panose="020F0502020204030204" pitchFamily="34" charset="0"/>
            </a:rPr>
            <a:t> workshop</a:t>
          </a:r>
          <a:endParaRPr lang="en-US" sz="2400" dirty="0"/>
        </a:p>
      </dgm:t>
    </dgm:pt>
    <dgm:pt modelId="{3F9D8106-3B93-47F9-896A-BE308E8CBF6D}" type="parTrans" cxnId="{9EFE5868-AF89-4BAA-9D74-3E9745750A6C}">
      <dgm:prSet/>
      <dgm:spPr/>
      <dgm:t>
        <a:bodyPr/>
        <a:lstStyle/>
        <a:p>
          <a:endParaRPr lang="en-US"/>
        </a:p>
      </dgm:t>
    </dgm:pt>
    <dgm:pt modelId="{F75B6186-686A-4EEC-AE31-909CC18388E0}" type="sibTrans" cxnId="{9EFE5868-AF89-4BAA-9D74-3E9745750A6C}">
      <dgm:prSet/>
      <dgm:spPr/>
      <dgm:t>
        <a:bodyPr/>
        <a:lstStyle/>
        <a:p>
          <a:endParaRPr lang="en-US"/>
        </a:p>
      </dgm:t>
    </dgm:pt>
    <dgm:pt modelId="{5A70FF03-BEBD-457D-9B96-515FD14C7EA8}">
      <dgm:prSet phldrT="[Text]" custT="1"/>
      <dgm:spPr/>
      <dgm:t>
        <a:bodyPr/>
        <a:lstStyle/>
        <a:p>
          <a:r>
            <a:rPr lang="fr-CH" sz="2400" dirty="0" err="1">
              <a:solidFill>
                <a:schemeClr val="bg1"/>
              </a:solidFill>
              <a:latin typeface="Calibri" panose="020F0502020204030204" pitchFamily="34" charset="0"/>
              <a:cs typeface="Calibri" panose="020F0502020204030204" pitchFamily="34" charset="0"/>
            </a:rPr>
            <a:t>Unconscious</a:t>
          </a:r>
          <a:r>
            <a:rPr lang="fr-CH" sz="2400" dirty="0">
              <a:solidFill>
                <a:schemeClr val="bg1"/>
              </a:solidFill>
              <a:latin typeface="Calibri" panose="020F0502020204030204" pitchFamily="34" charset="0"/>
              <a:cs typeface="Calibri" panose="020F0502020204030204" pitchFamily="34" charset="0"/>
            </a:rPr>
            <a:t> </a:t>
          </a:r>
          <a:r>
            <a:rPr lang="fr-CH" sz="2400" dirty="0" err="1">
              <a:solidFill>
                <a:schemeClr val="bg1"/>
              </a:solidFill>
              <a:latin typeface="Calibri" panose="020F0502020204030204" pitchFamily="34" charset="0"/>
              <a:cs typeface="Calibri" panose="020F0502020204030204" pitchFamily="34" charset="0"/>
            </a:rPr>
            <a:t>bias</a:t>
          </a:r>
          <a:r>
            <a:rPr lang="fr-CH" sz="2400" dirty="0">
              <a:solidFill>
                <a:schemeClr val="bg1"/>
              </a:solidFill>
              <a:latin typeface="Calibri" panose="020F0502020204030204" pitchFamily="34" charset="0"/>
              <a:cs typeface="Calibri" panose="020F0502020204030204" pitchFamily="34" charset="0"/>
            </a:rPr>
            <a:t> workshop</a:t>
          </a:r>
          <a:endParaRPr lang="en-US" sz="2400" dirty="0">
            <a:solidFill>
              <a:schemeClr val="bg1"/>
            </a:solidFill>
          </a:endParaRPr>
        </a:p>
      </dgm:t>
    </dgm:pt>
    <dgm:pt modelId="{FCA08AE6-8D84-428C-9161-0206F06F8BAC}" type="parTrans" cxnId="{A8CE1C10-F078-4C0E-8CF2-D1C905374C55}">
      <dgm:prSet/>
      <dgm:spPr/>
      <dgm:t>
        <a:bodyPr/>
        <a:lstStyle/>
        <a:p>
          <a:endParaRPr lang="en-US"/>
        </a:p>
      </dgm:t>
    </dgm:pt>
    <dgm:pt modelId="{247C9EE1-12F5-4198-A6FD-E62A52B119D2}" type="sibTrans" cxnId="{A8CE1C10-F078-4C0E-8CF2-D1C905374C55}">
      <dgm:prSet/>
      <dgm:spPr/>
      <dgm:t>
        <a:bodyPr/>
        <a:lstStyle/>
        <a:p>
          <a:endParaRPr lang="en-US"/>
        </a:p>
      </dgm:t>
    </dgm:pt>
    <dgm:pt modelId="{A794EE0D-CB3A-4148-9BC0-B768FB907C0D}">
      <dgm:prSet custT="1"/>
      <dgm:spPr/>
      <dgm:t>
        <a:bodyPr/>
        <a:lstStyle/>
        <a:p>
          <a:r>
            <a:rPr lang="fr-CH" sz="2400" dirty="0" err="1">
              <a:latin typeface="Calibri" panose="020F0502020204030204" pitchFamily="34" charset="0"/>
              <a:cs typeface="Calibri" panose="020F0502020204030204" pitchFamily="34" charset="0"/>
            </a:rPr>
            <a:t>Theatre</a:t>
          </a:r>
          <a:r>
            <a:rPr lang="fr-CH" sz="2400" dirty="0">
              <a:latin typeface="Calibri" panose="020F0502020204030204" pitchFamily="34" charset="0"/>
              <a:cs typeface="Calibri" panose="020F0502020204030204" pitchFamily="34" charset="0"/>
            </a:rPr>
            <a:t> Forum: </a:t>
          </a:r>
          <a:r>
            <a:rPr lang="fr-CH" sz="2400" dirty="0" err="1">
              <a:latin typeface="Calibri" panose="020F0502020204030204" pitchFamily="34" charset="0"/>
              <a:cs typeface="Calibri" panose="020F0502020204030204" pitchFamily="34" charset="0"/>
            </a:rPr>
            <a:t>sexism</a:t>
          </a:r>
          <a:r>
            <a:rPr lang="fr-CH" sz="2400" dirty="0">
              <a:latin typeface="Calibri" panose="020F0502020204030204" pitchFamily="34" charset="0"/>
              <a:cs typeface="Calibri" panose="020F0502020204030204" pitchFamily="34" charset="0"/>
            </a:rPr>
            <a:t> at </a:t>
          </a:r>
          <a:r>
            <a:rPr lang="fr-CH" sz="2400" dirty="0" err="1">
              <a:latin typeface="Calibri" panose="020F0502020204030204" pitchFamily="34" charset="0"/>
              <a:cs typeface="Calibri" panose="020F0502020204030204" pitchFamily="34" charset="0"/>
            </a:rPr>
            <a:t>work</a:t>
          </a:r>
          <a:r>
            <a:rPr lang="fr-CH" sz="2400" dirty="0">
              <a:latin typeface="Calibri" panose="020F0502020204030204" pitchFamily="34" charset="0"/>
              <a:cs typeface="Calibri" panose="020F0502020204030204" pitchFamily="34" charset="0"/>
            </a:rPr>
            <a:t> </a:t>
          </a:r>
          <a:endParaRPr lang="en-US" sz="2400" dirty="0"/>
        </a:p>
      </dgm:t>
    </dgm:pt>
    <dgm:pt modelId="{16976C34-7AA4-4B22-A9D4-0110A25EA530}" type="parTrans" cxnId="{2E46B2F8-1F6A-4AA4-866D-5600952B6B01}">
      <dgm:prSet/>
      <dgm:spPr/>
      <dgm:t>
        <a:bodyPr/>
        <a:lstStyle/>
        <a:p>
          <a:endParaRPr lang="en-US"/>
        </a:p>
      </dgm:t>
    </dgm:pt>
    <dgm:pt modelId="{AA781A47-B860-43AA-A09C-EAAB3512330F}" type="sibTrans" cxnId="{2E46B2F8-1F6A-4AA4-866D-5600952B6B01}">
      <dgm:prSet/>
      <dgm:spPr/>
      <dgm:t>
        <a:bodyPr/>
        <a:lstStyle/>
        <a:p>
          <a:endParaRPr lang="en-US"/>
        </a:p>
      </dgm:t>
    </dgm:pt>
    <dgm:pt modelId="{C67F5B15-FA7D-4A60-8CA5-8EC92B91BEDD}" type="pres">
      <dgm:prSet presAssocID="{DF6C4231-1CC4-4A44-98B0-61AEC44FC658}" presName="linear" presStyleCnt="0">
        <dgm:presLayoutVars>
          <dgm:dir/>
          <dgm:animLvl val="lvl"/>
          <dgm:resizeHandles val="exact"/>
        </dgm:presLayoutVars>
      </dgm:prSet>
      <dgm:spPr/>
    </dgm:pt>
    <dgm:pt modelId="{CEBF2B91-B466-486B-8357-22AF9ED98947}" type="pres">
      <dgm:prSet presAssocID="{56CF64AB-1C0C-45A7-9430-6F13865E9E79}" presName="parentLin" presStyleCnt="0"/>
      <dgm:spPr/>
    </dgm:pt>
    <dgm:pt modelId="{D8247EB8-9BE7-4E7F-AB32-ED4F6349BEFE}" type="pres">
      <dgm:prSet presAssocID="{56CF64AB-1C0C-45A7-9430-6F13865E9E79}" presName="parentLeftMargin" presStyleLbl="node1" presStyleIdx="0" presStyleCnt="3"/>
      <dgm:spPr/>
    </dgm:pt>
    <dgm:pt modelId="{B29C15AD-CC25-4D38-976D-FF6BFF92CF90}" type="pres">
      <dgm:prSet presAssocID="{56CF64AB-1C0C-45A7-9430-6F13865E9E79}" presName="parentText" presStyleLbl="node1" presStyleIdx="0" presStyleCnt="3" custScaleX="113345">
        <dgm:presLayoutVars>
          <dgm:chMax val="0"/>
          <dgm:bulletEnabled val="1"/>
        </dgm:presLayoutVars>
      </dgm:prSet>
      <dgm:spPr/>
    </dgm:pt>
    <dgm:pt modelId="{F78548D2-B3E4-42C8-92DB-FB7C499D3300}" type="pres">
      <dgm:prSet presAssocID="{56CF64AB-1C0C-45A7-9430-6F13865E9E79}" presName="negativeSpace" presStyleCnt="0"/>
      <dgm:spPr/>
    </dgm:pt>
    <dgm:pt modelId="{BB9B04C0-8898-484E-8556-A5F41E2F6A5C}" type="pres">
      <dgm:prSet presAssocID="{56CF64AB-1C0C-45A7-9430-6F13865E9E79}" presName="childText" presStyleLbl="conFgAcc1" presStyleIdx="0" presStyleCnt="3" custScaleX="51847">
        <dgm:presLayoutVars>
          <dgm:bulletEnabled val="1"/>
        </dgm:presLayoutVars>
      </dgm:prSet>
      <dgm:spPr/>
    </dgm:pt>
    <dgm:pt modelId="{8125715F-9B68-4324-916E-94E2AB63BC6C}" type="pres">
      <dgm:prSet presAssocID="{F75B6186-686A-4EEC-AE31-909CC18388E0}" presName="spaceBetweenRectangles" presStyleCnt="0"/>
      <dgm:spPr/>
    </dgm:pt>
    <dgm:pt modelId="{6BB5B9B2-0051-49D5-8960-D5485AA7FBC8}" type="pres">
      <dgm:prSet presAssocID="{5A70FF03-BEBD-457D-9B96-515FD14C7EA8}" presName="parentLin" presStyleCnt="0"/>
      <dgm:spPr/>
    </dgm:pt>
    <dgm:pt modelId="{09DA3CB1-5A4D-4DC5-B93A-4CE8DB8EF831}" type="pres">
      <dgm:prSet presAssocID="{5A70FF03-BEBD-457D-9B96-515FD14C7EA8}" presName="parentLeftMargin" presStyleLbl="node1" presStyleIdx="0" presStyleCnt="3"/>
      <dgm:spPr/>
    </dgm:pt>
    <dgm:pt modelId="{2367A559-5B04-4DAB-B10D-5A3D9E3DA4A7}" type="pres">
      <dgm:prSet presAssocID="{5A70FF03-BEBD-457D-9B96-515FD14C7EA8}" presName="parentText" presStyleLbl="node1" presStyleIdx="1" presStyleCnt="3">
        <dgm:presLayoutVars>
          <dgm:chMax val="0"/>
          <dgm:bulletEnabled val="1"/>
        </dgm:presLayoutVars>
      </dgm:prSet>
      <dgm:spPr/>
    </dgm:pt>
    <dgm:pt modelId="{5B12AEA1-A84A-4171-84D6-58FD8FEC9394}" type="pres">
      <dgm:prSet presAssocID="{5A70FF03-BEBD-457D-9B96-515FD14C7EA8}" presName="negativeSpace" presStyleCnt="0"/>
      <dgm:spPr/>
    </dgm:pt>
    <dgm:pt modelId="{49498AF3-E0AA-40F8-85E5-2F35F856F897}" type="pres">
      <dgm:prSet presAssocID="{5A70FF03-BEBD-457D-9B96-515FD14C7EA8}" presName="childText" presStyleLbl="conFgAcc1" presStyleIdx="1" presStyleCnt="3" custScaleX="40866">
        <dgm:presLayoutVars>
          <dgm:bulletEnabled val="1"/>
        </dgm:presLayoutVars>
      </dgm:prSet>
      <dgm:spPr/>
    </dgm:pt>
    <dgm:pt modelId="{79BF1611-F530-48C2-A375-38B62A8BF1B4}" type="pres">
      <dgm:prSet presAssocID="{247C9EE1-12F5-4198-A6FD-E62A52B119D2}" presName="spaceBetweenRectangles" presStyleCnt="0"/>
      <dgm:spPr/>
    </dgm:pt>
    <dgm:pt modelId="{DBCCAECC-C91B-4580-8A45-7D48821D510A}" type="pres">
      <dgm:prSet presAssocID="{A794EE0D-CB3A-4148-9BC0-B768FB907C0D}" presName="parentLin" presStyleCnt="0"/>
      <dgm:spPr/>
    </dgm:pt>
    <dgm:pt modelId="{5FE0B468-0DF7-4183-94E5-EDD0F63F5596}" type="pres">
      <dgm:prSet presAssocID="{A794EE0D-CB3A-4148-9BC0-B768FB907C0D}" presName="parentLeftMargin" presStyleLbl="node1" presStyleIdx="1" presStyleCnt="3"/>
      <dgm:spPr/>
    </dgm:pt>
    <dgm:pt modelId="{6E297DD8-14AE-4023-975C-2CEDD2D1EC5B}" type="pres">
      <dgm:prSet presAssocID="{A794EE0D-CB3A-4148-9BC0-B768FB907C0D}" presName="parentText" presStyleLbl="node1" presStyleIdx="2" presStyleCnt="3" custScaleX="114290">
        <dgm:presLayoutVars>
          <dgm:chMax val="0"/>
          <dgm:bulletEnabled val="1"/>
        </dgm:presLayoutVars>
      </dgm:prSet>
      <dgm:spPr/>
    </dgm:pt>
    <dgm:pt modelId="{0B5A849C-898D-4F18-9658-46F0E04FD524}" type="pres">
      <dgm:prSet presAssocID="{A794EE0D-CB3A-4148-9BC0-B768FB907C0D}" presName="negativeSpace" presStyleCnt="0"/>
      <dgm:spPr/>
    </dgm:pt>
    <dgm:pt modelId="{E3D67546-F298-4FC0-B51B-DDA60AF3C3A1}" type="pres">
      <dgm:prSet presAssocID="{A794EE0D-CB3A-4148-9BC0-B768FB907C0D}" presName="childText" presStyleLbl="conFgAcc1" presStyleIdx="2" presStyleCnt="3" custScaleX="34376">
        <dgm:presLayoutVars>
          <dgm:bulletEnabled val="1"/>
        </dgm:presLayoutVars>
      </dgm:prSet>
      <dgm:spPr/>
    </dgm:pt>
  </dgm:ptLst>
  <dgm:cxnLst>
    <dgm:cxn modelId="{AF39D704-534B-4FC1-AD7A-A5DE98C60BBD}" type="presOf" srcId="{56CF64AB-1C0C-45A7-9430-6F13865E9E79}" destId="{B29C15AD-CC25-4D38-976D-FF6BFF92CF90}" srcOrd="1" destOrd="0" presId="urn:microsoft.com/office/officeart/2005/8/layout/list1"/>
    <dgm:cxn modelId="{A8CE1C10-F078-4C0E-8CF2-D1C905374C55}" srcId="{DF6C4231-1CC4-4A44-98B0-61AEC44FC658}" destId="{5A70FF03-BEBD-457D-9B96-515FD14C7EA8}" srcOrd="1" destOrd="0" parTransId="{FCA08AE6-8D84-428C-9161-0206F06F8BAC}" sibTransId="{247C9EE1-12F5-4198-A6FD-E62A52B119D2}"/>
    <dgm:cxn modelId="{4CFA0014-CA8D-465C-932D-3E04CEAF8D51}" type="presOf" srcId="{5A70FF03-BEBD-457D-9B96-515FD14C7EA8}" destId="{09DA3CB1-5A4D-4DC5-B93A-4CE8DB8EF831}" srcOrd="0" destOrd="0" presId="urn:microsoft.com/office/officeart/2005/8/layout/list1"/>
    <dgm:cxn modelId="{9770211F-C2CA-4038-9D93-0DABE9C47659}" type="presOf" srcId="{A794EE0D-CB3A-4148-9BC0-B768FB907C0D}" destId="{5FE0B468-0DF7-4183-94E5-EDD0F63F5596}" srcOrd="0" destOrd="0" presId="urn:microsoft.com/office/officeart/2005/8/layout/list1"/>
    <dgm:cxn modelId="{9EFE5868-AF89-4BAA-9D74-3E9745750A6C}" srcId="{DF6C4231-1CC4-4A44-98B0-61AEC44FC658}" destId="{56CF64AB-1C0C-45A7-9430-6F13865E9E79}" srcOrd="0" destOrd="0" parTransId="{3F9D8106-3B93-47F9-896A-BE308E8CBF6D}" sibTransId="{F75B6186-686A-4EEC-AE31-909CC18388E0}"/>
    <dgm:cxn modelId="{0D38747F-3643-4B70-9895-3AAA14CC5005}" type="presOf" srcId="{A794EE0D-CB3A-4148-9BC0-B768FB907C0D}" destId="{6E297DD8-14AE-4023-975C-2CEDD2D1EC5B}" srcOrd="1" destOrd="0" presId="urn:microsoft.com/office/officeart/2005/8/layout/list1"/>
    <dgm:cxn modelId="{4A544B89-D7BC-4AFF-8AB5-588025AD7337}" type="presOf" srcId="{DF6C4231-1CC4-4A44-98B0-61AEC44FC658}" destId="{C67F5B15-FA7D-4A60-8CA5-8EC92B91BEDD}" srcOrd="0" destOrd="0" presId="urn:microsoft.com/office/officeart/2005/8/layout/list1"/>
    <dgm:cxn modelId="{36B5BF8A-BF22-4FCC-84D6-8DAAA7BD9C06}" type="presOf" srcId="{5A70FF03-BEBD-457D-9B96-515FD14C7EA8}" destId="{2367A559-5B04-4DAB-B10D-5A3D9E3DA4A7}" srcOrd="1" destOrd="0" presId="urn:microsoft.com/office/officeart/2005/8/layout/list1"/>
    <dgm:cxn modelId="{D0ED19D6-D024-4D36-BFD3-0205E9A90997}" type="presOf" srcId="{56CF64AB-1C0C-45A7-9430-6F13865E9E79}" destId="{D8247EB8-9BE7-4E7F-AB32-ED4F6349BEFE}" srcOrd="0" destOrd="0" presId="urn:microsoft.com/office/officeart/2005/8/layout/list1"/>
    <dgm:cxn modelId="{2E46B2F8-1F6A-4AA4-866D-5600952B6B01}" srcId="{DF6C4231-1CC4-4A44-98B0-61AEC44FC658}" destId="{A794EE0D-CB3A-4148-9BC0-B768FB907C0D}" srcOrd="2" destOrd="0" parTransId="{16976C34-7AA4-4B22-A9D4-0110A25EA530}" sibTransId="{AA781A47-B860-43AA-A09C-EAAB3512330F}"/>
    <dgm:cxn modelId="{EE932A9D-7FDF-4F00-9FAE-745633F11047}" type="presParOf" srcId="{C67F5B15-FA7D-4A60-8CA5-8EC92B91BEDD}" destId="{CEBF2B91-B466-486B-8357-22AF9ED98947}" srcOrd="0" destOrd="0" presId="urn:microsoft.com/office/officeart/2005/8/layout/list1"/>
    <dgm:cxn modelId="{27018DB3-0371-494A-AF63-687A64234BCB}" type="presParOf" srcId="{CEBF2B91-B466-486B-8357-22AF9ED98947}" destId="{D8247EB8-9BE7-4E7F-AB32-ED4F6349BEFE}" srcOrd="0" destOrd="0" presId="urn:microsoft.com/office/officeart/2005/8/layout/list1"/>
    <dgm:cxn modelId="{A46973E2-6BD8-4DD4-9D7D-3D4AA5FFB2FB}" type="presParOf" srcId="{CEBF2B91-B466-486B-8357-22AF9ED98947}" destId="{B29C15AD-CC25-4D38-976D-FF6BFF92CF90}" srcOrd="1" destOrd="0" presId="urn:microsoft.com/office/officeart/2005/8/layout/list1"/>
    <dgm:cxn modelId="{6F4DEDF5-06A6-4517-93A1-A7AA5461C805}" type="presParOf" srcId="{C67F5B15-FA7D-4A60-8CA5-8EC92B91BEDD}" destId="{F78548D2-B3E4-42C8-92DB-FB7C499D3300}" srcOrd="1" destOrd="0" presId="urn:microsoft.com/office/officeart/2005/8/layout/list1"/>
    <dgm:cxn modelId="{774FCD5A-AF58-4ED7-B2EC-AF09BAFD3B44}" type="presParOf" srcId="{C67F5B15-FA7D-4A60-8CA5-8EC92B91BEDD}" destId="{BB9B04C0-8898-484E-8556-A5F41E2F6A5C}" srcOrd="2" destOrd="0" presId="urn:microsoft.com/office/officeart/2005/8/layout/list1"/>
    <dgm:cxn modelId="{7E978785-450B-47FE-878A-3E15E2879CBA}" type="presParOf" srcId="{C67F5B15-FA7D-4A60-8CA5-8EC92B91BEDD}" destId="{8125715F-9B68-4324-916E-94E2AB63BC6C}" srcOrd="3" destOrd="0" presId="urn:microsoft.com/office/officeart/2005/8/layout/list1"/>
    <dgm:cxn modelId="{4F5BC9EF-5D50-4E74-B2CC-049B520728D2}" type="presParOf" srcId="{C67F5B15-FA7D-4A60-8CA5-8EC92B91BEDD}" destId="{6BB5B9B2-0051-49D5-8960-D5485AA7FBC8}" srcOrd="4" destOrd="0" presId="urn:microsoft.com/office/officeart/2005/8/layout/list1"/>
    <dgm:cxn modelId="{B3CAA966-C197-43BE-9531-39C2CBBB6D35}" type="presParOf" srcId="{6BB5B9B2-0051-49D5-8960-D5485AA7FBC8}" destId="{09DA3CB1-5A4D-4DC5-B93A-4CE8DB8EF831}" srcOrd="0" destOrd="0" presId="urn:microsoft.com/office/officeart/2005/8/layout/list1"/>
    <dgm:cxn modelId="{46F6713A-0DC3-4B91-B44B-38DB7D8756EA}" type="presParOf" srcId="{6BB5B9B2-0051-49D5-8960-D5485AA7FBC8}" destId="{2367A559-5B04-4DAB-B10D-5A3D9E3DA4A7}" srcOrd="1" destOrd="0" presId="urn:microsoft.com/office/officeart/2005/8/layout/list1"/>
    <dgm:cxn modelId="{396A6B87-FF8D-4BB0-A26E-EBEF1B576735}" type="presParOf" srcId="{C67F5B15-FA7D-4A60-8CA5-8EC92B91BEDD}" destId="{5B12AEA1-A84A-4171-84D6-58FD8FEC9394}" srcOrd="5" destOrd="0" presId="urn:microsoft.com/office/officeart/2005/8/layout/list1"/>
    <dgm:cxn modelId="{278C6D9C-EA56-4D6B-8801-071939C59A37}" type="presParOf" srcId="{C67F5B15-FA7D-4A60-8CA5-8EC92B91BEDD}" destId="{49498AF3-E0AA-40F8-85E5-2F35F856F897}" srcOrd="6" destOrd="0" presId="urn:microsoft.com/office/officeart/2005/8/layout/list1"/>
    <dgm:cxn modelId="{13AC7EC2-8434-499A-A7EE-AC61286E56EA}" type="presParOf" srcId="{C67F5B15-FA7D-4A60-8CA5-8EC92B91BEDD}" destId="{79BF1611-F530-48C2-A375-38B62A8BF1B4}" srcOrd="7" destOrd="0" presId="urn:microsoft.com/office/officeart/2005/8/layout/list1"/>
    <dgm:cxn modelId="{05939F28-FD08-4055-AC9E-D1CCD17A65A3}" type="presParOf" srcId="{C67F5B15-FA7D-4A60-8CA5-8EC92B91BEDD}" destId="{DBCCAECC-C91B-4580-8A45-7D48821D510A}" srcOrd="8" destOrd="0" presId="urn:microsoft.com/office/officeart/2005/8/layout/list1"/>
    <dgm:cxn modelId="{51C7A113-25E1-41A9-B803-198A57CA3B70}" type="presParOf" srcId="{DBCCAECC-C91B-4580-8A45-7D48821D510A}" destId="{5FE0B468-0DF7-4183-94E5-EDD0F63F5596}" srcOrd="0" destOrd="0" presId="urn:microsoft.com/office/officeart/2005/8/layout/list1"/>
    <dgm:cxn modelId="{064F3887-47FC-4FB4-954F-DB821F8D8BD2}" type="presParOf" srcId="{DBCCAECC-C91B-4580-8A45-7D48821D510A}" destId="{6E297DD8-14AE-4023-975C-2CEDD2D1EC5B}" srcOrd="1" destOrd="0" presId="urn:microsoft.com/office/officeart/2005/8/layout/list1"/>
    <dgm:cxn modelId="{7E6774A5-5BAF-4A83-943E-F65B1B642045}" type="presParOf" srcId="{C67F5B15-FA7D-4A60-8CA5-8EC92B91BEDD}" destId="{0B5A849C-898D-4F18-9658-46F0E04FD524}" srcOrd="9" destOrd="0" presId="urn:microsoft.com/office/officeart/2005/8/layout/list1"/>
    <dgm:cxn modelId="{18666C73-083C-4394-8034-682A4EE1C200}" type="presParOf" srcId="{C67F5B15-FA7D-4A60-8CA5-8EC92B91BEDD}" destId="{E3D67546-F298-4FC0-B51B-DDA60AF3C3A1}"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9B04C0-8898-484E-8556-A5F41E2F6A5C}">
      <dsp:nvSpPr>
        <dsp:cNvPr id="0" name=""/>
        <dsp:cNvSpPr/>
      </dsp:nvSpPr>
      <dsp:spPr>
        <a:xfrm>
          <a:off x="0" y="291923"/>
          <a:ext cx="2868435" cy="478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29C15AD-CC25-4D38-976D-FF6BFF92CF90}">
      <dsp:nvSpPr>
        <dsp:cNvPr id="0" name=""/>
        <dsp:cNvSpPr/>
      </dsp:nvSpPr>
      <dsp:spPr>
        <a:xfrm>
          <a:off x="276625" y="11483"/>
          <a:ext cx="4389569" cy="560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381" tIns="0" rIns="146381" bIns="0" numCol="1" spcCol="1270" anchor="ctr" anchorCtr="0">
          <a:noAutofit/>
        </a:bodyPr>
        <a:lstStyle/>
        <a:p>
          <a:pPr marL="0" lvl="0" indent="0" algn="l" defTabSz="1066800">
            <a:lnSpc>
              <a:spcPct val="90000"/>
            </a:lnSpc>
            <a:spcBef>
              <a:spcPct val="0"/>
            </a:spcBef>
            <a:spcAft>
              <a:spcPct val="35000"/>
            </a:spcAft>
            <a:buNone/>
          </a:pPr>
          <a:r>
            <a:rPr lang="fr-CH" sz="2400" kern="1200" dirty="0">
              <a:latin typeface="Calibri" panose="020F0502020204030204" pitchFamily="34" charset="0"/>
              <a:cs typeface="Calibri" panose="020F0502020204030204" pitchFamily="34" charset="0"/>
            </a:rPr>
            <a:t>Inclusive </a:t>
          </a:r>
          <a:r>
            <a:rPr lang="fr-CH" sz="2400" kern="1200" dirty="0" err="1">
              <a:latin typeface="Calibri" panose="020F0502020204030204" pitchFamily="34" charset="0"/>
              <a:cs typeface="Calibri" panose="020F0502020204030204" pitchFamily="34" charset="0"/>
            </a:rPr>
            <a:t>language</a:t>
          </a:r>
          <a:r>
            <a:rPr lang="fr-CH" sz="2400" kern="1200" dirty="0">
              <a:latin typeface="Calibri" panose="020F0502020204030204" pitchFamily="34" charset="0"/>
              <a:cs typeface="Calibri" panose="020F0502020204030204" pitchFamily="34" charset="0"/>
            </a:rPr>
            <a:t> workshop</a:t>
          </a:r>
          <a:endParaRPr lang="en-US" sz="2400" kern="1200" dirty="0"/>
        </a:p>
      </dsp:txBody>
      <dsp:txXfrm>
        <a:off x="304005" y="38863"/>
        <a:ext cx="4334809" cy="506120"/>
      </dsp:txXfrm>
    </dsp:sp>
    <dsp:sp modelId="{49498AF3-E0AA-40F8-85E5-2F35F856F897}">
      <dsp:nvSpPr>
        <dsp:cNvPr id="0" name=""/>
        <dsp:cNvSpPr/>
      </dsp:nvSpPr>
      <dsp:spPr>
        <a:xfrm>
          <a:off x="0" y="1153763"/>
          <a:ext cx="2260911" cy="478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67A559-5B04-4DAB-B10D-5A3D9E3DA4A7}">
      <dsp:nvSpPr>
        <dsp:cNvPr id="0" name=""/>
        <dsp:cNvSpPr/>
      </dsp:nvSpPr>
      <dsp:spPr>
        <a:xfrm>
          <a:off x="276625" y="873323"/>
          <a:ext cx="3872750" cy="560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381" tIns="0" rIns="146381" bIns="0" numCol="1" spcCol="1270" anchor="ctr" anchorCtr="0">
          <a:noAutofit/>
        </a:bodyPr>
        <a:lstStyle/>
        <a:p>
          <a:pPr marL="0" lvl="0" indent="0" algn="l" defTabSz="1066800">
            <a:lnSpc>
              <a:spcPct val="90000"/>
            </a:lnSpc>
            <a:spcBef>
              <a:spcPct val="0"/>
            </a:spcBef>
            <a:spcAft>
              <a:spcPct val="35000"/>
            </a:spcAft>
            <a:buNone/>
          </a:pPr>
          <a:r>
            <a:rPr lang="fr-CH" sz="2400" kern="1200" dirty="0" err="1">
              <a:solidFill>
                <a:schemeClr val="bg1"/>
              </a:solidFill>
              <a:latin typeface="Calibri" panose="020F0502020204030204" pitchFamily="34" charset="0"/>
              <a:cs typeface="Calibri" panose="020F0502020204030204" pitchFamily="34" charset="0"/>
            </a:rPr>
            <a:t>Unconscious</a:t>
          </a:r>
          <a:r>
            <a:rPr lang="fr-CH" sz="2400" kern="1200" dirty="0">
              <a:solidFill>
                <a:schemeClr val="bg1"/>
              </a:solidFill>
              <a:latin typeface="Calibri" panose="020F0502020204030204" pitchFamily="34" charset="0"/>
              <a:cs typeface="Calibri" panose="020F0502020204030204" pitchFamily="34" charset="0"/>
            </a:rPr>
            <a:t> </a:t>
          </a:r>
          <a:r>
            <a:rPr lang="fr-CH" sz="2400" kern="1200" dirty="0" err="1">
              <a:solidFill>
                <a:schemeClr val="bg1"/>
              </a:solidFill>
              <a:latin typeface="Calibri" panose="020F0502020204030204" pitchFamily="34" charset="0"/>
              <a:cs typeface="Calibri" panose="020F0502020204030204" pitchFamily="34" charset="0"/>
            </a:rPr>
            <a:t>bias</a:t>
          </a:r>
          <a:r>
            <a:rPr lang="fr-CH" sz="2400" kern="1200" dirty="0">
              <a:solidFill>
                <a:schemeClr val="bg1"/>
              </a:solidFill>
              <a:latin typeface="Calibri" panose="020F0502020204030204" pitchFamily="34" charset="0"/>
              <a:cs typeface="Calibri" panose="020F0502020204030204" pitchFamily="34" charset="0"/>
            </a:rPr>
            <a:t> workshop</a:t>
          </a:r>
          <a:endParaRPr lang="en-US" sz="2400" kern="1200" dirty="0">
            <a:solidFill>
              <a:schemeClr val="bg1"/>
            </a:solidFill>
          </a:endParaRPr>
        </a:p>
      </dsp:txBody>
      <dsp:txXfrm>
        <a:off x="304005" y="900703"/>
        <a:ext cx="3817990" cy="506120"/>
      </dsp:txXfrm>
    </dsp:sp>
    <dsp:sp modelId="{E3D67546-F298-4FC0-B51B-DDA60AF3C3A1}">
      <dsp:nvSpPr>
        <dsp:cNvPr id="0" name=""/>
        <dsp:cNvSpPr/>
      </dsp:nvSpPr>
      <dsp:spPr>
        <a:xfrm>
          <a:off x="0" y="2015603"/>
          <a:ext cx="1901852" cy="478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E297DD8-14AE-4023-975C-2CEDD2D1EC5B}">
      <dsp:nvSpPr>
        <dsp:cNvPr id="0" name=""/>
        <dsp:cNvSpPr/>
      </dsp:nvSpPr>
      <dsp:spPr>
        <a:xfrm>
          <a:off x="276625" y="1735163"/>
          <a:ext cx="4426166" cy="560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381" tIns="0" rIns="146381" bIns="0" numCol="1" spcCol="1270" anchor="ctr" anchorCtr="0">
          <a:noAutofit/>
        </a:bodyPr>
        <a:lstStyle/>
        <a:p>
          <a:pPr marL="0" lvl="0" indent="0" algn="l" defTabSz="1066800">
            <a:lnSpc>
              <a:spcPct val="90000"/>
            </a:lnSpc>
            <a:spcBef>
              <a:spcPct val="0"/>
            </a:spcBef>
            <a:spcAft>
              <a:spcPct val="35000"/>
            </a:spcAft>
            <a:buNone/>
          </a:pPr>
          <a:r>
            <a:rPr lang="fr-CH" sz="2400" kern="1200" dirty="0" err="1">
              <a:latin typeface="Calibri" panose="020F0502020204030204" pitchFamily="34" charset="0"/>
              <a:cs typeface="Calibri" panose="020F0502020204030204" pitchFamily="34" charset="0"/>
            </a:rPr>
            <a:t>Theatre</a:t>
          </a:r>
          <a:r>
            <a:rPr lang="fr-CH" sz="2400" kern="1200" dirty="0">
              <a:latin typeface="Calibri" panose="020F0502020204030204" pitchFamily="34" charset="0"/>
              <a:cs typeface="Calibri" panose="020F0502020204030204" pitchFamily="34" charset="0"/>
            </a:rPr>
            <a:t> Forum: </a:t>
          </a:r>
          <a:r>
            <a:rPr lang="fr-CH" sz="2400" kern="1200" dirty="0" err="1">
              <a:latin typeface="Calibri" panose="020F0502020204030204" pitchFamily="34" charset="0"/>
              <a:cs typeface="Calibri" panose="020F0502020204030204" pitchFamily="34" charset="0"/>
            </a:rPr>
            <a:t>sexism</a:t>
          </a:r>
          <a:r>
            <a:rPr lang="fr-CH" sz="2400" kern="1200" dirty="0">
              <a:latin typeface="Calibri" panose="020F0502020204030204" pitchFamily="34" charset="0"/>
              <a:cs typeface="Calibri" panose="020F0502020204030204" pitchFamily="34" charset="0"/>
            </a:rPr>
            <a:t> at </a:t>
          </a:r>
          <a:r>
            <a:rPr lang="fr-CH" sz="2400" kern="1200" dirty="0" err="1">
              <a:latin typeface="Calibri" panose="020F0502020204030204" pitchFamily="34" charset="0"/>
              <a:cs typeface="Calibri" panose="020F0502020204030204" pitchFamily="34" charset="0"/>
            </a:rPr>
            <a:t>work</a:t>
          </a:r>
          <a:r>
            <a:rPr lang="fr-CH" sz="2400" kern="1200" dirty="0">
              <a:latin typeface="Calibri" panose="020F0502020204030204" pitchFamily="34" charset="0"/>
              <a:cs typeface="Calibri" panose="020F0502020204030204" pitchFamily="34" charset="0"/>
            </a:rPr>
            <a:t> </a:t>
          </a:r>
          <a:endParaRPr lang="en-US" sz="2400" kern="1200" dirty="0"/>
        </a:p>
      </dsp:txBody>
      <dsp:txXfrm>
        <a:off x="304005" y="1762543"/>
        <a:ext cx="4371406" cy="5061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A50702-3C68-4B14-B819-72B57D27F9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F0F4880-E690-44D0-8356-A9E7BDBAB0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BE6205E-B305-4B90-9534-3C5E99A0275E}" type="datetimeFigureOut">
              <a:rPr lang="en-US" smtClean="0"/>
              <a:t>4/2/25</a:t>
            </a:fld>
            <a:endParaRPr lang="en-US" dirty="0"/>
          </a:p>
        </p:txBody>
      </p:sp>
      <p:sp>
        <p:nvSpPr>
          <p:cNvPr id="4" name="Footer Placeholder 3">
            <a:extLst>
              <a:ext uri="{FF2B5EF4-FFF2-40B4-BE49-F238E27FC236}">
                <a16:creationId xmlns:a16="http://schemas.microsoft.com/office/drawing/2014/main" id="{26B4ACF6-39FD-4B08-A7D5-5BFDC37B462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F7C9FD2-2C57-4DE7-8EA4-86DEE80B988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AC623C-86E0-4A85-83FB-F4A716956FD4}" type="slidenum">
              <a:rPr lang="en-US" smtClean="0"/>
              <a:t>‹#›</a:t>
            </a:fld>
            <a:endParaRPr lang="en-US" dirty="0"/>
          </a:p>
        </p:txBody>
      </p:sp>
    </p:spTree>
    <p:extLst>
      <p:ext uri="{BB962C8B-B14F-4D97-AF65-F5344CB8AC3E}">
        <p14:creationId xmlns:p14="http://schemas.microsoft.com/office/powerpoint/2010/main" val="16939555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3722F1-E430-42A1-A473-1759336AECCE}" type="datetimeFigureOut">
              <a:rPr lang="en-US" smtClean="0"/>
              <a:t>4/2/25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7D7554-D10C-4E29-B8E6-BB7111FA614F}" type="slidenum">
              <a:rPr lang="en-US" smtClean="0"/>
              <a:t>‹#›</a:t>
            </a:fld>
            <a:endParaRPr lang="en-US" dirty="0"/>
          </a:p>
        </p:txBody>
      </p:sp>
    </p:spTree>
    <p:extLst>
      <p:ext uri="{BB962C8B-B14F-4D97-AF65-F5344CB8AC3E}">
        <p14:creationId xmlns:p14="http://schemas.microsoft.com/office/powerpoint/2010/main" val="3517347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a:t>
            </a:fld>
            <a:endParaRPr lang="en-US"/>
          </a:p>
        </p:txBody>
      </p:sp>
    </p:spTree>
    <p:extLst>
      <p:ext uri="{BB962C8B-B14F-4D97-AF65-F5344CB8AC3E}">
        <p14:creationId xmlns:p14="http://schemas.microsoft.com/office/powerpoint/2010/main" val="1560835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5F38DB-CAFA-D341-B4D5-64BB60628ED1}" type="slidenum">
              <a:rPr lang="en-US" smtClean="0"/>
              <a:t>3</a:t>
            </a:fld>
            <a:endParaRPr lang="en-US"/>
          </a:p>
        </p:txBody>
      </p:sp>
    </p:spTree>
    <p:extLst>
      <p:ext uri="{BB962C8B-B14F-4D97-AF65-F5344CB8AC3E}">
        <p14:creationId xmlns:p14="http://schemas.microsoft.com/office/powerpoint/2010/main" val="1137011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5F38DB-CAFA-D341-B4D5-64BB60628ED1}" type="slidenum">
              <a:rPr lang="en-US" smtClean="0"/>
              <a:t>4</a:t>
            </a:fld>
            <a:endParaRPr lang="en-US"/>
          </a:p>
        </p:txBody>
      </p:sp>
    </p:spTree>
    <p:extLst>
      <p:ext uri="{BB962C8B-B14F-4D97-AF65-F5344CB8AC3E}">
        <p14:creationId xmlns:p14="http://schemas.microsoft.com/office/powerpoint/2010/main" val="2974346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5F38DB-CAFA-D341-B4D5-64BB60628ED1}" type="slidenum">
              <a:rPr lang="en-US" smtClean="0"/>
              <a:t>5</a:t>
            </a:fld>
            <a:endParaRPr lang="en-US"/>
          </a:p>
        </p:txBody>
      </p:sp>
    </p:spTree>
    <p:extLst>
      <p:ext uri="{BB962C8B-B14F-4D97-AF65-F5344CB8AC3E}">
        <p14:creationId xmlns:p14="http://schemas.microsoft.com/office/powerpoint/2010/main" val="1878026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1">
    <p:bg>
      <p:bgPr>
        <a:solidFill>
          <a:schemeClr val="accent2">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B5E70F-EF03-B535-2505-BC971E3BC36D}"/>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Connector 2">
            <a:extLst>
              <a:ext uri="{FF2B5EF4-FFF2-40B4-BE49-F238E27FC236}">
                <a16:creationId xmlns:a16="http://schemas.microsoft.com/office/drawing/2014/main" id="{8794424E-93DD-A404-D05E-EF6030A76D3B}"/>
              </a:ext>
              <a:ext uri="{C183D7F6-B498-43B3-948B-1728B52AA6E4}">
                <adec:decorative xmlns:adec="http://schemas.microsoft.com/office/drawing/2017/decorative" val="1"/>
              </a:ext>
            </a:extLst>
          </p:cNvPr>
          <p:cNvCxnSpPr>
            <a:cxnSpLocks/>
          </p:cNvCxnSpPr>
          <p:nvPr userDrawn="1"/>
        </p:nvCxnSpPr>
        <p:spPr>
          <a:xfrm>
            <a:off x="896628" y="0"/>
            <a:ext cx="0" cy="6858000"/>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B03A3B6B-5129-A46A-A20C-5D7BC706C9B1}"/>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7">
            <a:extLst>
              <a:ext uri="{FF2B5EF4-FFF2-40B4-BE49-F238E27FC236}">
                <a16:creationId xmlns:a16="http://schemas.microsoft.com/office/drawing/2014/main" id="{24E401A1-8CEE-5E1B-343B-D737433AE63F}"/>
              </a:ext>
            </a:extLst>
          </p:cNvPr>
          <p:cNvSpPr>
            <a:spLocks noGrp="1"/>
          </p:cNvSpPr>
          <p:nvPr>
            <p:ph type="title" hasCustomPrompt="1"/>
          </p:nvPr>
        </p:nvSpPr>
        <p:spPr>
          <a:xfrm>
            <a:off x="1317615" y="690511"/>
            <a:ext cx="5185821" cy="5253089"/>
          </a:xfrm>
        </p:spPr>
        <p:txBody>
          <a:bodyPr anchor="b">
            <a:normAutofit/>
          </a:bodyPr>
          <a:lstStyle>
            <a:lvl1pPr>
              <a:defRPr sz="6000">
                <a:solidFill>
                  <a:schemeClr val="bg1"/>
                </a:solidFill>
              </a:defRPr>
            </a:lvl1pPr>
          </a:lstStyle>
          <a:p>
            <a:r>
              <a:rPr lang="en-US" dirty="0"/>
              <a:t>Click to add title</a:t>
            </a:r>
          </a:p>
        </p:txBody>
      </p:sp>
    </p:spTree>
    <p:extLst>
      <p:ext uri="{BB962C8B-B14F-4D97-AF65-F5344CB8AC3E}">
        <p14:creationId xmlns:p14="http://schemas.microsoft.com/office/powerpoint/2010/main" val="1784555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Content and Table">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12" name="Content Placeholder 7">
            <a:extLst>
              <a:ext uri="{FF2B5EF4-FFF2-40B4-BE49-F238E27FC236}">
                <a16:creationId xmlns:a16="http://schemas.microsoft.com/office/drawing/2014/main" id="{617CE1C3-9892-2E23-986F-80ABB41823D6}"/>
              </a:ext>
            </a:extLst>
          </p:cNvPr>
          <p:cNvSpPr>
            <a:spLocks noGrp="1"/>
          </p:cNvSpPr>
          <p:nvPr>
            <p:ph sz="quarter" idx="11" hasCustomPrompt="1"/>
          </p:nvPr>
        </p:nvSpPr>
        <p:spPr>
          <a:xfrm>
            <a:off x="1468814" y="2057400"/>
            <a:ext cx="3091027" cy="3867538"/>
          </a:xfrm>
        </p:spPr>
        <p:txBody>
          <a:bodyPr lIns="0">
            <a:normAutofit/>
          </a:bodyPr>
          <a:lstStyle>
            <a:lvl1pPr marL="0" indent="0">
              <a:lnSpc>
                <a:spcPct val="100000"/>
              </a:lnSpc>
              <a:spcBef>
                <a:spcPts val="0"/>
              </a:spcBef>
              <a:spcAft>
                <a:spcPts val="1200"/>
              </a:spcAft>
              <a:buNone/>
              <a:defRPr sz="2000"/>
            </a:lvl1pPr>
            <a:lvl2pPr marL="800100" indent="-342900">
              <a:lnSpc>
                <a:spcPct val="100000"/>
              </a:lnSpc>
              <a:spcBef>
                <a:spcPts val="0"/>
              </a:spcBef>
              <a:spcAft>
                <a:spcPts val="1200"/>
              </a:spcAft>
              <a:buFont typeface="Arial" panose="020B0604020202020204" pitchFamily="34" charset="0"/>
              <a:buChar char="•"/>
              <a:defRPr sz="2000"/>
            </a:lvl2pPr>
            <a:lvl3pPr marL="1257300" indent="-342900">
              <a:spcBef>
                <a:spcPts val="0"/>
              </a:spcBef>
              <a:spcAft>
                <a:spcPts val="1200"/>
              </a:spcAft>
              <a:buFont typeface="Arial" panose="020B0604020202020204" pitchFamily="34" charset="0"/>
              <a:buChar char="•"/>
              <a:defRPr sz="2000"/>
            </a:lvl3pPr>
            <a:lvl4pPr marL="1714500" indent="-342900">
              <a:spcBef>
                <a:spcPts val="0"/>
              </a:spcBef>
              <a:spcAft>
                <a:spcPts val="1200"/>
              </a:spcAft>
              <a:buFont typeface="Arial" panose="020B0604020202020204" pitchFamily="34" charset="0"/>
              <a:buChar char="•"/>
              <a:defRPr sz="2000"/>
            </a:lvl4pPr>
            <a:lvl5pPr marL="2171700" indent="-342900">
              <a:spcBef>
                <a:spcPts val="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able Placeholder 13">
            <a:extLst>
              <a:ext uri="{FF2B5EF4-FFF2-40B4-BE49-F238E27FC236}">
                <a16:creationId xmlns:a16="http://schemas.microsoft.com/office/drawing/2014/main" id="{EA708189-1532-1BDD-104F-4D8556146CEE}"/>
              </a:ext>
            </a:extLst>
          </p:cNvPr>
          <p:cNvSpPr>
            <a:spLocks noGrp="1"/>
          </p:cNvSpPr>
          <p:nvPr>
            <p:ph type="tbl" sz="quarter" idx="12"/>
          </p:nvPr>
        </p:nvSpPr>
        <p:spPr>
          <a:xfrm>
            <a:off x="5097463" y="2051976"/>
            <a:ext cx="6180137" cy="3867538"/>
          </a:xfrm>
        </p:spPr>
        <p:txBody>
          <a:bodyPr>
            <a:normAutofit/>
          </a:bodyPr>
          <a:lstStyle>
            <a:lvl1pPr>
              <a:defRPr sz="2000"/>
            </a:lvl1pPr>
          </a:lstStyle>
          <a:p>
            <a:r>
              <a:rPr lang="en-US"/>
              <a:t>Click icon to add table</a:t>
            </a:r>
            <a:endParaRPr lang="en-US" dirty="0"/>
          </a:p>
        </p:txBody>
      </p:sp>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5">
            <a:extLst>
              <a:ext uri="{FF2B5EF4-FFF2-40B4-BE49-F238E27FC236}">
                <a16:creationId xmlns:a16="http://schemas.microsoft.com/office/drawing/2014/main" id="{6E0EC71B-95A1-C740-6B1F-F8DF02E2D164}"/>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3409299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2 Content 2">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8" name="Content Placeholder 7">
            <a:extLst>
              <a:ext uri="{FF2B5EF4-FFF2-40B4-BE49-F238E27FC236}">
                <a16:creationId xmlns:a16="http://schemas.microsoft.com/office/drawing/2014/main" id="{8B0AB10A-3CAB-D4C0-3CB1-401461802BD3}"/>
              </a:ext>
            </a:extLst>
          </p:cNvPr>
          <p:cNvSpPr>
            <a:spLocks noGrp="1"/>
          </p:cNvSpPr>
          <p:nvPr>
            <p:ph sz="quarter" idx="10" hasCustomPrompt="1"/>
          </p:nvPr>
        </p:nvSpPr>
        <p:spPr>
          <a:xfrm>
            <a:off x="1468814" y="2066731"/>
            <a:ext cx="6452876" cy="3867538"/>
          </a:xfrm>
        </p:spPr>
        <p:txBody>
          <a:bodyPr lIns="0">
            <a:normAutofit/>
          </a:bodyPr>
          <a:lstStyle>
            <a:lvl1pPr>
              <a:lnSpc>
                <a:spcPct val="100000"/>
              </a:lnSpc>
              <a:spcAft>
                <a:spcPts val="600"/>
              </a:spcAft>
              <a:defRPr sz="2000"/>
            </a:lvl1pPr>
            <a:lvl2pPr>
              <a:lnSpc>
                <a:spcPct val="100000"/>
              </a:lnSpc>
              <a:spcAft>
                <a:spcPts val="600"/>
              </a:spcAft>
              <a:defRPr sz="2000"/>
            </a:lvl2pPr>
            <a:lvl3pPr>
              <a:lnSpc>
                <a:spcPct val="100000"/>
              </a:lnSpc>
              <a:spcBef>
                <a:spcPts val="1000"/>
              </a:spcBef>
              <a:spcAft>
                <a:spcPts val="600"/>
              </a:spcAft>
              <a:defRPr sz="2000"/>
            </a:lvl3pPr>
            <a:lvl4pPr>
              <a:lnSpc>
                <a:spcPct val="100000"/>
              </a:lnSpc>
              <a:spcAft>
                <a:spcPts val="1200"/>
              </a:spcAft>
              <a:defRPr sz="2000"/>
            </a:lvl4pPr>
            <a:lvl5pP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7">
            <a:extLst>
              <a:ext uri="{FF2B5EF4-FFF2-40B4-BE49-F238E27FC236}">
                <a16:creationId xmlns:a16="http://schemas.microsoft.com/office/drawing/2014/main" id="{7DBA8ADB-B20F-8404-46AB-AF67E25C7C75}"/>
              </a:ext>
            </a:extLst>
          </p:cNvPr>
          <p:cNvSpPr>
            <a:spLocks noGrp="1"/>
          </p:cNvSpPr>
          <p:nvPr>
            <p:ph sz="quarter" idx="11" hasCustomPrompt="1"/>
          </p:nvPr>
        </p:nvSpPr>
        <p:spPr>
          <a:xfrm>
            <a:off x="8169196" y="2066731"/>
            <a:ext cx="3108391" cy="3867538"/>
          </a:xfrm>
        </p:spPr>
        <p:txBody>
          <a:bodyPr lIns="0">
            <a:normAutofit/>
          </a:bodyPr>
          <a:lstStyle>
            <a:lvl1pPr marL="0" indent="0">
              <a:lnSpc>
                <a:spcPct val="100000"/>
              </a:lnSpc>
              <a:spcAft>
                <a:spcPts val="600"/>
              </a:spcAft>
              <a:buNone/>
              <a:defRPr sz="2000"/>
            </a:lvl1pPr>
            <a:lvl2pPr marL="800100" indent="-342900">
              <a:lnSpc>
                <a:spcPct val="100000"/>
              </a:lnSpc>
              <a:spcAft>
                <a:spcPts val="600"/>
              </a:spcAft>
              <a:buFont typeface="Arial" panose="020B0604020202020204" pitchFamily="34" charset="0"/>
              <a:buChar char="•"/>
              <a:defRPr sz="2000"/>
            </a:lvl2pPr>
            <a:lvl3pPr marL="1257300" indent="-342900">
              <a:buFont typeface="Arial" panose="020B0604020202020204" pitchFamily="34" charset="0"/>
              <a:buChar char="•"/>
              <a:defRPr sz="2000"/>
            </a:lvl3pPr>
            <a:lvl4pPr marL="1714500" indent="-342900">
              <a:buFont typeface="Arial" panose="020B0604020202020204" pitchFamily="34" charset="0"/>
              <a:buChar char="•"/>
              <a:defRPr sz="2000"/>
            </a:lvl4pPr>
            <a:lvl5pPr marL="2171700" indent="-342900">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5">
            <a:extLst>
              <a:ext uri="{FF2B5EF4-FFF2-40B4-BE49-F238E27FC236}">
                <a16:creationId xmlns:a16="http://schemas.microsoft.com/office/drawing/2014/main" id="{8814D5F7-E70A-5F97-5C8F-95B9E1B6D492}"/>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852814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able">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9" name="Table Placeholder 8">
            <a:extLst>
              <a:ext uri="{FF2B5EF4-FFF2-40B4-BE49-F238E27FC236}">
                <a16:creationId xmlns:a16="http://schemas.microsoft.com/office/drawing/2014/main" id="{CB43608F-0A38-CF4A-4B3B-F1212E786FDE}"/>
              </a:ext>
            </a:extLst>
          </p:cNvPr>
          <p:cNvSpPr>
            <a:spLocks noGrp="1"/>
          </p:cNvSpPr>
          <p:nvPr>
            <p:ph type="tbl" sz="quarter" idx="10"/>
          </p:nvPr>
        </p:nvSpPr>
        <p:spPr>
          <a:xfrm>
            <a:off x="1487488" y="2057400"/>
            <a:ext cx="9790112" cy="3886200"/>
          </a:xfrm>
        </p:spPr>
        <p:txBody>
          <a:bodyPr>
            <a:normAutofit/>
          </a:bodyPr>
          <a:lstStyle>
            <a:lvl1pPr>
              <a:defRPr sz="2400"/>
            </a:lvl1pPr>
          </a:lstStyle>
          <a:p>
            <a:r>
              <a:rPr lang="en-US"/>
              <a:t>Click icon to add table</a:t>
            </a:r>
            <a:endParaRPr lang="en-US" dirty="0"/>
          </a:p>
        </p:txBody>
      </p:sp>
      <p:sp>
        <p:nvSpPr>
          <p:cNvPr id="2" name="Slide Number Placeholder 5">
            <a:extLst>
              <a:ext uri="{FF2B5EF4-FFF2-40B4-BE49-F238E27FC236}">
                <a16:creationId xmlns:a16="http://schemas.microsoft.com/office/drawing/2014/main" id="{05DA3688-07D1-82D9-6818-C95E9A69C2F1}"/>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2691357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1">
    <p:bg>
      <p:bgPr>
        <a:solidFill>
          <a:schemeClr val="accent2">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B5E70F-EF03-B535-2505-BC971E3BC36D}"/>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Connector 2">
            <a:extLst>
              <a:ext uri="{FF2B5EF4-FFF2-40B4-BE49-F238E27FC236}">
                <a16:creationId xmlns:a16="http://schemas.microsoft.com/office/drawing/2014/main" id="{8794424E-93DD-A404-D05E-EF6030A76D3B}"/>
              </a:ext>
              <a:ext uri="{C183D7F6-B498-43B3-948B-1728B52AA6E4}">
                <adec:decorative xmlns:adec="http://schemas.microsoft.com/office/drawing/2017/decorative" val="1"/>
              </a:ext>
            </a:extLst>
          </p:cNvPr>
          <p:cNvCxnSpPr>
            <a:cxnSpLocks/>
          </p:cNvCxnSpPr>
          <p:nvPr userDrawn="1"/>
        </p:nvCxnSpPr>
        <p:spPr>
          <a:xfrm>
            <a:off x="896628" y="0"/>
            <a:ext cx="0" cy="6858000"/>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B03A3B6B-5129-A46A-A20C-5D7BC706C9B1}"/>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7">
            <a:extLst>
              <a:ext uri="{FF2B5EF4-FFF2-40B4-BE49-F238E27FC236}">
                <a16:creationId xmlns:a16="http://schemas.microsoft.com/office/drawing/2014/main" id="{24E401A1-8CEE-5E1B-343B-D737433AE63F}"/>
              </a:ext>
            </a:extLst>
          </p:cNvPr>
          <p:cNvSpPr>
            <a:spLocks noGrp="1"/>
          </p:cNvSpPr>
          <p:nvPr>
            <p:ph type="title" hasCustomPrompt="1"/>
          </p:nvPr>
        </p:nvSpPr>
        <p:spPr>
          <a:xfrm>
            <a:off x="1317614" y="690511"/>
            <a:ext cx="4964671" cy="5253089"/>
          </a:xfrm>
        </p:spPr>
        <p:txBody>
          <a:bodyPr anchor="b">
            <a:normAutofit/>
          </a:bodyPr>
          <a:lstStyle>
            <a:lvl1pPr>
              <a:defRPr sz="6000">
                <a:solidFill>
                  <a:schemeClr val="bg1"/>
                </a:solidFill>
              </a:defRPr>
            </a:lvl1pPr>
          </a:lstStyle>
          <a:p>
            <a:r>
              <a:rPr lang="en-US" dirty="0"/>
              <a:t>Click to add title</a:t>
            </a:r>
          </a:p>
        </p:txBody>
      </p:sp>
      <p:sp>
        <p:nvSpPr>
          <p:cNvPr id="10" name="Content Placeholder 9">
            <a:extLst>
              <a:ext uri="{FF2B5EF4-FFF2-40B4-BE49-F238E27FC236}">
                <a16:creationId xmlns:a16="http://schemas.microsoft.com/office/drawing/2014/main" id="{AD608249-3D60-D3B2-68C5-778D0EA18F2D}"/>
              </a:ext>
            </a:extLst>
          </p:cNvPr>
          <p:cNvSpPr>
            <a:spLocks noGrp="1"/>
          </p:cNvSpPr>
          <p:nvPr>
            <p:ph sz="quarter" idx="10" hasCustomPrompt="1"/>
          </p:nvPr>
        </p:nvSpPr>
        <p:spPr>
          <a:xfrm>
            <a:off x="6282286" y="690465"/>
            <a:ext cx="4784372" cy="5253089"/>
          </a:xfrm>
        </p:spPr>
        <p:txBody>
          <a:bodyPr anchor="ctr">
            <a:normAutofit/>
          </a:bodyPr>
          <a:lstStyle>
            <a:lvl1pPr marL="0" indent="0">
              <a:lnSpc>
                <a:spcPct val="100000"/>
              </a:lnSpc>
              <a:spcBef>
                <a:spcPts val="0"/>
              </a:spcBef>
              <a:spcAft>
                <a:spcPts val="1200"/>
              </a:spcAft>
              <a:buNone/>
              <a:defRPr sz="2000">
                <a:solidFill>
                  <a:schemeClr val="bg1"/>
                </a:solidFill>
              </a:defRPr>
            </a:lvl1pPr>
            <a:lvl2pPr marL="742950" indent="-285750">
              <a:lnSpc>
                <a:spcPct val="100000"/>
              </a:lnSpc>
              <a:spcBef>
                <a:spcPts val="0"/>
              </a:spcBef>
              <a:spcAft>
                <a:spcPts val="1200"/>
              </a:spcAft>
              <a:buFont typeface="Arial" panose="020B0604020202020204" pitchFamily="34" charset="0"/>
              <a:buChar char="•"/>
              <a:defRPr sz="1800">
                <a:solidFill>
                  <a:schemeClr val="bg1"/>
                </a:solidFill>
              </a:defRPr>
            </a:lvl2pPr>
            <a:lvl3pPr marL="1200150" indent="-285750">
              <a:lnSpc>
                <a:spcPct val="100000"/>
              </a:lnSpc>
              <a:spcBef>
                <a:spcPts val="0"/>
              </a:spcBef>
              <a:spcAft>
                <a:spcPts val="1200"/>
              </a:spcAft>
              <a:buFont typeface="Arial" panose="020B0604020202020204" pitchFamily="34" charset="0"/>
              <a:buChar char="•"/>
              <a:defRPr sz="1600">
                <a:solidFill>
                  <a:schemeClr val="bg1"/>
                </a:solidFill>
              </a:defRPr>
            </a:lvl3pPr>
            <a:lvl4pPr marL="1657350" indent="-285750">
              <a:lnSpc>
                <a:spcPct val="100000"/>
              </a:lnSpc>
              <a:spcBef>
                <a:spcPts val="0"/>
              </a:spcBef>
              <a:spcAft>
                <a:spcPts val="1200"/>
              </a:spcAft>
              <a:buFont typeface="Arial" panose="020B0604020202020204" pitchFamily="34" charset="0"/>
              <a:buChar char="•"/>
              <a:defRPr sz="1400">
                <a:solidFill>
                  <a:schemeClr val="bg1"/>
                </a:solidFill>
              </a:defRPr>
            </a:lvl4pPr>
            <a:lvl5pPr marL="2114550" indent="-285750">
              <a:lnSpc>
                <a:spcPct val="100000"/>
              </a:lnSpc>
              <a:spcBef>
                <a:spcPts val="0"/>
              </a:spcBef>
              <a:spcAft>
                <a:spcPts val="1200"/>
              </a:spcAft>
              <a:buFont typeface="Arial" panose="020B0604020202020204" pitchFamily="34" charset="0"/>
              <a:buChar char="•"/>
              <a:defRPr sz="1400">
                <a:solidFill>
                  <a:schemeClr val="bg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437483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47AB3F5F-3541-CA48-AE7D-92F7054CCE3E}"/>
              </a:ext>
            </a:extLst>
          </p:cNvPr>
          <p:cNvSpPr>
            <a:spLocks noGrp="1"/>
          </p:cNvSpPr>
          <p:nvPr>
            <p:ph type="body" sz="quarter" idx="11"/>
          </p:nvPr>
        </p:nvSpPr>
        <p:spPr>
          <a:xfrm>
            <a:off x="1126079" y="4817554"/>
            <a:ext cx="8693692" cy="344709"/>
          </a:xfrm>
          <a:prstGeom prst="rect">
            <a:avLst/>
          </a:prstGeom>
        </p:spPr>
        <p:txBody>
          <a:bodyPr/>
          <a:lstStyle>
            <a:lvl1pPr marL="0" indent="0">
              <a:buNone/>
              <a:defRPr sz="1600">
                <a:solidFill>
                  <a:schemeClr val="tx2">
                    <a:lumMod val="60000"/>
                    <a:lumOff val="40000"/>
                  </a:schemeClr>
                </a:solidFill>
                <a:latin typeface="+mj-lt"/>
              </a:defRPr>
            </a:lvl1pPr>
            <a:lvl2pPr>
              <a:defRPr sz="2667"/>
            </a:lvl2pPr>
            <a:lvl3pPr>
              <a:defRPr sz="2133"/>
            </a:lvl3pPr>
            <a:lvl4pPr>
              <a:defRPr sz="1867"/>
            </a:lvl4pPr>
            <a:lvl5pPr>
              <a:defRPr sz="1867"/>
            </a:lvl5pPr>
          </a:lstStyle>
          <a:p>
            <a:pPr lvl="0"/>
            <a:r>
              <a:rPr lang="en-US" dirty="0"/>
              <a:t>Edit Master text styles</a:t>
            </a:r>
          </a:p>
        </p:txBody>
      </p:sp>
      <p:sp>
        <p:nvSpPr>
          <p:cNvPr id="3" name="Oval 2">
            <a:extLst>
              <a:ext uri="{FF2B5EF4-FFF2-40B4-BE49-F238E27FC236}">
                <a16:creationId xmlns:a16="http://schemas.microsoft.com/office/drawing/2014/main" id="{47DB0C09-0C28-C841-A0AD-A97854F0E51C}"/>
              </a:ext>
            </a:extLst>
          </p:cNvPr>
          <p:cNvSpPr/>
          <p:nvPr userDrawn="1"/>
        </p:nvSpPr>
        <p:spPr>
          <a:xfrm>
            <a:off x="8409861" y="4337733"/>
            <a:ext cx="1258395" cy="1258395"/>
          </a:xfrm>
          <a:prstGeom prst="ellipse">
            <a:avLst/>
          </a:prstGeom>
          <a:solidFill>
            <a:schemeClr val="bg1"/>
          </a:solidFill>
          <a:ln>
            <a:noFill/>
          </a:ln>
          <a:effectLst>
            <a:outerShdw blurRad="635000" sx="102000" sy="102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Freeform 5">
            <a:extLst>
              <a:ext uri="{FF2B5EF4-FFF2-40B4-BE49-F238E27FC236}">
                <a16:creationId xmlns:a16="http://schemas.microsoft.com/office/drawing/2014/main" id="{CBDE30FD-9989-0B49-BFC4-A4C35CEFACE0}"/>
              </a:ext>
            </a:extLst>
          </p:cNvPr>
          <p:cNvSpPr/>
          <p:nvPr userDrawn="1"/>
        </p:nvSpPr>
        <p:spPr>
          <a:xfrm>
            <a:off x="4905411" y="1"/>
            <a:ext cx="7286589" cy="4317513"/>
          </a:xfrm>
          <a:custGeom>
            <a:avLst/>
            <a:gdLst>
              <a:gd name="connsiteX0" fmla="*/ 0 w 5464942"/>
              <a:gd name="connsiteY0" fmla="*/ 0 h 3238135"/>
              <a:gd name="connsiteX1" fmla="*/ 5464942 w 5464942"/>
              <a:gd name="connsiteY1" fmla="*/ 0 h 3238135"/>
              <a:gd name="connsiteX2" fmla="*/ 5464942 w 5464942"/>
              <a:gd name="connsiteY2" fmla="*/ 3238135 h 3238135"/>
              <a:gd name="connsiteX3" fmla="*/ 5369654 w 5464942"/>
              <a:gd name="connsiteY3" fmla="*/ 3184493 h 3238135"/>
              <a:gd name="connsiteX4" fmla="*/ 4587538 w 5464942"/>
              <a:gd name="connsiteY4" fmla="*/ 2363791 h 3238135"/>
              <a:gd name="connsiteX5" fmla="*/ 4496594 w 5464942"/>
              <a:gd name="connsiteY5" fmla="*/ 2175004 h 3238135"/>
              <a:gd name="connsiteX6" fmla="*/ 4440049 w 5464942"/>
              <a:gd name="connsiteY6" fmla="*/ 2033138 h 3238135"/>
              <a:gd name="connsiteX7" fmla="*/ 2863771 w 5464942"/>
              <a:gd name="connsiteY7" fmla="*/ 988311 h 3238135"/>
              <a:gd name="connsiteX8" fmla="*/ 2519002 w 5464942"/>
              <a:gd name="connsiteY8" fmla="*/ 1023066 h 3238135"/>
              <a:gd name="connsiteX9" fmla="*/ 2509657 w 5464942"/>
              <a:gd name="connsiteY9" fmla="*/ 1025469 h 3238135"/>
              <a:gd name="connsiteX10" fmla="*/ 2509370 w 5464942"/>
              <a:gd name="connsiteY10" fmla="*/ 1024873 h 3238135"/>
              <a:gd name="connsiteX11" fmla="*/ 2330208 w 5464942"/>
              <a:gd name="connsiteY11" fmla="*/ 1070940 h 3238135"/>
              <a:gd name="connsiteX12" fmla="*/ 1893298 w 5464942"/>
              <a:gd name="connsiteY12" fmla="*/ 1114985 h 3238135"/>
              <a:gd name="connsiteX13" fmla="*/ 39239 w 5464942"/>
              <a:gd name="connsiteY13" fmla="*/ 71212 h 3238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64942" h="3238135">
                <a:moveTo>
                  <a:pt x="0" y="0"/>
                </a:moveTo>
                <a:lnTo>
                  <a:pt x="5464942" y="0"/>
                </a:lnTo>
                <a:lnTo>
                  <a:pt x="5464942" y="3238135"/>
                </a:lnTo>
                <a:lnTo>
                  <a:pt x="5369654" y="3184493"/>
                </a:lnTo>
                <a:cubicBezTo>
                  <a:pt x="5041872" y="2985327"/>
                  <a:pt x="4771094" y="2701688"/>
                  <a:pt x="4587538" y="2363791"/>
                </a:cubicBezTo>
                <a:lnTo>
                  <a:pt x="4496594" y="2175004"/>
                </a:lnTo>
                <a:lnTo>
                  <a:pt x="4440049" y="2033138"/>
                </a:lnTo>
                <a:cubicBezTo>
                  <a:pt x="4180349" y="1419137"/>
                  <a:pt x="3572372" y="988311"/>
                  <a:pt x="2863771" y="988311"/>
                </a:cubicBezTo>
                <a:cubicBezTo>
                  <a:pt x="2745671" y="988311"/>
                  <a:pt x="2630365" y="1000278"/>
                  <a:pt x="2519002" y="1023066"/>
                </a:cubicBezTo>
                <a:lnTo>
                  <a:pt x="2509657" y="1025469"/>
                </a:lnTo>
                <a:lnTo>
                  <a:pt x="2509370" y="1024873"/>
                </a:lnTo>
                <a:lnTo>
                  <a:pt x="2330208" y="1070940"/>
                </a:lnTo>
                <a:cubicBezTo>
                  <a:pt x="2189082" y="1099819"/>
                  <a:pt x="2042961" y="1114985"/>
                  <a:pt x="1893298" y="1114985"/>
                </a:cubicBezTo>
                <a:cubicBezTo>
                  <a:pt x="1107566" y="1114985"/>
                  <a:pt x="419464" y="696978"/>
                  <a:pt x="39239" y="71212"/>
                </a:cubicBezTo>
                <a:close/>
              </a:path>
            </a:pathLst>
          </a:custGeom>
          <a:solidFill>
            <a:schemeClr val="bg1"/>
          </a:solidFill>
          <a:ln>
            <a:noFill/>
          </a:ln>
          <a:effectLst>
            <a:outerShdw blurRad="635000" sx="102000" sy="102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1800"/>
          </a:p>
        </p:txBody>
      </p:sp>
      <p:sp>
        <p:nvSpPr>
          <p:cNvPr id="9" name="Text Placeholder 7">
            <a:extLst>
              <a:ext uri="{FF2B5EF4-FFF2-40B4-BE49-F238E27FC236}">
                <a16:creationId xmlns:a16="http://schemas.microsoft.com/office/drawing/2014/main" id="{A9D0150E-8967-6646-A1CF-3FB39AE5427E}"/>
              </a:ext>
            </a:extLst>
          </p:cNvPr>
          <p:cNvSpPr>
            <a:spLocks noGrp="1"/>
          </p:cNvSpPr>
          <p:nvPr>
            <p:ph type="body" sz="quarter" idx="10" hasCustomPrompt="1"/>
          </p:nvPr>
        </p:nvSpPr>
        <p:spPr>
          <a:xfrm>
            <a:off x="1126081" y="2325366"/>
            <a:ext cx="8693692" cy="2339101"/>
          </a:xfrm>
          <a:prstGeom prst="rect">
            <a:avLst/>
          </a:prstGeom>
        </p:spPr>
        <p:txBody>
          <a:bodyPr/>
          <a:lstStyle>
            <a:lvl1pPr marL="0" indent="0">
              <a:buNone/>
              <a:defRPr sz="8000">
                <a:gradFill>
                  <a:gsLst>
                    <a:gs pos="0">
                      <a:schemeClr val="accent4"/>
                    </a:gs>
                    <a:gs pos="100000">
                      <a:schemeClr val="accent5"/>
                    </a:gs>
                  </a:gsLst>
                  <a:lin ang="2700000" scaled="0"/>
                </a:gradFill>
                <a:latin typeface="+mj-lt"/>
              </a:defRPr>
            </a:lvl1pPr>
            <a:lvl2pPr marL="457189" indent="0">
              <a:buNone/>
              <a:defRPr sz="8000"/>
            </a:lvl2pPr>
            <a:lvl3pPr marL="914377" indent="0">
              <a:buNone/>
              <a:defRPr sz="8000"/>
            </a:lvl3pPr>
            <a:lvl4pPr marL="1371566" indent="0">
              <a:buNone/>
              <a:defRPr sz="8000"/>
            </a:lvl4pPr>
            <a:lvl5pPr marL="1828754" indent="0">
              <a:buNone/>
              <a:defRPr sz="8000"/>
            </a:lvl5pPr>
          </a:lstStyle>
          <a:p>
            <a:pPr lvl="0"/>
            <a:r>
              <a:rPr lang="en-US" dirty="0"/>
              <a:t>“Big text or quote goes here”</a:t>
            </a:r>
          </a:p>
        </p:txBody>
      </p:sp>
      <p:sp>
        <p:nvSpPr>
          <p:cNvPr id="12" name="Slide Number Placeholder 4">
            <a:extLst>
              <a:ext uri="{FF2B5EF4-FFF2-40B4-BE49-F238E27FC236}">
                <a16:creationId xmlns:a16="http://schemas.microsoft.com/office/drawing/2014/main" id="{8FAE6DBE-627B-EA48-90EF-D5620E2CA08B}"/>
              </a:ext>
            </a:extLst>
          </p:cNvPr>
          <p:cNvSpPr>
            <a:spLocks noGrp="1"/>
          </p:cNvSpPr>
          <p:nvPr>
            <p:ph type="sldNum" sz="quarter" idx="4"/>
          </p:nvPr>
        </p:nvSpPr>
        <p:spPr>
          <a:xfrm>
            <a:off x="10697155" y="6011675"/>
            <a:ext cx="656645" cy="366183"/>
          </a:xfrm>
          <a:prstGeom prst="rect">
            <a:avLst/>
          </a:prstGeom>
        </p:spPr>
        <p:txBody>
          <a:bodyPr vert="horz" lIns="91440" tIns="45720" rIns="91440" bIns="45720" rtlCol="0" anchor="ctr"/>
          <a:lstStyle>
            <a:lvl1pPr algn="r">
              <a:defRPr sz="1067" b="0">
                <a:solidFill>
                  <a:schemeClr val="tx1">
                    <a:tint val="75000"/>
                  </a:schemeClr>
                </a:solidFill>
                <a:latin typeface="+mn-lt"/>
              </a:defRPr>
            </a:lvl1pPr>
          </a:lstStyle>
          <a:p>
            <a:fld id="{D60983F0-243D-CF42-9100-E15EC5C8060D}" type="slidenum">
              <a:rPr lang="en-US" smtClean="0"/>
              <a:pPr/>
              <a:t>‹#›</a:t>
            </a:fld>
            <a:endParaRPr lang="en-US" dirty="0"/>
          </a:p>
        </p:txBody>
      </p:sp>
      <p:cxnSp>
        <p:nvCxnSpPr>
          <p:cNvPr id="14" name="Straight Connector 13">
            <a:extLst>
              <a:ext uri="{FF2B5EF4-FFF2-40B4-BE49-F238E27FC236}">
                <a16:creationId xmlns:a16="http://schemas.microsoft.com/office/drawing/2014/main" id="{8EFB1651-E96E-9944-BD4D-50916B1FAEF1}"/>
              </a:ext>
            </a:extLst>
          </p:cNvPr>
          <p:cNvCxnSpPr/>
          <p:nvPr userDrawn="1"/>
        </p:nvCxnSpPr>
        <p:spPr>
          <a:xfrm flipV="1">
            <a:off x="10940995" y="6011675"/>
            <a:ext cx="0" cy="366183"/>
          </a:xfrm>
          <a:prstGeom prst="line">
            <a:avLst/>
          </a:prstGeom>
          <a:ln w="12700" cap="rn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59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986987E-1029-ED4A-8451-B55C08D2D992}"/>
              </a:ext>
            </a:extLst>
          </p:cNvPr>
          <p:cNvSpPr>
            <a:spLocks noGrp="1"/>
          </p:cNvSpPr>
          <p:nvPr userDrawn="1">
            <p:ph type="pic" sz="quarter" idx="10"/>
          </p:nvPr>
        </p:nvSpPr>
        <p:spPr>
          <a:xfrm>
            <a:off x="0" y="0"/>
            <a:ext cx="12192000" cy="6858000"/>
          </a:xfrm>
          <a:prstGeom prst="rect">
            <a:avLst/>
          </a:prstGeom>
        </p:spPr>
        <p:txBody>
          <a:bodyPr anchor="ctr"/>
          <a:lstStyle>
            <a:lvl1pPr marL="0" indent="0" algn="ctr">
              <a:buNone/>
              <a:defRPr>
                <a:solidFill>
                  <a:schemeClr val="tx2"/>
                </a:solidFill>
              </a:defRPr>
            </a:lvl1pPr>
          </a:lstStyle>
          <a:p>
            <a:endParaRPr lang="en-US" dirty="0"/>
          </a:p>
        </p:txBody>
      </p:sp>
      <p:sp>
        <p:nvSpPr>
          <p:cNvPr id="4" name="Text Placeholder 3">
            <a:extLst>
              <a:ext uri="{FF2B5EF4-FFF2-40B4-BE49-F238E27FC236}">
                <a16:creationId xmlns:a16="http://schemas.microsoft.com/office/drawing/2014/main" id="{E9CE8EF9-9FDC-AF43-914B-2C09051E3738}"/>
              </a:ext>
            </a:extLst>
          </p:cNvPr>
          <p:cNvSpPr>
            <a:spLocks noGrp="1"/>
          </p:cNvSpPr>
          <p:nvPr>
            <p:ph type="body" sz="quarter" idx="11" hasCustomPrompt="1"/>
          </p:nvPr>
        </p:nvSpPr>
        <p:spPr>
          <a:xfrm>
            <a:off x="0" y="0"/>
            <a:ext cx="12192000" cy="6858000"/>
          </a:xfrm>
          <a:prstGeom prst="rect">
            <a:avLst/>
          </a:prstGeom>
          <a:gradFill>
            <a:gsLst>
              <a:gs pos="0">
                <a:schemeClr val="accent1">
                  <a:alpha val="80000"/>
                </a:schemeClr>
              </a:gs>
              <a:gs pos="84000">
                <a:schemeClr val="accent5">
                  <a:alpha val="80000"/>
                </a:schemeClr>
              </a:gs>
            </a:gsLst>
            <a:lin ang="2700000" scaled="1"/>
          </a:gradFill>
        </p:spPr>
        <p:txBody>
          <a:bodyPr lIns="756000" bIns="540000" anchor="b" anchorCtr="0"/>
          <a:lstStyle>
            <a:lvl1pPr marL="0" indent="0">
              <a:buNone/>
              <a:defRPr>
                <a:solidFill>
                  <a:schemeClr val="bg1"/>
                </a:solidFill>
              </a:defRPr>
            </a:lvl1pPr>
          </a:lstStyle>
          <a:p>
            <a:pPr lvl="0"/>
            <a:r>
              <a:rPr lang="en-US" dirty="0"/>
              <a:t>Subtitle</a:t>
            </a:r>
          </a:p>
        </p:txBody>
      </p:sp>
      <p:sp>
        <p:nvSpPr>
          <p:cNvPr id="8" name="Title 1">
            <a:extLst>
              <a:ext uri="{FF2B5EF4-FFF2-40B4-BE49-F238E27FC236}">
                <a16:creationId xmlns:a16="http://schemas.microsoft.com/office/drawing/2014/main" id="{0483DB65-92A7-454C-8D83-4A082AAB37BB}"/>
              </a:ext>
            </a:extLst>
          </p:cNvPr>
          <p:cNvSpPr>
            <a:spLocks noGrp="1"/>
          </p:cNvSpPr>
          <p:nvPr>
            <p:ph type="ctrTitle"/>
          </p:nvPr>
        </p:nvSpPr>
        <p:spPr>
          <a:xfrm>
            <a:off x="838200" y="4387339"/>
            <a:ext cx="7406816" cy="1174267"/>
          </a:xfrm>
          <a:prstGeom prst="rect">
            <a:avLst/>
          </a:prstGeom>
        </p:spPr>
        <p:txBody>
          <a:bodyPr anchor="b"/>
          <a:lstStyle>
            <a:lvl1pPr algn="l">
              <a:defRPr sz="6000">
                <a:solidFill>
                  <a:schemeClr val="bg1"/>
                </a:solidFill>
              </a:defRPr>
            </a:lvl1pPr>
          </a:lstStyle>
          <a:p>
            <a:r>
              <a:rPr lang="en-US" dirty="0"/>
              <a:t>Click to edit</a:t>
            </a:r>
          </a:p>
        </p:txBody>
      </p:sp>
    </p:spTree>
    <p:extLst>
      <p:ext uri="{BB962C8B-B14F-4D97-AF65-F5344CB8AC3E}">
        <p14:creationId xmlns:p14="http://schemas.microsoft.com/office/powerpoint/2010/main" val="4229661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8_Title and Content">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7DED87C-14A8-C542-A8A9-E22D85B741A4}"/>
              </a:ext>
            </a:extLst>
          </p:cNvPr>
          <p:cNvSpPr/>
          <p:nvPr userDrawn="1"/>
        </p:nvSpPr>
        <p:spPr>
          <a:xfrm>
            <a:off x="3921760" y="438805"/>
            <a:ext cx="8270240" cy="6419195"/>
          </a:xfrm>
          <a:custGeom>
            <a:avLst/>
            <a:gdLst>
              <a:gd name="connsiteX0" fmla="*/ 2497723 w 6202680"/>
              <a:gd name="connsiteY0" fmla="*/ 0 h 4814396"/>
              <a:gd name="connsiteX1" fmla="*/ 4425087 w 6202680"/>
              <a:gd name="connsiteY1" fmla="*/ 908939 h 4814396"/>
              <a:gd name="connsiteX2" fmla="*/ 4427311 w 6202680"/>
              <a:gd name="connsiteY2" fmla="*/ 911912 h 4814396"/>
              <a:gd name="connsiteX3" fmla="*/ 4429886 w 6202680"/>
              <a:gd name="connsiteY3" fmla="*/ 910971 h 4814396"/>
              <a:gd name="connsiteX4" fmla="*/ 4532157 w 6202680"/>
              <a:gd name="connsiteY4" fmla="*/ 1023496 h 4814396"/>
              <a:gd name="connsiteX5" fmla="*/ 6042935 w 6202680"/>
              <a:gd name="connsiteY5" fmla="*/ 1742167 h 4814396"/>
              <a:gd name="connsiteX6" fmla="*/ 6202680 w 6202680"/>
              <a:gd name="connsiteY6" fmla="*/ 1750233 h 4814396"/>
              <a:gd name="connsiteX7" fmla="*/ 6202680 w 6202680"/>
              <a:gd name="connsiteY7" fmla="*/ 4814396 h 4814396"/>
              <a:gd name="connsiteX8" fmla="*/ 3441361 w 6202680"/>
              <a:gd name="connsiteY8" fmla="*/ 4814396 h 4814396"/>
              <a:gd name="connsiteX9" fmla="*/ 3440684 w 6202680"/>
              <a:gd name="connsiteY9" fmla="*/ 4813660 h 4814396"/>
              <a:gd name="connsiteX10" fmla="*/ 3438462 w 6202680"/>
              <a:gd name="connsiteY10" fmla="*/ 4810687 h 4814396"/>
              <a:gd name="connsiteX11" fmla="*/ 3428328 w 6202680"/>
              <a:gd name="connsiteY11" fmla="*/ 4814396 h 4814396"/>
              <a:gd name="connsiteX12" fmla="*/ 1567120 w 6202680"/>
              <a:gd name="connsiteY12" fmla="*/ 4814396 h 4814396"/>
              <a:gd name="connsiteX13" fmla="*/ 1525497 w 6202680"/>
              <a:gd name="connsiteY13" fmla="*/ 4799162 h 4814396"/>
              <a:gd name="connsiteX14" fmla="*/ 0 w 6202680"/>
              <a:gd name="connsiteY14" fmla="*/ 2497723 h 4814396"/>
              <a:gd name="connsiteX15" fmla="*/ 2497723 w 6202680"/>
              <a:gd name="connsiteY15" fmla="*/ 0 h 4814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02680" h="4814396">
                <a:moveTo>
                  <a:pt x="2497723" y="0"/>
                </a:moveTo>
                <a:cubicBezTo>
                  <a:pt x="3273666" y="0"/>
                  <a:pt x="3966968" y="353828"/>
                  <a:pt x="4425087" y="908939"/>
                </a:cubicBezTo>
                <a:lnTo>
                  <a:pt x="4427311" y="911912"/>
                </a:lnTo>
                <a:lnTo>
                  <a:pt x="4429886" y="910971"/>
                </a:lnTo>
                <a:lnTo>
                  <a:pt x="4532157" y="1023496"/>
                </a:lnTo>
                <a:cubicBezTo>
                  <a:pt x="4927656" y="1418996"/>
                  <a:pt x="5455173" y="1682476"/>
                  <a:pt x="6042935" y="1742167"/>
                </a:cubicBezTo>
                <a:lnTo>
                  <a:pt x="6202680" y="1750233"/>
                </a:lnTo>
                <a:lnTo>
                  <a:pt x="6202680" y="4814396"/>
                </a:lnTo>
                <a:lnTo>
                  <a:pt x="3441361" y="4814396"/>
                </a:lnTo>
                <a:lnTo>
                  <a:pt x="3440684" y="4813660"/>
                </a:lnTo>
                <a:lnTo>
                  <a:pt x="3438462" y="4810687"/>
                </a:lnTo>
                <a:lnTo>
                  <a:pt x="3428328" y="4814396"/>
                </a:lnTo>
                <a:lnTo>
                  <a:pt x="1567120" y="4814396"/>
                </a:lnTo>
                <a:lnTo>
                  <a:pt x="1525497" y="4799162"/>
                </a:lnTo>
                <a:cubicBezTo>
                  <a:pt x="629026" y="4419987"/>
                  <a:pt x="0" y="3532313"/>
                  <a:pt x="0" y="2497723"/>
                </a:cubicBezTo>
                <a:cubicBezTo>
                  <a:pt x="0" y="1118269"/>
                  <a:pt x="1118269" y="0"/>
                  <a:pt x="2497723" y="0"/>
                </a:cubicBezTo>
                <a:close/>
              </a:path>
            </a:pathLst>
          </a:custGeom>
          <a:gradFill>
            <a:gsLst>
              <a:gs pos="0">
                <a:schemeClr val="accent3">
                  <a:lumMod val="75000"/>
                </a:schemeClr>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5269139" y="1739808"/>
            <a:ext cx="5327468" cy="1325563"/>
          </a:xfrm>
          <a:prstGeom prst="rect">
            <a:avLst/>
          </a:prstGeom>
        </p:spPr>
        <p:txBody>
          <a:bodyPr anchor="b"/>
          <a:lstStyle>
            <a:lvl1pPr marL="0" indent="0">
              <a:buFont typeface="Arial" panose="020B0604020202020204" pitchFamily="34" charset="0"/>
              <a:buNone/>
              <a:defRPr sz="3733">
                <a:solidFill>
                  <a:schemeClr val="bg1"/>
                </a:solidFill>
              </a:defRPr>
            </a:lvl1pPr>
          </a:lstStyle>
          <a:p>
            <a:r>
              <a:rPr lang="en-US" dirty="0"/>
              <a:t>Click to edit</a:t>
            </a:r>
          </a:p>
        </p:txBody>
      </p:sp>
      <p:sp>
        <p:nvSpPr>
          <p:cNvPr id="3" name="Content Placeholder 2"/>
          <p:cNvSpPr>
            <a:spLocks noGrp="1"/>
          </p:cNvSpPr>
          <p:nvPr>
            <p:ph idx="1"/>
          </p:nvPr>
        </p:nvSpPr>
        <p:spPr>
          <a:xfrm>
            <a:off x="5269139" y="3209460"/>
            <a:ext cx="5327468" cy="1771923"/>
          </a:xfrm>
          <a:prstGeom prst="rect">
            <a:avLst/>
          </a:prstGeom>
        </p:spPr>
        <p:txBody>
          <a:bodyPr>
            <a:noAutofit/>
          </a:bodyPr>
          <a:lstStyle>
            <a:lvl1pPr marL="0" indent="0">
              <a:lnSpc>
                <a:spcPct val="120000"/>
              </a:lnSpc>
              <a:buNone/>
              <a:defRPr sz="1600">
                <a:solidFill>
                  <a:schemeClr val="bg1"/>
                </a:solidFill>
              </a:defRPr>
            </a:lvl1pPr>
            <a:lvl2pPr marL="457189" indent="0">
              <a:lnSpc>
                <a:spcPct val="120000"/>
              </a:lnSpc>
              <a:buNone/>
              <a:defRPr sz="1600">
                <a:solidFill>
                  <a:schemeClr val="bg1"/>
                </a:solidFill>
              </a:defRPr>
            </a:lvl2pPr>
            <a:lvl3pPr marL="914377" indent="0">
              <a:lnSpc>
                <a:spcPct val="120000"/>
              </a:lnSpc>
              <a:buNone/>
              <a:defRPr sz="1600">
                <a:solidFill>
                  <a:schemeClr val="bg1"/>
                </a:solidFill>
              </a:defRPr>
            </a:lvl3pPr>
            <a:lvl4pPr marL="1371566" indent="0">
              <a:lnSpc>
                <a:spcPct val="120000"/>
              </a:lnSpc>
              <a:buNone/>
              <a:defRPr sz="1600">
                <a:solidFill>
                  <a:schemeClr val="bg1"/>
                </a:solidFill>
              </a:defRPr>
            </a:lvl4pPr>
            <a:lvl5pPr marL="1828754" indent="0">
              <a:lnSpc>
                <a:spcPct val="120000"/>
              </a:lnSpc>
              <a:buNone/>
              <a:defRPr sz="16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4">
            <a:extLst>
              <a:ext uri="{FF2B5EF4-FFF2-40B4-BE49-F238E27FC236}">
                <a16:creationId xmlns:a16="http://schemas.microsoft.com/office/drawing/2014/main" id="{76FF9CE5-38F4-0A4B-93CB-04DA73215577}"/>
              </a:ext>
            </a:extLst>
          </p:cNvPr>
          <p:cNvSpPr>
            <a:spLocks noGrp="1"/>
          </p:cNvSpPr>
          <p:nvPr>
            <p:ph type="sldNum" sz="quarter" idx="4"/>
          </p:nvPr>
        </p:nvSpPr>
        <p:spPr>
          <a:xfrm>
            <a:off x="10697155" y="6011675"/>
            <a:ext cx="656645" cy="366183"/>
          </a:xfrm>
          <a:prstGeom prst="rect">
            <a:avLst/>
          </a:prstGeom>
        </p:spPr>
        <p:txBody>
          <a:bodyPr vert="horz" lIns="91440" tIns="45720" rIns="91440" bIns="45720" rtlCol="0" anchor="ctr"/>
          <a:lstStyle>
            <a:lvl1pPr algn="r">
              <a:defRPr sz="1067" b="0">
                <a:solidFill>
                  <a:schemeClr val="bg1"/>
                </a:solidFill>
                <a:latin typeface="+mn-lt"/>
              </a:defRPr>
            </a:lvl1pPr>
          </a:lstStyle>
          <a:p>
            <a:fld id="{D60983F0-243D-CF42-9100-E15EC5C8060D}" type="slidenum">
              <a:rPr lang="en-US" smtClean="0"/>
              <a:pPr/>
              <a:t>‹#›</a:t>
            </a:fld>
            <a:endParaRPr lang="en-US" dirty="0"/>
          </a:p>
        </p:txBody>
      </p:sp>
      <p:cxnSp>
        <p:nvCxnSpPr>
          <p:cNvPr id="12" name="Straight Connector 11">
            <a:extLst>
              <a:ext uri="{FF2B5EF4-FFF2-40B4-BE49-F238E27FC236}">
                <a16:creationId xmlns:a16="http://schemas.microsoft.com/office/drawing/2014/main" id="{3A2324B1-93AE-1940-81D3-972E65653344}"/>
              </a:ext>
            </a:extLst>
          </p:cNvPr>
          <p:cNvCxnSpPr/>
          <p:nvPr userDrawn="1"/>
        </p:nvCxnSpPr>
        <p:spPr>
          <a:xfrm flipV="1">
            <a:off x="10940995" y="6011675"/>
            <a:ext cx="0" cy="366183"/>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89735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10_Content 2 column (comparison slide)">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D65A50E-2F73-4426-8586-9731AFA2D2E0}"/>
              </a:ext>
            </a:extLst>
          </p:cNvPr>
          <p:cNvSpPr>
            <a:spLocks noChangeAspect="1"/>
          </p:cNvSpPr>
          <p:nvPr/>
        </p:nvSpPr>
        <p:spPr>
          <a:xfrm>
            <a:off x="11091612" y="5893466"/>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Rectangle 10">
            <a:extLst>
              <a:ext uri="{FF2B5EF4-FFF2-40B4-BE49-F238E27FC236}">
                <a16:creationId xmlns:a16="http://schemas.microsoft.com/office/drawing/2014/main" id="{EB89C080-4102-49AE-BDA9-59A4A67E2486}"/>
              </a:ext>
            </a:extLst>
          </p:cNvPr>
          <p:cNvSpPr/>
          <p:nvPr/>
        </p:nvSpPr>
        <p:spPr>
          <a:xfrm>
            <a:off x="11451612" y="5827878"/>
            <a:ext cx="379049" cy="360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2" name="Title 1">
            <a:extLst>
              <a:ext uri="{FF2B5EF4-FFF2-40B4-BE49-F238E27FC236}">
                <a16:creationId xmlns:a16="http://schemas.microsoft.com/office/drawing/2014/main" id="{DDE62014-F04C-495A-964E-6B888D49CDE9}"/>
              </a:ext>
            </a:extLst>
          </p:cNvPr>
          <p:cNvSpPr>
            <a:spLocks noGrp="1"/>
          </p:cNvSpPr>
          <p:nvPr>
            <p:ph type="title"/>
          </p:nvPr>
        </p:nvSpPr>
        <p:spPr>
          <a:xfrm>
            <a:off x="550862" y="549275"/>
            <a:ext cx="11097551"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555DF027-E633-44EE-ACA0-C205930AA93E}"/>
              </a:ext>
            </a:extLst>
          </p:cNvPr>
          <p:cNvSpPr>
            <a:spLocks noGrp="1"/>
          </p:cNvSpPr>
          <p:nvPr>
            <p:ph type="body" idx="1"/>
          </p:nvPr>
        </p:nvSpPr>
        <p:spPr>
          <a:xfrm>
            <a:off x="550864" y="1731375"/>
            <a:ext cx="5437186" cy="535354"/>
          </a:xfrm>
        </p:spPr>
        <p:txBody>
          <a:bodyPr anchor="b">
            <a:noAutofit/>
          </a:bodyPr>
          <a:lstStyle>
            <a:lvl1pPr marL="0" indent="0">
              <a:buNone/>
              <a:defRPr sz="14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A4F363-FEEF-4CD2-A18E-17AE8D485171}"/>
              </a:ext>
            </a:extLst>
          </p:cNvPr>
          <p:cNvSpPr>
            <a:spLocks noGrp="1"/>
          </p:cNvSpPr>
          <p:nvPr>
            <p:ph sz="half" idx="2"/>
          </p:nvPr>
        </p:nvSpPr>
        <p:spPr>
          <a:xfrm>
            <a:off x="550863" y="2427370"/>
            <a:ext cx="5429114"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4E50F8C-4D64-40FD-AE8C-6A1F3C2A84ED}"/>
              </a:ext>
            </a:extLst>
          </p:cNvPr>
          <p:cNvSpPr>
            <a:spLocks noGrp="1"/>
          </p:cNvSpPr>
          <p:nvPr>
            <p:ph type="body" sz="quarter" idx="3"/>
          </p:nvPr>
        </p:nvSpPr>
        <p:spPr>
          <a:xfrm>
            <a:off x="6212024" y="1731375"/>
            <a:ext cx="5436392" cy="535354"/>
          </a:xfrm>
        </p:spPr>
        <p:txBody>
          <a:bodyPr vert="horz" wrap="square" lIns="0" tIns="0" rIns="0" bIns="0" rtlCol="0" anchor="b">
            <a:noAutofit/>
          </a:bodyPr>
          <a:lstStyle>
            <a:lvl1pPr>
              <a:buNone/>
              <a:defRPr lang="en-US" sz="1400" b="0" cap="all" spc="200" baseline="0" dirty="0">
                <a:solidFill>
                  <a:schemeClr val="tx1"/>
                </a:solidFill>
              </a:defRPr>
            </a:lvl1pPr>
          </a:lstStyle>
          <a:p>
            <a:pPr marL="228600" lvl="0" indent="-228600"/>
            <a:r>
              <a:rPr lang="en-US"/>
              <a:t>Click to edit Master text styles</a:t>
            </a:r>
          </a:p>
        </p:txBody>
      </p:sp>
      <p:sp>
        <p:nvSpPr>
          <p:cNvPr id="6" name="Content Placeholder 5">
            <a:extLst>
              <a:ext uri="{FF2B5EF4-FFF2-40B4-BE49-F238E27FC236}">
                <a16:creationId xmlns:a16="http://schemas.microsoft.com/office/drawing/2014/main" id="{A7AC943E-DB2B-40E0-907F-8EA1404791DE}"/>
              </a:ext>
            </a:extLst>
          </p:cNvPr>
          <p:cNvSpPr>
            <a:spLocks noGrp="1"/>
          </p:cNvSpPr>
          <p:nvPr>
            <p:ph sz="quarter" idx="4"/>
          </p:nvPr>
        </p:nvSpPr>
        <p:spPr>
          <a:xfrm>
            <a:off x="6212023" y="2427370"/>
            <a:ext cx="5436391"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CDCD5B-3F26-4AFA-8BD4-E5D8DD2AF494}"/>
              </a:ext>
            </a:extLst>
          </p:cNvPr>
          <p:cNvSpPr>
            <a:spLocks noGrp="1"/>
          </p:cNvSpPr>
          <p:nvPr>
            <p:ph type="dt" sz="half" idx="10"/>
          </p:nvPr>
        </p:nvSpPr>
        <p:spPr/>
        <p:txBody>
          <a:bodyPr>
            <a:noAutofit/>
          </a:bodyPr>
          <a:lstStyle/>
          <a:p>
            <a:r>
              <a:rPr lang="en-US"/>
              <a:t>Tuesday, February 2, 20XX</a:t>
            </a:r>
          </a:p>
        </p:txBody>
      </p:sp>
      <p:sp>
        <p:nvSpPr>
          <p:cNvPr id="8" name="Footer Placeholder 7">
            <a:extLst>
              <a:ext uri="{FF2B5EF4-FFF2-40B4-BE49-F238E27FC236}">
                <a16:creationId xmlns:a16="http://schemas.microsoft.com/office/drawing/2014/main" id="{3D10D1EE-83A0-4FB5-9B25-8A73DE891A87}"/>
              </a:ext>
            </a:extLst>
          </p:cNvPr>
          <p:cNvSpPr>
            <a:spLocks noGrp="1"/>
          </p:cNvSpPr>
          <p:nvPr>
            <p:ph type="ftr" sz="quarter" idx="11"/>
          </p:nvPr>
        </p:nvSpPr>
        <p:spPr/>
        <p:txBody>
          <a:bodyPr>
            <a:noAutofit/>
          </a:bodyPr>
          <a:lstStyle/>
          <a:p>
            <a:r>
              <a:rPr lang="en-US"/>
              <a:t>Sample Footer Text</a:t>
            </a:r>
          </a:p>
        </p:txBody>
      </p:sp>
      <p:sp>
        <p:nvSpPr>
          <p:cNvPr id="9" name="Slide Number Placeholder 8">
            <a:extLst>
              <a:ext uri="{FF2B5EF4-FFF2-40B4-BE49-F238E27FC236}">
                <a16:creationId xmlns:a16="http://schemas.microsoft.com/office/drawing/2014/main" id="{03031C35-2E5B-491D-85ED-DB42A4FE1623}"/>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15366098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E68F591-F3C7-4872-BBA0-0693794F4F11}"/>
              </a:ext>
            </a:extLst>
          </p:cNvPr>
          <p:cNvSpPr>
            <a:spLocks noGrp="1"/>
          </p:cNvSpPr>
          <p:nvPr>
            <p:ph type="ctrTitle" hasCustomPrompt="1"/>
          </p:nvPr>
        </p:nvSpPr>
        <p:spPr>
          <a:xfrm>
            <a:off x="7999414" y="1051551"/>
            <a:ext cx="3565524" cy="2384898"/>
          </a:xfrm>
        </p:spPr>
        <p:txBody>
          <a:bodyPr anchor="b" anchorCtr="0">
            <a:noAutofit/>
          </a:bodyPr>
          <a:lstStyle/>
          <a:p>
            <a:r>
              <a:rPr lang="en-US" sz="4800" dirty="0"/>
              <a:t>3DFloat</a:t>
            </a:r>
          </a:p>
        </p:txBody>
      </p:sp>
      <p:sp>
        <p:nvSpPr>
          <p:cNvPr id="14" name="Picture Placeholder 13">
            <a:extLst>
              <a:ext uri="{FF2B5EF4-FFF2-40B4-BE49-F238E27FC236}">
                <a16:creationId xmlns:a16="http://schemas.microsoft.com/office/drawing/2014/main" id="{967766A8-18D5-4391-8DB7-7BFF6427636C}"/>
              </a:ext>
            </a:extLst>
          </p:cNvPr>
          <p:cNvSpPr>
            <a:spLocks noGrp="1"/>
          </p:cNvSpPr>
          <p:nvPr>
            <p:ph type="pic" sz="quarter" idx="13"/>
          </p:nvPr>
        </p:nvSpPr>
        <p:spPr>
          <a:xfrm>
            <a:off x="0" y="0"/>
            <a:ext cx="7452360" cy="6858000"/>
          </a:xfrm>
          <a:solidFill>
            <a:schemeClr val="accent5"/>
          </a:solidFill>
        </p:spPr>
        <p:txBody>
          <a:bodyPr>
            <a:noAutofit/>
          </a:bodyPr>
          <a:lstStyle/>
          <a:p>
            <a:r>
              <a:rPr lang="en-US"/>
              <a:t>Click icon to add picture</a:t>
            </a:r>
          </a:p>
        </p:txBody>
      </p:sp>
      <p:sp>
        <p:nvSpPr>
          <p:cNvPr id="8" name="Oval 7">
            <a:extLst>
              <a:ext uri="{FF2B5EF4-FFF2-40B4-BE49-F238E27FC236}">
                <a16:creationId xmlns:a16="http://schemas.microsoft.com/office/drawing/2014/main" id="{938AD48E-7D67-4BE9-97B6-DB64DE5253B9}"/>
              </a:ext>
              <a:ext uri="{C183D7F6-B498-43B3-948B-1728B52AA6E4}">
                <adec:decorative xmlns:adec="http://schemas.microsoft.com/office/drawing/2017/decorative" val="1"/>
              </a:ext>
            </a:extLst>
          </p:cNvPr>
          <p:cNvSpPr>
            <a:spLocks noChangeAspect="1"/>
          </p:cNvSpPr>
          <p:nvPr userDrawn="1"/>
        </p:nvSpPr>
        <p:spPr>
          <a:xfrm>
            <a:off x="7999413" y="445272"/>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9" name="Group 8">
            <a:extLst>
              <a:ext uri="{FF2B5EF4-FFF2-40B4-BE49-F238E27FC236}">
                <a16:creationId xmlns:a16="http://schemas.microsoft.com/office/drawing/2014/main" id="{EB6FF8E2-165B-49EB-8120-14190F9491BC}"/>
              </a:ext>
              <a:ext uri="{C183D7F6-B498-43B3-948B-1728B52AA6E4}">
                <adec:decorative xmlns:adec="http://schemas.microsoft.com/office/drawing/2017/decorative" val="1"/>
              </a:ext>
            </a:extLst>
          </p:cNvPr>
          <p:cNvGrpSpPr/>
          <p:nvPr userDrawn="1"/>
        </p:nvGrpSpPr>
        <p:grpSpPr>
          <a:xfrm rot="5400000">
            <a:off x="10915300" y="5534727"/>
            <a:ext cx="667802" cy="631474"/>
            <a:chOff x="10478914" y="1506691"/>
            <a:chExt cx="667802" cy="631474"/>
          </a:xfrm>
        </p:grpSpPr>
        <p:sp>
          <p:nvSpPr>
            <p:cNvPr id="10" name="Freeform: Shape 9">
              <a:extLst>
                <a:ext uri="{FF2B5EF4-FFF2-40B4-BE49-F238E27FC236}">
                  <a16:creationId xmlns:a16="http://schemas.microsoft.com/office/drawing/2014/main" id="{79B763A7-EE7D-4306-8306-01E8C86E6350}"/>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Oval 10">
              <a:extLst>
                <a:ext uri="{FF2B5EF4-FFF2-40B4-BE49-F238E27FC236}">
                  <a16:creationId xmlns:a16="http://schemas.microsoft.com/office/drawing/2014/main" id="{4B3A935F-6844-4FCE-B0AE-5492715A58F1}"/>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3" name="Text Placeholder 2">
            <a:extLst>
              <a:ext uri="{FF2B5EF4-FFF2-40B4-BE49-F238E27FC236}">
                <a16:creationId xmlns:a16="http://schemas.microsoft.com/office/drawing/2014/main" id="{5B16EB97-6E8A-4B50-8701-7CB158044DCA}"/>
              </a:ext>
            </a:extLst>
          </p:cNvPr>
          <p:cNvSpPr>
            <a:spLocks noGrp="1"/>
          </p:cNvSpPr>
          <p:nvPr>
            <p:ph type="body" sz="quarter" idx="14"/>
          </p:nvPr>
        </p:nvSpPr>
        <p:spPr>
          <a:xfrm>
            <a:off x="7999413" y="3568700"/>
            <a:ext cx="3565524" cy="1731963"/>
          </a:xfrm>
        </p:spPr>
        <p:txBody>
          <a:bodyPr>
            <a:noAutofit/>
          </a:bodyPr>
          <a:lstStyle>
            <a:lvl1pPr>
              <a:buNone/>
              <a:defRPr sz="2000"/>
            </a:lvl1pPr>
            <a:lvl2pPr>
              <a:buNone/>
              <a:defRPr sz="2000"/>
            </a:lvl2pPr>
            <a:lvl3pPr>
              <a:buNone/>
              <a:defRPr sz="2000"/>
            </a:lvl3pPr>
            <a:lvl4pPr>
              <a:buNone/>
              <a:defRPr sz="2000"/>
            </a:lvl4pPr>
            <a:lvl5pPr>
              <a:buNone/>
              <a:defRPr sz="2000"/>
            </a:lvl5pPr>
          </a:lstStyle>
          <a:p>
            <a:pPr lvl="0"/>
            <a:r>
              <a:rPr lang="en-US"/>
              <a:t>Click to edit Master text styles</a:t>
            </a:r>
          </a:p>
        </p:txBody>
      </p:sp>
    </p:spTree>
    <p:extLst>
      <p:ext uri="{BB962C8B-B14F-4D97-AF65-F5344CB8AC3E}">
        <p14:creationId xmlns:p14="http://schemas.microsoft.com/office/powerpoint/2010/main" val="13021154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Team">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38C6F9E-A74F-4F54-9409-B6B93DF8CE78}"/>
              </a:ext>
              <a:ext uri="{C183D7F6-B498-43B3-948B-1728B52AA6E4}">
                <adec:decorative xmlns:adec="http://schemas.microsoft.com/office/drawing/2017/decorative" val="1"/>
              </a:ext>
            </a:extLst>
          </p:cNvPr>
          <p:cNvSpPr/>
          <p:nvPr userDrawn="1"/>
        </p:nvSpPr>
        <p:spPr>
          <a:xfrm>
            <a:off x="0" y="5773729"/>
            <a:ext cx="12192000" cy="1084271"/>
          </a:xfrm>
          <a:prstGeom prst="rect">
            <a:avLst/>
          </a:prstGeom>
          <a:gradFill flip="none" rotWithShape="1">
            <a:gsLst>
              <a:gs pos="100000">
                <a:schemeClr val="bg2">
                  <a:alpha val="60000"/>
                </a:schemeClr>
              </a:gs>
              <a:gs pos="40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34" name="Oval 33">
            <a:extLst>
              <a:ext uri="{FF2B5EF4-FFF2-40B4-BE49-F238E27FC236}">
                <a16:creationId xmlns:a16="http://schemas.microsoft.com/office/drawing/2014/main" id="{6F0F71C5-78A4-4793-9BD4-3DF0EE3E3EB7}"/>
              </a:ext>
              <a:ext uri="{C183D7F6-B498-43B3-948B-1728B52AA6E4}">
                <adec:decorative xmlns:adec="http://schemas.microsoft.com/office/drawing/2017/decorative" val="1"/>
              </a:ext>
            </a:extLst>
          </p:cNvPr>
          <p:cNvSpPr>
            <a:spLocks noChangeAspect="1"/>
          </p:cNvSpPr>
          <p:nvPr userDrawn="1"/>
        </p:nvSpPr>
        <p:spPr>
          <a:xfrm>
            <a:off x="10288775" y="7626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Title 5">
            <a:extLst>
              <a:ext uri="{FF2B5EF4-FFF2-40B4-BE49-F238E27FC236}">
                <a16:creationId xmlns:a16="http://schemas.microsoft.com/office/drawing/2014/main" id="{36F60F77-4CC9-4F86-B70A-85012C6588A0}"/>
              </a:ext>
            </a:extLst>
          </p:cNvPr>
          <p:cNvSpPr>
            <a:spLocks noGrp="1"/>
          </p:cNvSpPr>
          <p:nvPr>
            <p:ph type="ctrTitle" hasCustomPrompt="1"/>
          </p:nvPr>
        </p:nvSpPr>
        <p:spPr>
          <a:xfrm>
            <a:off x="548640" y="548640"/>
            <a:ext cx="8281987" cy="1253041"/>
          </a:xfrm>
        </p:spPr>
        <p:txBody>
          <a:bodyPr>
            <a:noAutofit/>
          </a:bodyPr>
          <a:lstStyle/>
          <a:p>
            <a:r>
              <a:rPr lang="en-US" dirty="0"/>
              <a:t>Team</a:t>
            </a:r>
          </a:p>
        </p:txBody>
      </p:sp>
      <p:grpSp>
        <p:nvGrpSpPr>
          <p:cNvPr id="51" name="Group 50">
            <a:extLst>
              <a:ext uri="{FF2B5EF4-FFF2-40B4-BE49-F238E27FC236}">
                <a16:creationId xmlns:a16="http://schemas.microsoft.com/office/drawing/2014/main" id="{E6093F87-C1F6-4FAB-B891-6F7D7FC20751}"/>
              </a:ext>
              <a:ext uri="{C183D7F6-B498-43B3-948B-1728B52AA6E4}">
                <adec:decorative xmlns:adec="http://schemas.microsoft.com/office/drawing/2017/decorative" val="1"/>
              </a:ext>
            </a:extLst>
          </p:cNvPr>
          <p:cNvGrpSpPr/>
          <p:nvPr userDrawn="1"/>
        </p:nvGrpSpPr>
        <p:grpSpPr>
          <a:xfrm>
            <a:off x="1800565" y="4518946"/>
            <a:ext cx="1980001" cy="1363916"/>
            <a:chOff x="4879602" y="3781429"/>
            <a:chExt cx="1980001" cy="1363916"/>
          </a:xfrm>
        </p:grpSpPr>
        <p:sp>
          <p:nvSpPr>
            <p:cNvPr id="52" name="Freeform: Shape 51">
              <a:extLst>
                <a:ext uri="{FF2B5EF4-FFF2-40B4-BE49-F238E27FC236}">
                  <a16:creationId xmlns:a16="http://schemas.microsoft.com/office/drawing/2014/main" id="{E1A4FD5C-1E5B-46D1-BA9D-99928D19AF04}"/>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3" name="Freeform: Shape 52">
              <a:extLst>
                <a:ext uri="{FF2B5EF4-FFF2-40B4-BE49-F238E27FC236}">
                  <a16:creationId xmlns:a16="http://schemas.microsoft.com/office/drawing/2014/main" id="{B7DF0ED5-A971-408F-A055-C7E5D7A623CD}"/>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solidFill>
                  <a:schemeClr val="tx1"/>
                </a:solidFill>
              </a:endParaRPr>
            </a:p>
          </p:txBody>
        </p:sp>
        <p:sp>
          <p:nvSpPr>
            <p:cNvPr id="54" name="Oval 53">
              <a:extLst>
                <a:ext uri="{FF2B5EF4-FFF2-40B4-BE49-F238E27FC236}">
                  <a16:creationId xmlns:a16="http://schemas.microsoft.com/office/drawing/2014/main" id="{AA81F353-4C5B-4A37-9846-2C1E2D0FC25F}"/>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Oval 54">
              <a:extLst>
                <a:ext uri="{FF2B5EF4-FFF2-40B4-BE49-F238E27FC236}">
                  <a16:creationId xmlns:a16="http://schemas.microsoft.com/office/drawing/2014/main" id="{42B74EA3-11CE-4D3F-99AD-162563447653}"/>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56" name="Picture Placeholder 55">
            <a:extLst>
              <a:ext uri="{FF2B5EF4-FFF2-40B4-BE49-F238E27FC236}">
                <a16:creationId xmlns:a16="http://schemas.microsoft.com/office/drawing/2014/main" id="{8F41896B-6DDA-4F82-9F74-3EBF93A3CD58}"/>
              </a:ext>
            </a:extLst>
          </p:cNvPr>
          <p:cNvSpPr>
            <a:spLocks noGrp="1"/>
          </p:cNvSpPr>
          <p:nvPr>
            <p:ph type="pic" sz="quarter" idx="13"/>
          </p:nvPr>
        </p:nvSpPr>
        <p:spPr>
          <a:xfrm>
            <a:off x="1078992" y="1990724"/>
            <a:ext cx="1691640" cy="1435608"/>
          </a:xfrm>
          <a:solidFill>
            <a:schemeClr val="accent5"/>
          </a:solidFill>
        </p:spPr>
        <p:txBody>
          <a:bodyPr>
            <a:noAutofit/>
          </a:bodyPr>
          <a:lstStyle/>
          <a:p>
            <a:r>
              <a:rPr lang="en-US"/>
              <a:t>Click icon to add picture</a:t>
            </a:r>
          </a:p>
        </p:txBody>
      </p:sp>
      <p:sp>
        <p:nvSpPr>
          <p:cNvPr id="57" name="Picture Placeholder 55">
            <a:extLst>
              <a:ext uri="{FF2B5EF4-FFF2-40B4-BE49-F238E27FC236}">
                <a16:creationId xmlns:a16="http://schemas.microsoft.com/office/drawing/2014/main" id="{EF85499B-C29A-4C8B-922C-7CE4771E352C}"/>
              </a:ext>
            </a:extLst>
          </p:cNvPr>
          <p:cNvSpPr>
            <a:spLocks noGrp="1"/>
          </p:cNvSpPr>
          <p:nvPr>
            <p:ph type="pic" sz="quarter" idx="14"/>
          </p:nvPr>
        </p:nvSpPr>
        <p:spPr>
          <a:xfrm>
            <a:off x="3838384" y="1990724"/>
            <a:ext cx="1691640" cy="1435608"/>
          </a:xfrm>
          <a:solidFill>
            <a:schemeClr val="accent5"/>
          </a:solidFill>
        </p:spPr>
        <p:txBody>
          <a:bodyPr>
            <a:noAutofit/>
          </a:bodyPr>
          <a:lstStyle/>
          <a:p>
            <a:r>
              <a:rPr lang="en-US"/>
              <a:t>Click icon to add picture</a:t>
            </a:r>
          </a:p>
        </p:txBody>
      </p:sp>
      <p:sp>
        <p:nvSpPr>
          <p:cNvPr id="58" name="Picture Placeholder 55">
            <a:extLst>
              <a:ext uri="{FF2B5EF4-FFF2-40B4-BE49-F238E27FC236}">
                <a16:creationId xmlns:a16="http://schemas.microsoft.com/office/drawing/2014/main" id="{F82A1DB8-0AE7-4E17-B07B-FCF45B85EE17}"/>
              </a:ext>
            </a:extLst>
          </p:cNvPr>
          <p:cNvSpPr>
            <a:spLocks noGrp="1"/>
          </p:cNvSpPr>
          <p:nvPr>
            <p:ph type="pic" sz="quarter" idx="15"/>
          </p:nvPr>
        </p:nvSpPr>
        <p:spPr>
          <a:xfrm>
            <a:off x="6661976" y="1993392"/>
            <a:ext cx="1691640" cy="1435608"/>
          </a:xfrm>
          <a:solidFill>
            <a:schemeClr val="accent5"/>
          </a:solidFill>
        </p:spPr>
        <p:txBody>
          <a:bodyPr>
            <a:noAutofit/>
          </a:bodyPr>
          <a:lstStyle/>
          <a:p>
            <a:r>
              <a:rPr lang="en-US"/>
              <a:t>Click icon to add picture</a:t>
            </a:r>
            <a:endParaRPr lang="en-US" dirty="0"/>
          </a:p>
        </p:txBody>
      </p:sp>
      <p:sp>
        <p:nvSpPr>
          <p:cNvPr id="59" name="Picture Placeholder 55">
            <a:extLst>
              <a:ext uri="{FF2B5EF4-FFF2-40B4-BE49-F238E27FC236}">
                <a16:creationId xmlns:a16="http://schemas.microsoft.com/office/drawing/2014/main" id="{A83EEB6C-83B7-471D-B5A4-4071534048D2}"/>
              </a:ext>
            </a:extLst>
          </p:cNvPr>
          <p:cNvSpPr>
            <a:spLocks noGrp="1"/>
          </p:cNvSpPr>
          <p:nvPr>
            <p:ph type="pic" sz="quarter" idx="16"/>
          </p:nvPr>
        </p:nvSpPr>
        <p:spPr>
          <a:xfrm>
            <a:off x="9485568" y="1990724"/>
            <a:ext cx="1691640" cy="1435608"/>
          </a:xfrm>
          <a:solidFill>
            <a:schemeClr val="accent5"/>
          </a:solidFill>
        </p:spPr>
        <p:txBody>
          <a:bodyPr>
            <a:noAutofit/>
          </a:bodyPr>
          <a:lstStyle/>
          <a:p>
            <a:r>
              <a:rPr lang="en-US"/>
              <a:t>Click icon to add picture</a:t>
            </a:r>
          </a:p>
        </p:txBody>
      </p:sp>
      <p:sp>
        <p:nvSpPr>
          <p:cNvPr id="63" name="Text Placeholder 62">
            <a:extLst>
              <a:ext uri="{FF2B5EF4-FFF2-40B4-BE49-F238E27FC236}">
                <a16:creationId xmlns:a16="http://schemas.microsoft.com/office/drawing/2014/main" id="{17A96A8C-F792-485A-9BB9-4DEDCA0CE6B8}"/>
              </a:ext>
            </a:extLst>
          </p:cNvPr>
          <p:cNvSpPr>
            <a:spLocks noGrp="1"/>
          </p:cNvSpPr>
          <p:nvPr>
            <p:ph type="body" sz="quarter" idx="18" hasCustomPrompt="1"/>
          </p:nvPr>
        </p:nvSpPr>
        <p:spPr>
          <a:xfrm>
            <a:off x="1079500" y="3781425"/>
            <a:ext cx="1711325" cy="365760"/>
          </a:xfrm>
        </p:spPr>
        <p:txBody>
          <a:bodyPr>
            <a:noAutofit/>
          </a:bodyPr>
          <a:lstStyle>
            <a:lvl1pPr>
              <a:buNone/>
              <a:defRPr sz="2000" b="1"/>
            </a:lvl1pPr>
          </a:lstStyle>
          <a:p>
            <a:pPr lvl="0"/>
            <a:r>
              <a:rPr lang="en-US" dirty="0"/>
              <a:t>Name</a:t>
            </a:r>
          </a:p>
        </p:txBody>
      </p:sp>
      <p:sp>
        <p:nvSpPr>
          <p:cNvPr id="61" name="Text Placeholder 60">
            <a:extLst>
              <a:ext uri="{FF2B5EF4-FFF2-40B4-BE49-F238E27FC236}">
                <a16:creationId xmlns:a16="http://schemas.microsoft.com/office/drawing/2014/main" id="{6C65AE07-519E-4E3B-8521-621C8343914D}"/>
              </a:ext>
            </a:extLst>
          </p:cNvPr>
          <p:cNvSpPr>
            <a:spLocks noGrp="1"/>
          </p:cNvSpPr>
          <p:nvPr>
            <p:ph type="body" sz="quarter" idx="17" hasCustomPrompt="1"/>
          </p:nvPr>
        </p:nvSpPr>
        <p:spPr>
          <a:xfrm>
            <a:off x="1078733" y="4232949"/>
            <a:ext cx="1711572" cy="638175"/>
          </a:xfrm>
        </p:spPr>
        <p:txBody>
          <a:bodyPr>
            <a:noAutofit/>
          </a:bodyPr>
          <a:lstStyle>
            <a:lvl1pPr>
              <a:buNone/>
              <a:defRPr sz="1800"/>
            </a:lvl1pPr>
          </a:lstStyle>
          <a:p>
            <a:pPr lvl="0"/>
            <a:r>
              <a:rPr lang="en-US" dirty="0"/>
              <a:t>Title</a:t>
            </a:r>
          </a:p>
        </p:txBody>
      </p:sp>
      <p:sp>
        <p:nvSpPr>
          <p:cNvPr id="65" name="Text Placeholder 62">
            <a:extLst>
              <a:ext uri="{FF2B5EF4-FFF2-40B4-BE49-F238E27FC236}">
                <a16:creationId xmlns:a16="http://schemas.microsoft.com/office/drawing/2014/main" id="{FB878318-C287-428B-8105-429BC4B03F55}"/>
              </a:ext>
            </a:extLst>
          </p:cNvPr>
          <p:cNvSpPr>
            <a:spLocks noGrp="1"/>
          </p:cNvSpPr>
          <p:nvPr>
            <p:ph type="body" sz="quarter" idx="20" hasCustomPrompt="1"/>
          </p:nvPr>
        </p:nvSpPr>
        <p:spPr>
          <a:xfrm>
            <a:off x="3839151" y="3781425"/>
            <a:ext cx="1711325" cy="365760"/>
          </a:xfrm>
        </p:spPr>
        <p:txBody>
          <a:bodyPr>
            <a:noAutofit/>
          </a:bodyPr>
          <a:lstStyle>
            <a:lvl1pPr>
              <a:buNone/>
              <a:defRPr sz="2000" b="1"/>
            </a:lvl1pPr>
          </a:lstStyle>
          <a:p>
            <a:pPr lvl="0"/>
            <a:r>
              <a:rPr lang="en-US" dirty="0"/>
              <a:t>Name</a:t>
            </a:r>
          </a:p>
        </p:txBody>
      </p:sp>
      <p:sp>
        <p:nvSpPr>
          <p:cNvPr id="64" name="Text Placeholder 60">
            <a:extLst>
              <a:ext uri="{FF2B5EF4-FFF2-40B4-BE49-F238E27FC236}">
                <a16:creationId xmlns:a16="http://schemas.microsoft.com/office/drawing/2014/main" id="{1465E516-2CEF-4F9E-9375-7D41DCFCBB41}"/>
              </a:ext>
            </a:extLst>
          </p:cNvPr>
          <p:cNvSpPr>
            <a:spLocks noGrp="1"/>
          </p:cNvSpPr>
          <p:nvPr>
            <p:ph type="body" sz="quarter" idx="19" hasCustomPrompt="1"/>
          </p:nvPr>
        </p:nvSpPr>
        <p:spPr>
          <a:xfrm>
            <a:off x="3838384" y="4232949"/>
            <a:ext cx="1711572" cy="638175"/>
          </a:xfrm>
        </p:spPr>
        <p:txBody>
          <a:bodyPr>
            <a:noAutofit/>
          </a:bodyPr>
          <a:lstStyle>
            <a:lvl1pPr>
              <a:buNone/>
              <a:defRPr sz="1800"/>
            </a:lvl1pPr>
          </a:lstStyle>
          <a:p>
            <a:pPr lvl="0"/>
            <a:r>
              <a:rPr lang="en-US" dirty="0"/>
              <a:t>Title</a:t>
            </a:r>
          </a:p>
        </p:txBody>
      </p:sp>
      <p:sp>
        <p:nvSpPr>
          <p:cNvPr id="67" name="Text Placeholder 62">
            <a:extLst>
              <a:ext uri="{FF2B5EF4-FFF2-40B4-BE49-F238E27FC236}">
                <a16:creationId xmlns:a16="http://schemas.microsoft.com/office/drawing/2014/main" id="{FE012CE3-36AA-4016-A88E-27BCFFEFD69F}"/>
              </a:ext>
            </a:extLst>
          </p:cNvPr>
          <p:cNvSpPr>
            <a:spLocks noGrp="1"/>
          </p:cNvSpPr>
          <p:nvPr>
            <p:ph type="body" sz="quarter" idx="22" hasCustomPrompt="1"/>
          </p:nvPr>
        </p:nvSpPr>
        <p:spPr>
          <a:xfrm>
            <a:off x="6662743" y="3781425"/>
            <a:ext cx="1711325" cy="365760"/>
          </a:xfrm>
        </p:spPr>
        <p:txBody>
          <a:bodyPr>
            <a:noAutofit/>
          </a:bodyPr>
          <a:lstStyle>
            <a:lvl1pPr>
              <a:buNone/>
              <a:defRPr sz="2000" b="1"/>
            </a:lvl1pPr>
          </a:lstStyle>
          <a:p>
            <a:pPr lvl="0"/>
            <a:r>
              <a:rPr lang="en-US" dirty="0"/>
              <a:t>Name</a:t>
            </a:r>
          </a:p>
        </p:txBody>
      </p:sp>
      <p:sp>
        <p:nvSpPr>
          <p:cNvPr id="66" name="Text Placeholder 60">
            <a:extLst>
              <a:ext uri="{FF2B5EF4-FFF2-40B4-BE49-F238E27FC236}">
                <a16:creationId xmlns:a16="http://schemas.microsoft.com/office/drawing/2014/main" id="{8D5671AF-0137-4226-8A84-2784817E519C}"/>
              </a:ext>
            </a:extLst>
          </p:cNvPr>
          <p:cNvSpPr>
            <a:spLocks noGrp="1"/>
          </p:cNvSpPr>
          <p:nvPr>
            <p:ph type="body" sz="quarter" idx="21" hasCustomPrompt="1"/>
          </p:nvPr>
        </p:nvSpPr>
        <p:spPr>
          <a:xfrm>
            <a:off x="6661976" y="4232949"/>
            <a:ext cx="1711572" cy="638175"/>
          </a:xfrm>
        </p:spPr>
        <p:txBody>
          <a:bodyPr>
            <a:noAutofit/>
          </a:bodyPr>
          <a:lstStyle>
            <a:lvl1pPr>
              <a:buNone/>
              <a:defRPr sz="1800"/>
            </a:lvl1pPr>
          </a:lstStyle>
          <a:p>
            <a:pPr lvl="0"/>
            <a:r>
              <a:rPr lang="en-US" dirty="0"/>
              <a:t>Title</a:t>
            </a:r>
          </a:p>
        </p:txBody>
      </p:sp>
      <p:sp>
        <p:nvSpPr>
          <p:cNvPr id="69" name="Text Placeholder 62">
            <a:extLst>
              <a:ext uri="{FF2B5EF4-FFF2-40B4-BE49-F238E27FC236}">
                <a16:creationId xmlns:a16="http://schemas.microsoft.com/office/drawing/2014/main" id="{DA1587F0-23BF-4FB8-B06C-2B0AA928E931}"/>
              </a:ext>
            </a:extLst>
          </p:cNvPr>
          <p:cNvSpPr>
            <a:spLocks noGrp="1"/>
          </p:cNvSpPr>
          <p:nvPr>
            <p:ph type="body" sz="quarter" idx="24" hasCustomPrompt="1"/>
          </p:nvPr>
        </p:nvSpPr>
        <p:spPr>
          <a:xfrm>
            <a:off x="9433112" y="3787288"/>
            <a:ext cx="1711325" cy="365760"/>
          </a:xfrm>
        </p:spPr>
        <p:txBody>
          <a:bodyPr>
            <a:noAutofit/>
          </a:bodyPr>
          <a:lstStyle>
            <a:lvl1pPr>
              <a:buNone/>
              <a:defRPr sz="2000" b="1"/>
            </a:lvl1pPr>
          </a:lstStyle>
          <a:p>
            <a:pPr lvl="0"/>
            <a:r>
              <a:rPr lang="en-US" dirty="0"/>
              <a:t>Name</a:t>
            </a:r>
          </a:p>
        </p:txBody>
      </p:sp>
      <p:sp>
        <p:nvSpPr>
          <p:cNvPr id="68" name="Text Placeholder 60">
            <a:extLst>
              <a:ext uri="{FF2B5EF4-FFF2-40B4-BE49-F238E27FC236}">
                <a16:creationId xmlns:a16="http://schemas.microsoft.com/office/drawing/2014/main" id="{565C0B22-B5E7-44BB-A17C-7FB5BB5D82BB}"/>
              </a:ext>
            </a:extLst>
          </p:cNvPr>
          <p:cNvSpPr>
            <a:spLocks noGrp="1"/>
          </p:cNvSpPr>
          <p:nvPr>
            <p:ph type="body" sz="quarter" idx="23" hasCustomPrompt="1"/>
          </p:nvPr>
        </p:nvSpPr>
        <p:spPr>
          <a:xfrm>
            <a:off x="9432345" y="4238812"/>
            <a:ext cx="1711572" cy="638175"/>
          </a:xfrm>
        </p:spPr>
        <p:txBody>
          <a:bodyPr>
            <a:noAutofit/>
          </a:bodyPr>
          <a:lstStyle>
            <a:lvl1pPr>
              <a:buNone/>
              <a:defRPr sz="1800"/>
            </a:lvl1pPr>
          </a:lstStyle>
          <a:p>
            <a:pPr lvl="0"/>
            <a:r>
              <a:rPr lang="en-US" dirty="0"/>
              <a:t>Title</a:t>
            </a:r>
          </a:p>
        </p:txBody>
      </p:sp>
      <p:sp>
        <p:nvSpPr>
          <p:cNvPr id="4" name="Date Placeholder 3">
            <a:extLst>
              <a:ext uri="{FF2B5EF4-FFF2-40B4-BE49-F238E27FC236}">
                <a16:creationId xmlns:a16="http://schemas.microsoft.com/office/drawing/2014/main" id="{D8661572-1A59-4E3B-BA65-3329E9468C69}"/>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AFEF84F1-99FE-4F0B-9E76-F581C2C1B6D9}"/>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97B2D769-16B1-43C4-BF14-3175533511ED}"/>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2004443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1">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55583" y="737115"/>
            <a:ext cx="4640418" cy="5407091"/>
          </a:xfrm>
        </p:spPr>
        <p:txBody>
          <a:bodyPr lIns="0">
            <a:normAutofit/>
          </a:bodyPr>
          <a:lstStyle>
            <a:lvl1pPr>
              <a:defRPr sz="3600"/>
            </a:lvl1pPr>
          </a:lstStyle>
          <a:p>
            <a:r>
              <a:rPr lang="en-US" dirty="0"/>
              <a:t>Click to add title</a:t>
            </a:r>
          </a:p>
        </p:txBody>
      </p:sp>
      <p:sp>
        <p:nvSpPr>
          <p:cNvPr id="2" name="Content Placeholder 7">
            <a:extLst>
              <a:ext uri="{FF2B5EF4-FFF2-40B4-BE49-F238E27FC236}">
                <a16:creationId xmlns:a16="http://schemas.microsoft.com/office/drawing/2014/main" id="{AEA3C42D-C3E7-4F13-63E2-96D7A3B21113}"/>
              </a:ext>
            </a:extLst>
          </p:cNvPr>
          <p:cNvSpPr>
            <a:spLocks noGrp="1"/>
          </p:cNvSpPr>
          <p:nvPr>
            <p:ph sz="quarter" idx="12" hasCustomPrompt="1"/>
          </p:nvPr>
        </p:nvSpPr>
        <p:spPr>
          <a:xfrm>
            <a:off x="6388461" y="737115"/>
            <a:ext cx="4449712" cy="5407091"/>
          </a:xfrm>
        </p:spPr>
        <p:txBody>
          <a:bodyPr lIns="0" tIns="0" rIns="0" bIns="0" anchor="ctr">
            <a:normAutofit/>
          </a:bodyPr>
          <a:lstStyle>
            <a:lvl1pPr marL="228600" indent="-228600">
              <a:lnSpc>
                <a:spcPct val="100000"/>
              </a:lnSpc>
              <a:spcBef>
                <a:spcPts val="0"/>
              </a:spcBef>
              <a:spcAft>
                <a:spcPts val="1200"/>
              </a:spcAft>
              <a:buFont typeface="Arial" panose="020B0604020202020204" pitchFamily="34" charset="0"/>
              <a:buChar char="•"/>
              <a:defRPr sz="2000"/>
            </a:lvl1pPr>
            <a:lvl2pPr marL="685800" indent="-228600">
              <a:lnSpc>
                <a:spcPct val="100000"/>
              </a:lnSpc>
              <a:spcBef>
                <a:spcPts val="0"/>
              </a:spcBef>
              <a:spcAft>
                <a:spcPts val="1200"/>
              </a:spcAft>
              <a:buFont typeface="Arial" panose="020B0604020202020204" pitchFamily="34" charset="0"/>
              <a:buChar char="•"/>
              <a:defRPr sz="2000"/>
            </a:lvl2pPr>
            <a:lvl3pPr marL="1143000" indent="-228600">
              <a:spcBef>
                <a:spcPts val="0"/>
              </a:spcBef>
              <a:spcAft>
                <a:spcPts val="1200"/>
              </a:spcAft>
              <a:buFont typeface="Arial" panose="020B0604020202020204" pitchFamily="34" charset="0"/>
              <a:buChar char="•"/>
              <a:defRPr sz="2000"/>
            </a:lvl3pPr>
            <a:lvl4pPr marL="1600200" indent="-228600">
              <a:spcBef>
                <a:spcPts val="0"/>
              </a:spcBef>
              <a:spcAft>
                <a:spcPts val="1200"/>
              </a:spcAft>
              <a:buFont typeface="Arial" panose="020B0604020202020204" pitchFamily="34" charset="0"/>
              <a:buChar char="•"/>
              <a:defRPr sz="2000"/>
            </a:lvl4pPr>
            <a:lvl5pPr marL="2057400" indent="-228600">
              <a:spcBef>
                <a:spcPts val="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 name="Straight Connector 2">
            <a:extLst>
              <a:ext uri="{FF2B5EF4-FFF2-40B4-BE49-F238E27FC236}">
                <a16:creationId xmlns:a16="http://schemas.microsoft.com/office/drawing/2014/main" id="{45FE61D9-DA99-9DA5-5DD2-C4118066CA63}"/>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E64603E-965E-E3BF-203B-F4D99428203D}"/>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5">
            <a:extLst>
              <a:ext uri="{FF2B5EF4-FFF2-40B4-BE49-F238E27FC236}">
                <a16:creationId xmlns:a16="http://schemas.microsoft.com/office/drawing/2014/main" id="{4E9F5D75-1D8F-F695-81F8-4A6D0C678215}"/>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32772451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Quo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062BF5C-3876-4161-B4FF-14CA94D326C6}"/>
              </a:ext>
            </a:extLst>
          </p:cNvPr>
          <p:cNvSpPr>
            <a:spLocks noGrp="1"/>
          </p:cNvSpPr>
          <p:nvPr>
            <p:ph type="title"/>
          </p:nvPr>
        </p:nvSpPr>
        <p:spPr>
          <a:xfrm>
            <a:off x="550864" y="549275"/>
            <a:ext cx="3566160" cy="3384550"/>
          </a:xfrm>
        </p:spPr>
        <p:txBody>
          <a:bodyPr wrap="square" anchor="b" anchorCtr="0">
            <a:noAutofit/>
          </a:bodyPr>
          <a:lstStyle>
            <a:lvl1pPr>
              <a:defRPr sz="4000"/>
            </a:lvl1pPr>
          </a:lstStyle>
          <a:p>
            <a:r>
              <a:rPr lang="en-US"/>
              <a:t>Click to edit Master title style</a:t>
            </a:r>
            <a:endParaRPr lang="en-US" dirty="0"/>
          </a:p>
        </p:txBody>
      </p:sp>
      <p:grpSp>
        <p:nvGrpSpPr>
          <p:cNvPr id="8" name="Group 7">
            <a:extLst>
              <a:ext uri="{FF2B5EF4-FFF2-40B4-BE49-F238E27FC236}">
                <a16:creationId xmlns:a16="http://schemas.microsoft.com/office/drawing/2014/main" id="{B17C5C60-EC4D-410B-9997-0B73289605FD}"/>
              </a:ext>
              <a:ext uri="{C183D7F6-B498-43B3-948B-1728B52AA6E4}">
                <adec:decorative xmlns:adec="http://schemas.microsoft.com/office/drawing/2017/decorative" val="1"/>
              </a:ext>
            </a:extLst>
          </p:cNvPr>
          <p:cNvGrpSpPr/>
          <p:nvPr userDrawn="1"/>
        </p:nvGrpSpPr>
        <p:grpSpPr>
          <a:xfrm>
            <a:off x="10822156" y="4143453"/>
            <a:ext cx="734257" cy="760506"/>
            <a:chOff x="5243759" y="1363788"/>
            <a:chExt cx="734257" cy="760506"/>
          </a:xfrm>
        </p:grpSpPr>
        <p:sp>
          <p:nvSpPr>
            <p:cNvPr id="9" name="Freeform 5">
              <a:extLst>
                <a:ext uri="{FF2B5EF4-FFF2-40B4-BE49-F238E27FC236}">
                  <a16:creationId xmlns:a16="http://schemas.microsoft.com/office/drawing/2014/main" id="{0573155C-3428-4F4F-AE66-A519D777EAAE}"/>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Freeform 6">
              <a:extLst>
                <a:ext uri="{FF2B5EF4-FFF2-40B4-BE49-F238E27FC236}">
                  <a16:creationId xmlns:a16="http://schemas.microsoft.com/office/drawing/2014/main" id="{1853496C-159E-4D47-94B5-0835FB6511BA}"/>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Freeform 8">
              <a:extLst>
                <a:ext uri="{FF2B5EF4-FFF2-40B4-BE49-F238E27FC236}">
                  <a16:creationId xmlns:a16="http://schemas.microsoft.com/office/drawing/2014/main" id="{CE93E330-715B-44E8-84D9-CE166D428DAB}"/>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2" name="Oval 11">
            <a:extLst>
              <a:ext uri="{FF2B5EF4-FFF2-40B4-BE49-F238E27FC236}">
                <a16:creationId xmlns:a16="http://schemas.microsoft.com/office/drawing/2014/main" id="{80A2FA6F-99B7-4984-A80C-570644889F02}"/>
              </a:ext>
              <a:ext uri="{C183D7F6-B498-43B3-948B-1728B52AA6E4}">
                <adec:decorative xmlns:adec="http://schemas.microsoft.com/office/drawing/2017/decorative" val="1"/>
              </a:ext>
            </a:extLst>
          </p:cNvPr>
          <p:cNvSpPr>
            <a:spLocks noChangeAspect="1"/>
          </p:cNvSpPr>
          <p:nvPr userDrawn="1"/>
        </p:nvSpPr>
        <p:spPr>
          <a:xfrm>
            <a:off x="5668780" y="50590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Content Placeholder 16">
            <a:extLst>
              <a:ext uri="{FF2B5EF4-FFF2-40B4-BE49-F238E27FC236}">
                <a16:creationId xmlns:a16="http://schemas.microsoft.com/office/drawing/2014/main" id="{439C8C03-81B3-4DE8-B96A-78258E4467CC}"/>
              </a:ext>
            </a:extLst>
          </p:cNvPr>
          <p:cNvSpPr>
            <a:spLocks noGrp="1"/>
          </p:cNvSpPr>
          <p:nvPr>
            <p:ph sz="quarter" idx="15"/>
          </p:nvPr>
        </p:nvSpPr>
        <p:spPr>
          <a:xfrm>
            <a:off x="550863" y="4097338"/>
            <a:ext cx="3565524" cy="2351087"/>
          </a:xfrm>
        </p:spPr>
        <p:txBody>
          <a:bodyPr>
            <a:noAutofit/>
          </a:bodyPr>
          <a:lstStyle>
            <a:lvl1pPr>
              <a:buNone/>
              <a:defRPr sz="2400"/>
            </a:lvl1pPr>
            <a:lvl2pPr>
              <a:defRPr sz="2000"/>
            </a:lvl2pPr>
            <a:lvl3pPr>
              <a:defRPr sz="2000"/>
            </a:lvl3pPr>
            <a:lvl4pPr>
              <a:defRPr sz="2000"/>
            </a:lvl4pPr>
            <a:lvl5pPr>
              <a:defRPr sz="2000"/>
            </a:lvl5pPr>
          </a:lstStyle>
          <a:p>
            <a:pPr lvl="0"/>
            <a:r>
              <a:rPr lang="en-US"/>
              <a:t>Click to edit Master text styles</a:t>
            </a:r>
          </a:p>
        </p:txBody>
      </p:sp>
      <p:sp>
        <p:nvSpPr>
          <p:cNvPr id="15" name="Picture Placeholder 14">
            <a:extLst>
              <a:ext uri="{FF2B5EF4-FFF2-40B4-BE49-F238E27FC236}">
                <a16:creationId xmlns:a16="http://schemas.microsoft.com/office/drawing/2014/main" id="{C1FBB56D-C8B1-4ED9-A5DB-72BA636DADF3}"/>
              </a:ext>
            </a:extLst>
          </p:cNvPr>
          <p:cNvSpPr>
            <a:spLocks noGrp="1"/>
          </p:cNvSpPr>
          <p:nvPr>
            <p:ph type="pic" sz="quarter" idx="13"/>
          </p:nvPr>
        </p:nvSpPr>
        <p:spPr>
          <a:xfrm>
            <a:off x="5535809" y="656633"/>
            <a:ext cx="5132388" cy="5132388"/>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solidFill>
            <a:schemeClr val="accent5"/>
          </a:solidFill>
        </p:spPr>
        <p:txBody>
          <a:bodyPr wrap="square">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23569254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5_Chart Table Timeline">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BDBC526-6DCD-4FF6-8395-D8C22E46E527}"/>
              </a:ext>
            </a:extLst>
          </p:cNvPr>
          <p:cNvGrpSpPr/>
          <p:nvPr/>
        </p:nvGrpSpPr>
        <p:grpSpPr>
          <a:xfrm>
            <a:off x="613998" y="5334748"/>
            <a:ext cx="678135" cy="990000"/>
            <a:chOff x="10490969" y="1448827"/>
            <a:chExt cx="678135" cy="990000"/>
          </a:xfrm>
        </p:grpSpPr>
        <p:sp>
          <p:nvSpPr>
            <p:cNvPr id="13" name="Freeform: Shape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tx1"/>
                </a:solidFill>
              </a:endParaRPr>
            </a:p>
          </p:txBody>
        </p:sp>
        <p:sp>
          <p:nvSpPr>
            <p:cNvPr id="14" name="Oval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Freeform: Shape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tx1"/>
                </a:solidFill>
              </a:endParaRPr>
            </a:p>
          </p:txBody>
        </p:sp>
      </p:grpSp>
      <p:sp>
        <p:nvSpPr>
          <p:cNvPr id="2" name="Title 1">
            <a:extLst>
              <a:ext uri="{FF2B5EF4-FFF2-40B4-BE49-F238E27FC236}">
                <a16:creationId xmlns:a16="http://schemas.microsoft.com/office/drawing/2014/main" id="{B1A4B040-51E3-4DA0-B21D-EEE173E7536F}"/>
              </a:ext>
            </a:extLst>
          </p:cNvPr>
          <p:cNvSpPr>
            <a:spLocks noGrp="1"/>
          </p:cNvSpPr>
          <p:nvPr>
            <p:ph type="title"/>
          </p:nvPr>
        </p:nvSpPr>
        <p:spPr>
          <a:xfrm>
            <a:off x="550862" y="549275"/>
            <a:ext cx="11091600" cy="1332000"/>
          </a:xfrm>
        </p:spPr>
        <p:txBody>
          <a:bodyPr vert="horz" wrap="square" lIns="0" tIns="0" rIns="0" bIns="0" rtlCol="0" anchor="t" anchorCtr="0">
            <a:noAutofit/>
          </a:bodyPr>
          <a:lstStyle>
            <a:lvl1pPr>
              <a:defRPr lang="en-US" dirty="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p:nvPr>
        </p:nvSpPr>
        <p:spPr>
          <a:xfrm>
            <a:off x="550863" y="2113199"/>
            <a:ext cx="11090274" cy="397962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D4EE704-5DCA-484E-85E0-0E3A7B1C5046}"/>
              </a:ext>
            </a:extLst>
          </p:cNvPr>
          <p:cNvSpPr>
            <a:spLocks noGrp="1"/>
          </p:cNvSpPr>
          <p:nvPr>
            <p:ph type="dt" sz="half" idx="10"/>
          </p:nvPr>
        </p:nvSpPr>
        <p:spPr/>
        <p:txBody>
          <a:bodyPr>
            <a:noAutofit/>
          </a:bodyPr>
          <a:lstStyle/>
          <a:p>
            <a:r>
              <a:rPr lang="en-US"/>
              <a:t>Tuesday, February 2, 20XX</a:t>
            </a:r>
          </a:p>
        </p:txBody>
      </p:sp>
      <p:sp>
        <p:nvSpPr>
          <p:cNvPr id="5" name="Footer Placeholder 4">
            <a:extLst>
              <a:ext uri="{FF2B5EF4-FFF2-40B4-BE49-F238E27FC236}">
                <a16:creationId xmlns:a16="http://schemas.microsoft.com/office/drawing/2014/main" id="{4CA69B66-1C18-44A2-93F7-97DED26F24AB}"/>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29007432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4/2/25</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ontent 3 column">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p:nvPr/>
        </p:nvGrpSpPr>
        <p:grpSpPr>
          <a:xfrm>
            <a:off x="137931" y="5260967"/>
            <a:ext cx="1980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Shape 18">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ChangeAspect="1"/>
          </p:cNvSpPr>
          <p:nvPr/>
        </p:nvSpPr>
        <p:spPr>
          <a:xfrm rot="2700000">
            <a:off x="10834944" y="17126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p:nvPr/>
        </p:nvSpPr>
        <p:spPr>
          <a:xfrm rot="8100000">
            <a:off x="10849344" y="51834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Oval 24">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ChangeAspect="1"/>
          </p:cNvSpPr>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Title 1">
            <a:extLst>
              <a:ext uri="{FF2B5EF4-FFF2-40B4-BE49-F238E27FC236}">
                <a16:creationId xmlns:a16="http://schemas.microsoft.com/office/drawing/2014/main" id="{EBCCE83C-72C8-4181-8D03-7CFB23A6FF2D}"/>
              </a:ext>
            </a:extLst>
          </p:cNvPr>
          <p:cNvSpPr>
            <a:spLocks noGrp="1"/>
          </p:cNvSpPr>
          <p:nvPr>
            <p:ph type="title"/>
          </p:nvPr>
        </p:nvSpPr>
        <p:spPr>
          <a:xfrm>
            <a:off x="550862" y="549275"/>
            <a:ext cx="11097551"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16" name="Text Placeholder 2">
            <a:extLst>
              <a:ext uri="{FF2B5EF4-FFF2-40B4-BE49-F238E27FC236}">
                <a16:creationId xmlns:a16="http://schemas.microsoft.com/office/drawing/2014/main" id="{C6FCDFCC-38D1-43A4-918F-491DBA6B2CF6}"/>
              </a:ext>
            </a:extLst>
          </p:cNvPr>
          <p:cNvSpPr>
            <a:spLocks noGrp="1"/>
          </p:cNvSpPr>
          <p:nvPr>
            <p:ph type="body" idx="1"/>
          </p:nvPr>
        </p:nvSpPr>
        <p:spPr>
          <a:xfrm>
            <a:off x="550864" y="1731375"/>
            <a:ext cx="3563936" cy="535354"/>
          </a:xfrm>
        </p:spPr>
        <p:txBody>
          <a:bodyPr anchor="b">
            <a:noAutofit/>
          </a:bodyPr>
          <a:lstStyle>
            <a:lvl1pPr marL="0" indent="0">
              <a:buNone/>
              <a:defRPr sz="20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7" name="Content Placeholder 3">
            <a:extLst>
              <a:ext uri="{FF2B5EF4-FFF2-40B4-BE49-F238E27FC236}">
                <a16:creationId xmlns:a16="http://schemas.microsoft.com/office/drawing/2014/main" id="{8A9CB740-8581-4D62-8481-7ECBBEDA7219}"/>
              </a:ext>
            </a:extLst>
          </p:cNvPr>
          <p:cNvSpPr>
            <a:spLocks noGrp="1"/>
          </p:cNvSpPr>
          <p:nvPr>
            <p:ph sz="half" idx="2"/>
          </p:nvPr>
        </p:nvSpPr>
        <p:spPr>
          <a:xfrm>
            <a:off x="559476" y="2432304"/>
            <a:ext cx="3563936" cy="3515555"/>
          </a:xfrm>
        </p:spPr>
        <p:txBody>
          <a:bodyPr>
            <a:no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4">
            <a:extLst>
              <a:ext uri="{FF2B5EF4-FFF2-40B4-BE49-F238E27FC236}">
                <a16:creationId xmlns:a16="http://schemas.microsoft.com/office/drawing/2014/main" id="{AB16E493-D962-46EC-BBB8-D7E68A640438}"/>
              </a:ext>
            </a:extLst>
          </p:cNvPr>
          <p:cNvSpPr>
            <a:spLocks noGrp="1"/>
          </p:cNvSpPr>
          <p:nvPr>
            <p:ph type="body" sz="quarter" idx="13"/>
          </p:nvPr>
        </p:nvSpPr>
        <p:spPr>
          <a:xfrm>
            <a:off x="4341573" y="1731375"/>
            <a:ext cx="356616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a:t>Click to edit Master text styles</a:t>
            </a:r>
          </a:p>
        </p:txBody>
      </p:sp>
      <p:sp>
        <p:nvSpPr>
          <p:cNvPr id="23" name="Content Placeholder 5">
            <a:extLst>
              <a:ext uri="{FF2B5EF4-FFF2-40B4-BE49-F238E27FC236}">
                <a16:creationId xmlns:a16="http://schemas.microsoft.com/office/drawing/2014/main" id="{88CC7C67-1BA6-42A6-B9D3-8EDF70A3DB38}"/>
              </a:ext>
            </a:extLst>
          </p:cNvPr>
          <p:cNvSpPr>
            <a:spLocks noGrp="1"/>
          </p:cNvSpPr>
          <p:nvPr>
            <p:ph sz="quarter" idx="14"/>
          </p:nvPr>
        </p:nvSpPr>
        <p:spPr>
          <a:xfrm>
            <a:off x="4341573" y="2427370"/>
            <a:ext cx="3508755"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4">
            <a:extLst>
              <a:ext uri="{FF2B5EF4-FFF2-40B4-BE49-F238E27FC236}">
                <a16:creationId xmlns:a16="http://schemas.microsoft.com/office/drawing/2014/main" id="{C17092A6-D0E6-4EF2-B3B8-AE35438D4D77}"/>
              </a:ext>
            </a:extLst>
          </p:cNvPr>
          <p:cNvSpPr>
            <a:spLocks noGrp="1"/>
          </p:cNvSpPr>
          <p:nvPr>
            <p:ph type="body" sz="quarter" idx="3" hasCustomPrompt="1"/>
          </p:nvPr>
        </p:nvSpPr>
        <p:spPr>
          <a:xfrm>
            <a:off x="8139659" y="1731375"/>
            <a:ext cx="356616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dirty="0"/>
              <a:t>Click to EDIT</a:t>
            </a:r>
          </a:p>
        </p:txBody>
      </p:sp>
      <p:sp>
        <p:nvSpPr>
          <p:cNvPr id="21" name="Content Placeholder 5">
            <a:extLst>
              <a:ext uri="{FF2B5EF4-FFF2-40B4-BE49-F238E27FC236}">
                <a16:creationId xmlns:a16="http://schemas.microsoft.com/office/drawing/2014/main" id="{4534254A-2561-400F-87CB-18A8D3538124}"/>
              </a:ext>
            </a:extLst>
          </p:cNvPr>
          <p:cNvSpPr>
            <a:spLocks noGrp="1"/>
          </p:cNvSpPr>
          <p:nvPr>
            <p:ph sz="quarter" idx="4"/>
          </p:nvPr>
        </p:nvSpPr>
        <p:spPr>
          <a:xfrm>
            <a:off x="8139659" y="2427370"/>
            <a:ext cx="3508755"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25313039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Team">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38C6F9E-A74F-4F54-9409-B6B93DF8CE78}"/>
              </a:ext>
              <a:ext uri="{C183D7F6-B498-43B3-948B-1728B52AA6E4}">
                <adec:decorative xmlns:adec="http://schemas.microsoft.com/office/drawing/2017/decorative" val="1"/>
              </a:ext>
            </a:extLst>
          </p:cNvPr>
          <p:cNvSpPr/>
          <p:nvPr userDrawn="1"/>
        </p:nvSpPr>
        <p:spPr>
          <a:xfrm>
            <a:off x="0" y="5773729"/>
            <a:ext cx="12192000" cy="1084271"/>
          </a:xfrm>
          <a:prstGeom prst="rect">
            <a:avLst/>
          </a:prstGeom>
          <a:gradFill flip="none" rotWithShape="1">
            <a:gsLst>
              <a:gs pos="100000">
                <a:schemeClr val="bg2">
                  <a:alpha val="60000"/>
                </a:schemeClr>
              </a:gs>
              <a:gs pos="40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34" name="Oval 33">
            <a:extLst>
              <a:ext uri="{FF2B5EF4-FFF2-40B4-BE49-F238E27FC236}">
                <a16:creationId xmlns:a16="http://schemas.microsoft.com/office/drawing/2014/main" id="{6F0F71C5-78A4-4793-9BD4-3DF0EE3E3EB7}"/>
              </a:ext>
              <a:ext uri="{C183D7F6-B498-43B3-948B-1728B52AA6E4}">
                <adec:decorative xmlns:adec="http://schemas.microsoft.com/office/drawing/2017/decorative" val="1"/>
              </a:ext>
            </a:extLst>
          </p:cNvPr>
          <p:cNvSpPr>
            <a:spLocks noChangeAspect="1"/>
          </p:cNvSpPr>
          <p:nvPr userDrawn="1"/>
        </p:nvSpPr>
        <p:spPr>
          <a:xfrm>
            <a:off x="10288775" y="7626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Title 5">
            <a:extLst>
              <a:ext uri="{FF2B5EF4-FFF2-40B4-BE49-F238E27FC236}">
                <a16:creationId xmlns:a16="http://schemas.microsoft.com/office/drawing/2014/main" id="{36F60F77-4CC9-4F86-B70A-85012C6588A0}"/>
              </a:ext>
            </a:extLst>
          </p:cNvPr>
          <p:cNvSpPr>
            <a:spLocks noGrp="1"/>
          </p:cNvSpPr>
          <p:nvPr>
            <p:ph type="ctrTitle" hasCustomPrompt="1"/>
          </p:nvPr>
        </p:nvSpPr>
        <p:spPr>
          <a:xfrm>
            <a:off x="548640" y="548640"/>
            <a:ext cx="8281987" cy="1253041"/>
          </a:xfrm>
        </p:spPr>
        <p:txBody>
          <a:bodyPr>
            <a:noAutofit/>
          </a:bodyPr>
          <a:lstStyle/>
          <a:p>
            <a:r>
              <a:rPr lang="en-US" dirty="0"/>
              <a:t>Team</a:t>
            </a:r>
          </a:p>
        </p:txBody>
      </p:sp>
      <p:grpSp>
        <p:nvGrpSpPr>
          <p:cNvPr id="51" name="Group 50">
            <a:extLst>
              <a:ext uri="{FF2B5EF4-FFF2-40B4-BE49-F238E27FC236}">
                <a16:creationId xmlns:a16="http://schemas.microsoft.com/office/drawing/2014/main" id="{E6093F87-C1F6-4FAB-B891-6F7D7FC20751}"/>
              </a:ext>
              <a:ext uri="{C183D7F6-B498-43B3-948B-1728B52AA6E4}">
                <adec:decorative xmlns:adec="http://schemas.microsoft.com/office/drawing/2017/decorative" val="1"/>
              </a:ext>
            </a:extLst>
          </p:cNvPr>
          <p:cNvGrpSpPr/>
          <p:nvPr userDrawn="1"/>
        </p:nvGrpSpPr>
        <p:grpSpPr>
          <a:xfrm>
            <a:off x="1800565" y="4518946"/>
            <a:ext cx="1980001" cy="1363916"/>
            <a:chOff x="4879602" y="3781429"/>
            <a:chExt cx="1980001" cy="1363916"/>
          </a:xfrm>
        </p:grpSpPr>
        <p:sp>
          <p:nvSpPr>
            <p:cNvPr id="52" name="Freeform: Shape 51">
              <a:extLst>
                <a:ext uri="{FF2B5EF4-FFF2-40B4-BE49-F238E27FC236}">
                  <a16:creationId xmlns:a16="http://schemas.microsoft.com/office/drawing/2014/main" id="{E1A4FD5C-1E5B-46D1-BA9D-99928D19AF04}"/>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3" name="Freeform: Shape 52">
              <a:extLst>
                <a:ext uri="{FF2B5EF4-FFF2-40B4-BE49-F238E27FC236}">
                  <a16:creationId xmlns:a16="http://schemas.microsoft.com/office/drawing/2014/main" id="{B7DF0ED5-A971-408F-A055-C7E5D7A623CD}"/>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solidFill>
                  <a:schemeClr val="tx1"/>
                </a:solidFill>
              </a:endParaRPr>
            </a:p>
          </p:txBody>
        </p:sp>
        <p:sp>
          <p:nvSpPr>
            <p:cNvPr id="54" name="Oval 53">
              <a:extLst>
                <a:ext uri="{FF2B5EF4-FFF2-40B4-BE49-F238E27FC236}">
                  <a16:creationId xmlns:a16="http://schemas.microsoft.com/office/drawing/2014/main" id="{AA81F353-4C5B-4A37-9846-2C1E2D0FC25F}"/>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Oval 54">
              <a:extLst>
                <a:ext uri="{FF2B5EF4-FFF2-40B4-BE49-F238E27FC236}">
                  <a16:creationId xmlns:a16="http://schemas.microsoft.com/office/drawing/2014/main" id="{42B74EA3-11CE-4D3F-99AD-162563447653}"/>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56" name="Picture Placeholder 55">
            <a:extLst>
              <a:ext uri="{FF2B5EF4-FFF2-40B4-BE49-F238E27FC236}">
                <a16:creationId xmlns:a16="http://schemas.microsoft.com/office/drawing/2014/main" id="{8F41896B-6DDA-4F82-9F74-3EBF93A3CD58}"/>
              </a:ext>
            </a:extLst>
          </p:cNvPr>
          <p:cNvSpPr>
            <a:spLocks noGrp="1"/>
          </p:cNvSpPr>
          <p:nvPr>
            <p:ph type="pic" sz="quarter" idx="13"/>
          </p:nvPr>
        </p:nvSpPr>
        <p:spPr>
          <a:xfrm>
            <a:off x="1078992" y="1990724"/>
            <a:ext cx="1691640" cy="1435608"/>
          </a:xfrm>
          <a:solidFill>
            <a:schemeClr val="accent5"/>
          </a:solidFill>
        </p:spPr>
        <p:txBody>
          <a:bodyPr>
            <a:noAutofit/>
          </a:bodyPr>
          <a:lstStyle/>
          <a:p>
            <a:r>
              <a:rPr lang="en-US"/>
              <a:t>Click icon to add picture</a:t>
            </a:r>
          </a:p>
        </p:txBody>
      </p:sp>
      <p:sp>
        <p:nvSpPr>
          <p:cNvPr id="57" name="Picture Placeholder 55">
            <a:extLst>
              <a:ext uri="{FF2B5EF4-FFF2-40B4-BE49-F238E27FC236}">
                <a16:creationId xmlns:a16="http://schemas.microsoft.com/office/drawing/2014/main" id="{EF85499B-C29A-4C8B-922C-7CE4771E352C}"/>
              </a:ext>
            </a:extLst>
          </p:cNvPr>
          <p:cNvSpPr>
            <a:spLocks noGrp="1"/>
          </p:cNvSpPr>
          <p:nvPr>
            <p:ph type="pic" sz="quarter" idx="14"/>
          </p:nvPr>
        </p:nvSpPr>
        <p:spPr>
          <a:xfrm>
            <a:off x="3838384" y="1990724"/>
            <a:ext cx="1691640" cy="1435608"/>
          </a:xfrm>
          <a:solidFill>
            <a:schemeClr val="accent5"/>
          </a:solidFill>
        </p:spPr>
        <p:txBody>
          <a:bodyPr>
            <a:noAutofit/>
          </a:bodyPr>
          <a:lstStyle/>
          <a:p>
            <a:r>
              <a:rPr lang="en-US"/>
              <a:t>Click icon to add picture</a:t>
            </a:r>
          </a:p>
        </p:txBody>
      </p:sp>
      <p:sp>
        <p:nvSpPr>
          <p:cNvPr id="58" name="Picture Placeholder 55">
            <a:extLst>
              <a:ext uri="{FF2B5EF4-FFF2-40B4-BE49-F238E27FC236}">
                <a16:creationId xmlns:a16="http://schemas.microsoft.com/office/drawing/2014/main" id="{F82A1DB8-0AE7-4E17-B07B-FCF45B85EE17}"/>
              </a:ext>
            </a:extLst>
          </p:cNvPr>
          <p:cNvSpPr>
            <a:spLocks noGrp="1"/>
          </p:cNvSpPr>
          <p:nvPr>
            <p:ph type="pic" sz="quarter" idx="15"/>
          </p:nvPr>
        </p:nvSpPr>
        <p:spPr>
          <a:xfrm>
            <a:off x="6661976" y="1993392"/>
            <a:ext cx="1691640" cy="1435608"/>
          </a:xfrm>
          <a:solidFill>
            <a:schemeClr val="accent5"/>
          </a:solidFill>
        </p:spPr>
        <p:txBody>
          <a:bodyPr>
            <a:noAutofit/>
          </a:bodyPr>
          <a:lstStyle/>
          <a:p>
            <a:r>
              <a:rPr lang="en-US"/>
              <a:t>Click icon to add picture</a:t>
            </a:r>
            <a:endParaRPr lang="en-US" dirty="0"/>
          </a:p>
        </p:txBody>
      </p:sp>
      <p:sp>
        <p:nvSpPr>
          <p:cNvPr id="59" name="Picture Placeholder 55">
            <a:extLst>
              <a:ext uri="{FF2B5EF4-FFF2-40B4-BE49-F238E27FC236}">
                <a16:creationId xmlns:a16="http://schemas.microsoft.com/office/drawing/2014/main" id="{A83EEB6C-83B7-471D-B5A4-4071534048D2}"/>
              </a:ext>
            </a:extLst>
          </p:cNvPr>
          <p:cNvSpPr>
            <a:spLocks noGrp="1"/>
          </p:cNvSpPr>
          <p:nvPr>
            <p:ph type="pic" sz="quarter" idx="16"/>
          </p:nvPr>
        </p:nvSpPr>
        <p:spPr>
          <a:xfrm>
            <a:off x="9485568" y="1990724"/>
            <a:ext cx="1691640" cy="1435608"/>
          </a:xfrm>
          <a:solidFill>
            <a:schemeClr val="accent5"/>
          </a:solidFill>
        </p:spPr>
        <p:txBody>
          <a:bodyPr>
            <a:noAutofit/>
          </a:bodyPr>
          <a:lstStyle/>
          <a:p>
            <a:r>
              <a:rPr lang="en-US"/>
              <a:t>Click icon to add picture</a:t>
            </a:r>
          </a:p>
        </p:txBody>
      </p:sp>
      <p:sp>
        <p:nvSpPr>
          <p:cNvPr id="63" name="Text Placeholder 62">
            <a:extLst>
              <a:ext uri="{FF2B5EF4-FFF2-40B4-BE49-F238E27FC236}">
                <a16:creationId xmlns:a16="http://schemas.microsoft.com/office/drawing/2014/main" id="{17A96A8C-F792-485A-9BB9-4DEDCA0CE6B8}"/>
              </a:ext>
            </a:extLst>
          </p:cNvPr>
          <p:cNvSpPr>
            <a:spLocks noGrp="1"/>
          </p:cNvSpPr>
          <p:nvPr>
            <p:ph type="body" sz="quarter" idx="18" hasCustomPrompt="1"/>
          </p:nvPr>
        </p:nvSpPr>
        <p:spPr>
          <a:xfrm>
            <a:off x="1079500" y="3781425"/>
            <a:ext cx="1711325" cy="365760"/>
          </a:xfrm>
        </p:spPr>
        <p:txBody>
          <a:bodyPr>
            <a:noAutofit/>
          </a:bodyPr>
          <a:lstStyle>
            <a:lvl1pPr>
              <a:buNone/>
              <a:defRPr sz="2000" b="1"/>
            </a:lvl1pPr>
          </a:lstStyle>
          <a:p>
            <a:pPr lvl="0"/>
            <a:r>
              <a:rPr lang="en-US" dirty="0"/>
              <a:t>Name</a:t>
            </a:r>
          </a:p>
        </p:txBody>
      </p:sp>
      <p:sp>
        <p:nvSpPr>
          <p:cNvPr id="61" name="Text Placeholder 60">
            <a:extLst>
              <a:ext uri="{FF2B5EF4-FFF2-40B4-BE49-F238E27FC236}">
                <a16:creationId xmlns:a16="http://schemas.microsoft.com/office/drawing/2014/main" id="{6C65AE07-519E-4E3B-8521-621C8343914D}"/>
              </a:ext>
            </a:extLst>
          </p:cNvPr>
          <p:cNvSpPr>
            <a:spLocks noGrp="1"/>
          </p:cNvSpPr>
          <p:nvPr>
            <p:ph type="body" sz="quarter" idx="17" hasCustomPrompt="1"/>
          </p:nvPr>
        </p:nvSpPr>
        <p:spPr>
          <a:xfrm>
            <a:off x="1078733" y="4232949"/>
            <a:ext cx="1711572" cy="638175"/>
          </a:xfrm>
        </p:spPr>
        <p:txBody>
          <a:bodyPr>
            <a:noAutofit/>
          </a:bodyPr>
          <a:lstStyle>
            <a:lvl1pPr>
              <a:buNone/>
              <a:defRPr sz="1800"/>
            </a:lvl1pPr>
          </a:lstStyle>
          <a:p>
            <a:pPr lvl="0"/>
            <a:r>
              <a:rPr lang="en-US" dirty="0"/>
              <a:t>Title</a:t>
            </a:r>
          </a:p>
        </p:txBody>
      </p:sp>
      <p:sp>
        <p:nvSpPr>
          <p:cNvPr id="65" name="Text Placeholder 62">
            <a:extLst>
              <a:ext uri="{FF2B5EF4-FFF2-40B4-BE49-F238E27FC236}">
                <a16:creationId xmlns:a16="http://schemas.microsoft.com/office/drawing/2014/main" id="{FB878318-C287-428B-8105-429BC4B03F55}"/>
              </a:ext>
            </a:extLst>
          </p:cNvPr>
          <p:cNvSpPr>
            <a:spLocks noGrp="1"/>
          </p:cNvSpPr>
          <p:nvPr>
            <p:ph type="body" sz="quarter" idx="20" hasCustomPrompt="1"/>
          </p:nvPr>
        </p:nvSpPr>
        <p:spPr>
          <a:xfrm>
            <a:off x="3839151" y="3781425"/>
            <a:ext cx="1711325" cy="365760"/>
          </a:xfrm>
        </p:spPr>
        <p:txBody>
          <a:bodyPr>
            <a:noAutofit/>
          </a:bodyPr>
          <a:lstStyle>
            <a:lvl1pPr>
              <a:buNone/>
              <a:defRPr sz="2000" b="1"/>
            </a:lvl1pPr>
          </a:lstStyle>
          <a:p>
            <a:pPr lvl="0"/>
            <a:r>
              <a:rPr lang="en-US" dirty="0"/>
              <a:t>Name</a:t>
            </a:r>
          </a:p>
        </p:txBody>
      </p:sp>
      <p:sp>
        <p:nvSpPr>
          <p:cNvPr id="64" name="Text Placeholder 60">
            <a:extLst>
              <a:ext uri="{FF2B5EF4-FFF2-40B4-BE49-F238E27FC236}">
                <a16:creationId xmlns:a16="http://schemas.microsoft.com/office/drawing/2014/main" id="{1465E516-2CEF-4F9E-9375-7D41DCFCBB41}"/>
              </a:ext>
            </a:extLst>
          </p:cNvPr>
          <p:cNvSpPr>
            <a:spLocks noGrp="1"/>
          </p:cNvSpPr>
          <p:nvPr>
            <p:ph type="body" sz="quarter" idx="19" hasCustomPrompt="1"/>
          </p:nvPr>
        </p:nvSpPr>
        <p:spPr>
          <a:xfrm>
            <a:off x="3838384" y="4232949"/>
            <a:ext cx="1711572" cy="638175"/>
          </a:xfrm>
        </p:spPr>
        <p:txBody>
          <a:bodyPr>
            <a:noAutofit/>
          </a:bodyPr>
          <a:lstStyle>
            <a:lvl1pPr>
              <a:buNone/>
              <a:defRPr sz="1800"/>
            </a:lvl1pPr>
          </a:lstStyle>
          <a:p>
            <a:pPr lvl="0"/>
            <a:r>
              <a:rPr lang="en-US" dirty="0"/>
              <a:t>Title</a:t>
            </a:r>
          </a:p>
        </p:txBody>
      </p:sp>
      <p:sp>
        <p:nvSpPr>
          <p:cNvPr id="67" name="Text Placeholder 62">
            <a:extLst>
              <a:ext uri="{FF2B5EF4-FFF2-40B4-BE49-F238E27FC236}">
                <a16:creationId xmlns:a16="http://schemas.microsoft.com/office/drawing/2014/main" id="{FE012CE3-36AA-4016-A88E-27BCFFEFD69F}"/>
              </a:ext>
            </a:extLst>
          </p:cNvPr>
          <p:cNvSpPr>
            <a:spLocks noGrp="1"/>
          </p:cNvSpPr>
          <p:nvPr>
            <p:ph type="body" sz="quarter" idx="22" hasCustomPrompt="1"/>
          </p:nvPr>
        </p:nvSpPr>
        <p:spPr>
          <a:xfrm>
            <a:off x="6662743" y="3781425"/>
            <a:ext cx="1711325" cy="365760"/>
          </a:xfrm>
        </p:spPr>
        <p:txBody>
          <a:bodyPr>
            <a:noAutofit/>
          </a:bodyPr>
          <a:lstStyle>
            <a:lvl1pPr>
              <a:buNone/>
              <a:defRPr sz="2000" b="1"/>
            </a:lvl1pPr>
          </a:lstStyle>
          <a:p>
            <a:pPr lvl="0"/>
            <a:r>
              <a:rPr lang="en-US" dirty="0"/>
              <a:t>Name</a:t>
            </a:r>
          </a:p>
        </p:txBody>
      </p:sp>
      <p:sp>
        <p:nvSpPr>
          <p:cNvPr id="66" name="Text Placeholder 60">
            <a:extLst>
              <a:ext uri="{FF2B5EF4-FFF2-40B4-BE49-F238E27FC236}">
                <a16:creationId xmlns:a16="http://schemas.microsoft.com/office/drawing/2014/main" id="{8D5671AF-0137-4226-8A84-2784817E519C}"/>
              </a:ext>
            </a:extLst>
          </p:cNvPr>
          <p:cNvSpPr>
            <a:spLocks noGrp="1"/>
          </p:cNvSpPr>
          <p:nvPr>
            <p:ph type="body" sz="quarter" idx="21" hasCustomPrompt="1"/>
          </p:nvPr>
        </p:nvSpPr>
        <p:spPr>
          <a:xfrm>
            <a:off x="6661976" y="4232949"/>
            <a:ext cx="1711572" cy="638175"/>
          </a:xfrm>
        </p:spPr>
        <p:txBody>
          <a:bodyPr>
            <a:noAutofit/>
          </a:bodyPr>
          <a:lstStyle>
            <a:lvl1pPr>
              <a:buNone/>
              <a:defRPr sz="1800"/>
            </a:lvl1pPr>
          </a:lstStyle>
          <a:p>
            <a:pPr lvl="0"/>
            <a:r>
              <a:rPr lang="en-US" dirty="0"/>
              <a:t>Title</a:t>
            </a:r>
          </a:p>
        </p:txBody>
      </p:sp>
      <p:sp>
        <p:nvSpPr>
          <p:cNvPr id="69" name="Text Placeholder 62">
            <a:extLst>
              <a:ext uri="{FF2B5EF4-FFF2-40B4-BE49-F238E27FC236}">
                <a16:creationId xmlns:a16="http://schemas.microsoft.com/office/drawing/2014/main" id="{DA1587F0-23BF-4FB8-B06C-2B0AA928E931}"/>
              </a:ext>
            </a:extLst>
          </p:cNvPr>
          <p:cNvSpPr>
            <a:spLocks noGrp="1"/>
          </p:cNvSpPr>
          <p:nvPr>
            <p:ph type="body" sz="quarter" idx="24" hasCustomPrompt="1"/>
          </p:nvPr>
        </p:nvSpPr>
        <p:spPr>
          <a:xfrm>
            <a:off x="9433112" y="3787288"/>
            <a:ext cx="1711325" cy="365760"/>
          </a:xfrm>
        </p:spPr>
        <p:txBody>
          <a:bodyPr>
            <a:noAutofit/>
          </a:bodyPr>
          <a:lstStyle>
            <a:lvl1pPr>
              <a:buNone/>
              <a:defRPr sz="2000" b="1"/>
            </a:lvl1pPr>
          </a:lstStyle>
          <a:p>
            <a:pPr lvl="0"/>
            <a:r>
              <a:rPr lang="en-US" dirty="0"/>
              <a:t>Name</a:t>
            </a:r>
          </a:p>
        </p:txBody>
      </p:sp>
      <p:sp>
        <p:nvSpPr>
          <p:cNvPr id="68" name="Text Placeholder 60">
            <a:extLst>
              <a:ext uri="{FF2B5EF4-FFF2-40B4-BE49-F238E27FC236}">
                <a16:creationId xmlns:a16="http://schemas.microsoft.com/office/drawing/2014/main" id="{565C0B22-B5E7-44BB-A17C-7FB5BB5D82BB}"/>
              </a:ext>
            </a:extLst>
          </p:cNvPr>
          <p:cNvSpPr>
            <a:spLocks noGrp="1"/>
          </p:cNvSpPr>
          <p:nvPr>
            <p:ph type="body" sz="quarter" idx="23" hasCustomPrompt="1"/>
          </p:nvPr>
        </p:nvSpPr>
        <p:spPr>
          <a:xfrm>
            <a:off x="9432345" y="4238812"/>
            <a:ext cx="1711572" cy="638175"/>
          </a:xfrm>
        </p:spPr>
        <p:txBody>
          <a:bodyPr>
            <a:noAutofit/>
          </a:bodyPr>
          <a:lstStyle>
            <a:lvl1pPr>
              <a:buNone/>
              <a:defRPr sz="1800"/>
            </a:lvl1pPr>
          </a:lstStyle>
          <a:p>
            <a:pPr lvl="0"/>
            <a:r>
              <a:rPr lang="en-US" dirty="0"/>
              <a:t>Title</a:t>
            </a:r>
          </a:p>
        </p:txBody>
      </p:sp>
      <p:sp>
        <p:nvSpPr>
          <p:cNvPr id="4" name="Date Placeholder 3">
            <a:extLst>
              <a:ext uri="{FF2B5EF4-FFF2-40B4-BE49-F238E27FC236}">
                <a16:creationId xmlns:a16="http://schemas.microsoft.com/office/drawing/2014/main" id="{D8661572-1A59-4E3B-BA65-3329E9468C69}"/>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AFEF84F1-99FE-4F0B-9E76-F581C2C1B6D9}"/>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97B2D769-16B1-43C4-BF14-3175533511ED}"/>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7157769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Content 3 column">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p:nvPr/>
        </p:nvGrpSpPr>
        <p:grpSpPr>
          <a:xfrm>
            <a:off x="137931" y="5260967"/>
            <a:ext cx="1980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Shape 18">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ChangeAspect="1"/>
          </p:cNvSpPr>
          <p:nvPr/>
        </p:nvSpPr>
        <p:spPr>
          <a:xfrm rot="2700000">
            <a:off x="10834944" y="17126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p:nvPr/>
        </p:nvSpPr>
        <p:spPr>
          <a:xfrm rot="8100000">
            <a:off x="10849344" y="51834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Oval 24">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ChangeAspect="1"/>
          </p:cNvSpPr>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Title 1">
            <a:extLst>
              <a:ext uri="{FF2B5EF4-FFF2-40B4-BE49-F238E27FC236}">
                <a16:creationId xmlns:a16="http://schemas.microsoft.com/office/drawing/2014/main" id="{EBCCE83C-72C8-4181-8D03-7CFB23A6FF2D}"/>
              </a:ext>
            </a:extLst>
          </p:cNvPr>
          <p:cNvSpPr>
            <a:spLocks noGrp="1"/>
          </p:cNvSpPr>
          <p:nvPr>
            <p:ph type="title"/>
          </p:nvPr>
        </p:nvSpPr>
        <p:spPr>
          <a:xfrm>
            <a:off x="550862" y="549275"/>
            <a:ext cx="11097551"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16" name="Text Placeholder 2">
            <a:extLst>
              <a:ext uri="{FF2B5EF4-FFF2-40B4-BE49-F238E27FC236}">
                <a16:creationId xmlns:a16="http://schemas.microsoft.com/office/drawing/2014/main" id="{C6FCDFCC-38D1-43A4-918F-491DBA6B2CF6}"/>
              </a:ext>
            </a:extLst>
          </p:cNvPr>
          <p:cNvSpPr>
            <a:spLocks noGrp="1"/>
          </p:cNvSpPr>
          <p:nvPr>
            <p:ph type="body" idx="1"/>
          </p:nvPr>
        </p:nvSpPr>
        <p:spPr>
          <a:xfrm>
            <a:off x="550864" y="1731375"/>
            <a:ext cx="3563936" cy="535354"/>
          </a:xfrm>
        </p:spPr>
        <p:txBody>
          <a:bodyPr anchor="b">
            <a:noAutofit/>
          </a:bodyPr>
          <a:lstStyle>
            <a:lvl1pPr marL="0" indent="0">
              <a:buNone/>
              <a:defRPr sz="20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7" name="Content Placeholder 3">
            <a:extLst>
              <a:ext uri="{FF2B5EF4-FFF2-40B4-BE49-F238E27FC236}">
                <a16:creationId xmlns:a16="http://schemas.microsoft.com/office/drawing/2014/main" id="{8A9CB740-8581-4D62-8481-7ECBBEDA7219}"/>
              </a:ext>
            </a:extLst>
          </p:cNvPr>
          <p:cNvSpPr>
            <a:spLocks noGrp="1"/>
          </p:cNvSpPr>
          <p:nvPr>
            <p:ph sz="half" idx="2"/>
          </p:nvPr>
        </p:nvSpPr>
        <p:spPr>
          <a:xfrm>
            <a:off x="559476" y="2432304"/>
            <a:ext cx="3563936" cy="3515555"/>
          </a:xfrm>
        </p:spPr>
        <p:txBody>
          <a:bodyPr>
            <a:no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4">
            <a:extLst>
              <a:ext uri="{FF2B5EF4-FFF2-40B4-BE49-F238E27FC236}">
                <a16:creationId xmlns:a16="http://schemas.microsoft.com/office/drawing/2014/main" id="{AB16E493-D962-46EC-BBB8-D7E68A640438}"/>
              </a:ext>
            </a:extLst>
          </p:cNvPr>
          <p:cNvSpPr>
            <a:spLocks noGrp="1"/>
          </p:cNvSpPr>
          <p:nvPr>
            <p:ph type="body" sz="quarter" idx="13"/>
          </p:nvPr>
        </p:nvSpPr>
        <p:spPr>
          <a:xfrm>
            <a:off x="4341573" y="1731375"/>
            <a:ext cx="356616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a:t>Click to edit Master text styles</a:t>
            </a:r>
          </a:p>
        </p:txBody>
      </p:sp>
      <p:sp>
        <p:nvSpPr>
          <p:cNvPr id="23" name="Content Placeholder 5">
            <a:extLst>
              <a:ext uri="{FF2B5EF4-FFF2-40B4-BE49-F238E27FC236}">
                <a16:creationId xmlns:a16="http://schemas.microsoft.com/office/drawing/2014/main" id="{88CC7C67-1BA6-42A6-B9D3-8EDF70A3DB38}"/>
              </a:ext>
            </a:extLst>
          </p:cNvPr>
          <p:cNvSpPr>
            <a:spLocks noGrp="1"/>
          </p:cNvSpPr>
          <p:nvPr>
            <p:ph sz="quarter" idx="14"/>
          </p:nvPr>
        </p:nvSpPr>
        <p:spPr>
          <a:xfrm>
            <a:off x="4341573" y="2427370"/>
            <a:ext cx="3508755"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4">
            <a:extLst>
              <a:ext uri="{FF2B5EF4-FFF2-40B4-BE49-F238E27FC236}">
                <a16:creationId xmlns:a16="http://schemas.microsoft.com/office/drawing/2014/main" id="{C17092A6-D0E6-4EF2-B3B8-AE35438D4D77}"/>
              </a:ext>
            </a:extLst>
          </p:cNvPr>
          <p:cNvSpPr>
            <a:spLocks noGrp="1"/>
          </p:cNvSpPr>
          <p:nvPr>
            <p:ph type="body" sz="quarter" idx="3" hasCustomPrompt="1"/>
          </p:nvPr>
        </p:nvSpPr>
        <p:spPr>
          <a:xfrm>
            <a:off x="8139659" y="1731375"/>
            <a:ext cx="356616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dirty="0"/>
              <a:t>Click to EDIT</a:t>
            </a:r>
          </a:p>
        </p:txBody>
      </p:sp>
      <p:sp>
        <p:nvSpPr>
          <p:cNvPr id="21" name="Content Placeholder 5">
            <a:extLst>
              <a:ext uri="{FF2B5EF4-FFF2-40B4-BE49-F238E27FC236}">
                <a16:creationId xmlns:a16="http://schemas.microsoft.com/office/drawing/2014/main" id="{4534254A-2561-400F-87CB-18A8D3538124}"/>
              </a:ext>
            </a:extLst>
          </p:cNvPr>
          <p:cNvSpPr>
            <a:spLocks noGrp="1"/>
          </p:cNvSpPr>
          <p:nvPr>
            <p:ph sz="quarter" idx="4"/>
          </p:nvPr>
        </p:nvSpPr>
        <p:spPr>
          <a:xfrm>
            <a:off x="8139659" y="2427370"/>
            <a:ext cx="3508755"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228520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E68F591-F3C7-4872-BBA0-0693794F4F11}"/>
              </a:ext>
            </a:extLst>
          </p:cNvPr>
          <p:cNvSpPr>
            <a:spLocks noGrp="1"/>
          </p:cNvSpPr>
          <p:nvPr>
            <p:ph type="ctrTitle" hasCustomPrompt="1"/>
          </p:nvPr>
        </p:nvSpPr>
        <p:spPr>
          <a:xfrm>
            <a:off x="7999414" y="1051551"/>
            <a:ext cx="3565524" cy="2384898"/>
          </a:xfrm>
        </p:spPr>
        <p:txBody>
          <a:bodyPr anchor="b" anchorCtr="0">
            <a:noAutofit/>
          </a:bodyPr>
          <a:lstStyle/>
          <a:p>
            <a:r>
              <a:rPr lang="en-US" sz="4800" dirty="0"/>
              <a:t>3DFloat</a:t>
            </a:r>
          </a:p>
        </p:txBody>
      </p:sp>
      <p:sp>
        <p:nvSpPr>
          <p:cNvPr id="14" name="Picture Placeholder 13">
            <a:extLst>
              <a:ext uri="{FF2B5EF4-FFF2-40B4-BE49-F238E27FC236}">
                <a16:creationId xmlns:a16="http://schemas.microsoft.com/office/drawing/2014/main" id="{967766A8-18D5-4391-8DB7-7BFF6427636C}"/>
              </a:ext>
            </a:extLst>
          </p:cNvPr>
          <p:cNvSpPr>
            <a:spLocks noGrp="1"/>
          </p:cNvSpPr>
          <p:nvPr>
            <p:ph type="pic" sz="quarter" idx="13"/>
          </p:nvPr>
        </p:nvSpPr>
        <p:spPr>
          <a:xfrm>
            <a:off x="0" y="0"/>
            <a:ext cx="7452360" cy="6858000"/>
          </a:xfrm>
          <a:solidFill>
            <a:schemeClr val="accent5"/>
          </a:solidFill>
        </p:spPr>
        <p:txBody>
          <a:bodyPr>
            <a:noAutofit/>
          </a:bodyPr>
          <a:lstStyle/>
          <a:p>
            <a:r>
              <a:rPr lang="en-US"/>
              <a:t>Click icon to add picture</a:t>
            </a:r>
          </a:p>
        </p:txBody>
      </p:sp>
      <p:sp>
        <p:nvSpPr>
          <p:cNvPr id="8" name="Oval 7">
            <a:extLst>
              <a:ext uri="{FF2B5EF4-FFF2-40B4-BE49-F238E27FC236}">
                <a16:creationId xmlns:a16="http://schemas.microsoft.com/office/drawing/2014/main" id="{938AD48E-7D67-4BE9-97B6-DB64DE5253B9}"/>
              </a:ext>
              <a:ext uri="{C183D7F6-B498-43B3-948B-1728B52AA6E4}">
                <adec:decorative xmlns:adec="http://schemas.microsoft.com/office/drawing/2017/decorative" val="1"/>
              </a:ext>
            </a:extLst>
          </p:cNvPr>
          <p:cNvSpPr>
            <a:spLocks noChangeAspect="1"/>
          </p:cNvSpPr>
          <p:nvPr userDrawn="1"/>
        </p:nvSpPr>
        <p:spPr>
          <a:xfrm>
            <a:off x="7999413" y="445272"/>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9" name="Group 8">
            <a:extLst>
              <a:ext uri="{FF2B5EF4-FFF2-40B4-BE49-F238E27FC236}">
                <a16:creationId xmlns:a16="http://schemas.microsoft.com/office/drawing/2014/main" id="{EB6FF8E2-165B-49EB-8120-14190F9491BC}"/>
              </a:ext>
              <a:ext uri="{C183D7F6-B498-43B3-948B-1728B52AA6E4}">
                <adec:decorative xmlns:adec="http://schemas.microsoft.com/office/drawing/2017/decorative" val="1"/>
              </a:ext>
            </a:extLst>
          </p:cNvPr>
          <p:cNvGrpSpPr/>
          <p:nvPr userDrawn="1"/>
        </p:nvGrpSpPr>
        <p:grpSpPr>
          <a:xfrm rot="5400000">
            <a:off x="10915300" y="5534727"/>
            <a:ext cx="667802" cy="631474"/>
            <a:chOff x="10478914" y="1506691"/>
            <a:chExt cx="667802" cy="631474"/>
          </a:xfrm>
        </p:grpSpPr>
        <p:sp>
          <p:nvSpPr>
            <p:cNvPr id="10" name="Freeform: Shape 9">
              <a:extLst>
                <a:ext uri="{FF2B5EF4-FFF2-40B4-BE49-F238E27FC236}">
                  <a16:creationId xmlns:a16="http://schemas.microsoft.com/office/drawing/2014/main" id="{79B763A7-EE7D-4306-8306-01E8C86E6350}"/>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Oval 10">
              <a:extLst>
                <a:ext uri="{FF2B5EF4-FFF2-40B4-BE49-F238E27FC236}">
                  <a16:creationId xmlns:a16="http://schemas.microsoft.com/office/drawing/2014/main" id="{4B3A935F-6844-4FCE-B0AE-5492715A58F1}"/>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3" name="Text Placeholder 2">
            <a:extLst>
              <a:ext uri="{FF2B5EF4-FFF2-40B4-BE49-F238E27FC236}">
                <a16:creationId xmlns:a16="http://schemas.microsoft.com/office/drawing/2014/main" id="{5B16EB97-6E8A-4B50-8701-7CB158044DCA}"/>
              </a:ext>
            </a:extLst>
          </p:cNvPr>
          <p:cNvSpPr>
            <a:spLocks noGrp="1"/>
          </p:cNvSpPr>
          <p:nvPr>
            <p:ph type="body" sz="quarter" idx="14"/>
          </p:nvPr>
        </p:nvSpPr>
        <p:spPr>
          <a:xfrm>
            <a:off x="7999413" y="3568700"/>
            <a:ext cx="3565524" cy="1731963"/>
          </a:xfrm>
        </p:spPr>
        <p:txBody>
          <a:bodyPr>
            <a:noAutofit/>
          </a:bodyPr>
          <a:lstStyle>
            <a:lvl1pPr>
              <a:buNone/>
              <a:defRPr sz="2000"/>
            </a:lvl1pPr>
            <a:lvl2pPr>
              <a:buNone/>
              <a:defRPr sz="2000"/>
            </a:lvl2pPr>
            <a:lvl3pPr>
              <a:buNone/>
              <a:defRPr sz="2000"/>
            </a:lvl3pPr>
            <a:lvl4pPr>
              <a:buNone/>
              <a:defRPr sz="2000"/>
            </a:lvl4pPr>
            <a:lvl5pPr>
              <a:buNone/>
              <a:defRPr sz="2000"/>
            </a:lvl5pPr>
          </a:lstStyle>
          <a:p>
            <a:pPr lvl="0"/>
            <a:r>
              <a:rPr lang="en-US"/>
              <a:t>Click to edit Master text styles</a:t>
            </a:r>
          </a:p>
        </p:txBody>
      </p:sp>
    </p:spTree>
    <p:extLst>
      <p:ext uri="{BB962C8B-B14F-4D97-AF65-F5344CB8AC3E}">
        <p14:creationId xmlns:p14="http://schemas.microsoft.com/office/powerpoint/2010/main" val="6009488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r>
              <a:rPr lang="en-US"/>
              <a:t>Tuesday, February 2, 20XX</a:t>
            </a:r>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Sample Footer Text</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1896946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16DA8CBC-7ACA-B648-A83D-39F97E367AC9}" type="datetime3">
              <a:rPr lang="de-CH" smtClean="0"/>
              <a:t>02/04/2025</a:t>
            </a:fld>
            <a:endParaRPr lang="fr-FR"/>
          </a:p>
        </p:txBody>
      </p:sp>
      <p:sp>
        <p:nvSpPr>
          <p:cNvPr id="5" name="Espace réservé du pied de page 4"/>
          <p:cNvSpPr>
            <a:spLocks noGrp="1"/>
          </p:cNvSpPr>
          <p:nvPr>
            <p:ph type="ftr" sz="quarter" idx="11"/>
          </p:nvPr>
        </p:nvSpPr>
        <p:spPr/>
        <p:txBody>
          <a:bodyPr/>
          <a:lstStyle/>
          <a:p>
            <a:r>
              <a:rPr lang="fr-FR"/>
              <a:t>Presentation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A6C50161-22CC-9F44-92DF-60730BE88B5B}" type="datetime3">
              <a:rPr lang="de-CH" smtClean="0"/>
              <a:t>02/04/2025</a:t>
            </a:fld>
            <a:endParaRPr lang="fr-FR"/>
          </a:p>
        </p:txBody>
      </p:sp>
      <p:sp>
        <p:nvSpPr>
          <p:cNvPr id="5" name="Espace réservé du pied de page 4"/>
          <p:cNvSpPr>
            <a:spLocks noGrp="1"/>
          </p:cNvSpPr>
          <p:nvPr>
            <p:ph type="ftr" sz="quarter" idx="11"/>
          </p:nvPr>
        </p:nvSpPr>
        <p:spPr/>
        <p:txBody>
          <a:bodyPr/>
          <a:lstStyle/>
          <a:p>
            <a:r>
              <a:rPr lang="fr-FR"/>
              <a:t>Presentation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Picture">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B6B956C-A124-5A7C-EBD4-CBB618B9BC1D}"/>
              </a:ext>
            </a:extLst>
          </p:cNvPr>
          <p:cNvSpPr>
            <a:spLocks noGrp="1"/>
          </p:cNvSpPr>
          <p:nvPr>
            <p:ph type="title" hasCustomPrompt="1"/>
          </p:nvPr>
        </p:nvSpPr>
        <p:spPr>
          <a:xfrm>
            <a:off x="1353827" y="1278294"/>
            <a:ext cx="5000318" cy="4904141"/>
          </a:xfrm>
        </p:spPr>
        <p:txBody>
          <a:bodyPr anchor="b">
            <a:normAutofit/>
          </a:bodyPr>
          <a:lstStyle>
            <a:lvl1pPr>
              <a:defRPr sz="3600"/>
            </a:lvl1pPr>
          </a:lstStyle>
          <a:p>
            <a:r>
              <a:rPr lang="en-US" dirty="0"/>
              <a:t>Click to add title</a:t>
            </a:r>
          </a:p>
        </p:txBody>
      </p:sp>
      <p:sp>
        <p:nvSpPr>
          <p:cNvPr id="12" name="Picture Placeholder 11">
            <a:extLst>
              <a:ext uri="{FF2B5EF4-FFF2-40B4-BE49-F238E27FC236}">
                <a16:creationId xmlns:a16="http://schemas.microsoft.com/office/drawing/2014/main" id="{2B92702B-E14C-886C-445A-349265F37592}"/>
              </a:ext>
            </a:extLst>
          </p:cNvPr>
          <p:cNvSpPr>
            <a:spLocks noGrp="1"/>
          </p:cNvSpPr>
          <p:nvPr>
            <p:ph type="pic" sz="quarter" idx="13"/>
          </p:nvPr>
        </p:nvSpPr>
        <p:spPr>
          <a:xfrm>
            <a:off x="6642169" y="-1"/>
            <a:ext cx="4635426" cy="6857999"/>
          </a:xfrm>
        </p:spPr>
        <p:txBody>
          <a:bodyPr>
            <a:normAutofit/>
          </a:bodyPr>
          <a:lstStyle>
            <a:lvl1pPr marL="0" indent="0" algn="ctr">
              <a:buNone/>
              <a:defRPr sz="2000"/>
            </a:lvl1pPr>
          </a:lstStyle>
          <a:p>
            <a:r>
              <a:rPr lang="en-US"/>
              <a:t>Click icon to add picture</a:t>
            </a:r>
            <a:endParaRPr lang="en-US" dirty="0"/>
          </a:p>
        </p:txBody>
      </p:sp>
      <p:sp>
        <p:nvSpPr>
          <p:cNvPr id="6" name="Rectangle 5">
            <a:extLst>
              <a:ext uri="{FF2B5EF4-FFF2-40B4-BE49-F238E27FC236}">
                <a16:creationId xmlns:a16="http://schemas.microsoft.com/office/drawing/2014/main" id="{49C76C37-CBD2-36CF-1413-53DD1CB4A545}"/>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510D1AAD-E663-5B8E-CE72-64C1DBF19CE0}"/>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EC250190-89C1-EAA3-6C2A-15A60C6754F5}"/>
              </a:ext>
              <a:ext uri="{C183D7F6-B498-43B3-948B-1728B52AA6E4}">
                <adec:decorative xmlns:adec="http://schemas.microsoft.com/office/drawing/2017/decorative" val="1"/>
              </a:ext>
            </a:extLst>
          </p:cNvPr>
          <p:cNvCxnSpPr>
            <a:cxnSpLocks/>
          </p:cNvCxnSpPr>
          <p:nvPr userDrawn="1"/>
        </p:nvCxnSpPr>
        <p:spPr>
          <a:xfrm>
            <a:off x="896628" y="0"/>
            <a:ext cx="0" cy="685800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9029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4AADEA4B-A075-7F43-B9D3-0E1A95F67E69}" type="datetime3">
              <a:rPr lang="de-CH" smtClean="0"/>
              <a:t>02/04/2025</a:t>
            </a:fld>
            <a:endParaRPr lang="fr-FR"/>
          </a:p>
        </p:txBody>
      </p:sp>
      <p:sp>
        <p:nvSpPr>
          <p:cNvPr id="5" name="Espace réservé du pied de page 4"/>
          <p:cNvSpPr>
            <a:spLocks noGrp="1"/>
          </p:cNvSpPr>
          <p:nvPr>
            <p:ph type="ftr" sz="quarter" idx="11"/>
          </p:nvPr>
        </p:nvSpPr>
        <p:spPr/>
        <p:txBody>
          <a:bodyPr/>
          <a:lstStyle/>
          <a:p>
            <a:r>
              <a:rPr lang="fr-FR"/>
              <a:t>Presentation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DE89DA2A-0790-A24A-B442-9054CC1C4E98}" type="datetime3">
              <a:rPr lang="de-CH" smtClean="0"/>
              <a:t>02/04/2025</a:t>
            </a:fld>
            <a:endParaRPr lang="fr-FR"/>
          </a:p>
        </p:txBody>
      </p:sp>
      <p:sp>
        <p:nvSpPr>
          <p:cNvPr id="5" name="Espace réservé du pied de page 4"/>
          <p:cNvSpPr>
            <a:spLocks noGrp="1"/>
          </p:cNvSpPr>
          <p:nvPr>
            <p:ph type="ftr" sz="quarter" idx="11"/>
          </p:nvPr>
        </p:nvSpPr>
        <p:spPr/>
        <p:txBody>
          <a:bodyPr/>
          <a:lstStyle/>
          <a:p>
            <a:r>
              <a:rPr lang="fr-FR"/>
              <a:t>Presentation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D1EBA5A9-E5EF-E04C-8044-3EBB6BCAF5C7}" type="datetime3">
              <a:rPr lang="de-CH" smtClean="0"/>
              <a:t>02/04/2025</a:t>
            </a:fld>
            <a:endParaRPr lang="fr-FR"/>
          </a:p>
        </p:txBody>
      </p:sp>
      <p:sp>
        <p:nvSpPr>
          <p:cNvPr id="5" name="Espace réservé du pied de page 4"/>
          <p:cNvSpPr>
            <a:spLocks noGrp="1"/>
          </p:cNvSpPr>
          <p:nvPr>
            <p:ph type="ftr" sz="quarter" idx="11"/>
          </p:nvPr>
        </p:nvSpPr>
        <p:spPr/>
        <p:txBody>
          <a:bodyPr/>
          <a:lstStyle/>
          <a:p>
            <a:r>
              <a:rPr lang="fr-FR"/>
              <a:t>Presentation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949DCA0E-68F1-2842-A263-32C628656E02}" type="datetime3">
              <a:rPr lang="de-CH" smtClean="0"/>
              <a:t>02/04/2025</a:t>
            </a:fld>
            <a:endParaRPr lang="fr-FR"/>
          </a:p>
        </p:txBody>
      </p:sp>
      <p:sp>
        <p:nvSpPr>
          <p:cNvPr id="5" name="Espace réservé du pied de page 4"/>
          <p:cNvSpPr>
            <a:spLocks noGrp="1"/>
          </p:cNvSpPr>
          <p:nvPr>
            <p:ph type="ftr" sz="quarter" idx="11"/>
          </p:nvPr>
        </p:nvSpPr>
        <p:spPr/>
        <p:txBody>
          <a:bodyPr/>
          <a:lstStyle/>
          <a:p>
            <a:r>
              <a:rPr lang="fr-FR"/>
              <a:t>Presentation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title">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B6B956C-A124-5A7C-EBD4-CBB618B9BC1D}"/>
              </a:ext>
            </a:extLst>
          </p:cNvPr>
          <p:cNvSpPr>
            <a:spLocks noGrp="1"/>
          </p:cNvSpPr>
          <p:nvPr>
            <p:ph type="title" hasCustomPrompt="1"/>
          </p:nvPr>
        </p:nvSpPr>
        <p:spPr>
          <a:xfrm>
            <a:off x="1353827" y="3508311"/>
            <a:ext cx="9923770" cy="1438762"/>
          </a:xfrm>
        </p:spPr>
        <p:txBody>
          <a:bodyPr anchor="b">
            <a:normAutofit/>
          </a:bodyPr>
          <a:lstStyle>
            <a:lvl1pPr>
              <a:defRPr sz="3600"/>
            </a:lvl1pPr>
          </a:lstStyle>
          <a:p>
            <a:r>
              <a:rPr lang="en-US" dirty="0"/>
              <a:t>Click to add title</a:t>
            </a:r>
          </a:p>
        </p:txBody>
      </p:sp>
      <p:sp>
        <p:nvSpPr>
          <p:cNvPr id="12" name="Picture Placeholder 11">
            <a:extLst>
              <a:ext uri="{FF2B5EF4-FFF2-40B4-BE49-F238E27FC236}">
                <a16:creationId xmlns:a16="http://schemas.microsoft.com/office/drawing/2014/main" id="{2B92702B-E14C-886C-445A-349265F37592}"/>
              </a:ext>
            </a:extLst>
          </p:cNvPr>
          <p:cNvSpPr>
            <a:spLocks noGrp="1"/>
          </p:cNvSpPr>
          <p:nvPr>
            <p:ph type="pic" sz="quarter" idx="13"/>
          </p:nvPr>
        </p:nvSpPr>
        <p:spPr>
          <a:xfrm>
            <a:off x="915600" y="0"/>
            <a:ext cx="10361995" cy="3429000"/>
          </a:xfrm>
        </p:spPr>
        <p:txBody>
          <a:bodyPr>
            <a:normAutofit/>
          </a:bodyPr>
          <a:lstStyle>
            <a:lvl1pPr marL="0" indent="0" algn="ctr">
              <a:buNone/>
              <a:defRPr sz="2000"/>
            </a:lvl1pPr>
          </a:lstStyle>
          <a:p>
            <a:r>
              <a:rPr lang="en-US"/>
              <a:t>Click icon to add picture</a:t>
            </a:r>
            <a:endParaRPr lang="en-US" dirty="0"/>
          </a:p>
        </p:txBody>
      </p:sp>
      <p:sp>
        <p:nvSpPr>
          <p:cNvPr id="6" name="Rectangle 5">
            <a:extLst>
              <a:ext uri="{FF2B5EF4-FFF2-40B4-BE49-F238E27FC236}">
                <a16:creationId xmlns:a16="http://schemas.microsoft.com/office/drawing/2014/main" id="{49C76C37-CBD2-36CF-1413-53DD1CB4A545}"/>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510D1AAD-E663-5B8E-CE72-64C1DBF19CE0}"/>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EC250190-89C1-EAA3-6C2A-15A60C6754F5}"/>
              </a:ext>
              <a:ext uri="{C183D7F6-B498-43B3-948B-1728B52AA6E4}">
                <adec:decorative xmlns:adec="http://schemas.microsoft.com/office/drawing/2017/decorative" val="1"/>
              </a:ext>
            </a:extLst>
          </p:cNvPr>
          <p:cNvCxnSpPr>
            <a:cxnSpLocks/>
          </p:cNvCxnSpPr>
          <p:nvPr userDrawn="1"/>
        </p:nvCxnSpPr>
        <p:spPr>
          <a:xfrm>
            <a:off x="896628" y="0"/>
            <a:ext cx="0" cy="685800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12">
            <a:extLst>
              <a:ext uri="{FF2B5EF4-FFF2-40B4-BE49-F238E27FC236}">
                <a16:creationId xmlns:a16="http://schemas.microsoft.com/office/drawing/2014/main" id="{D179113D-0374-3934-841E-56AD5AFCF977}"/>
              </a:ext>
            </a:extLst>
          </p:cNvPr>
          <p:cNvSpPr>
            <a:spLocks noGrp="1"/>
          </p:cNvSpPr>
          <p:nvPr>
            <p:ph type="body" sz="quarter" idx="12" hasCustomPrompt="1"/>
          </p:nvPr>
        </p:nvSpPr>
        <p:spPr>
          <a:xfrm>
            <a:off x="1353828" y="5228488"/>
            <a:ext cx="9923770" cy="1368256"/>
          </a:xfrm>
          <a:prstGeom prst="rect">
            <a:avLst/>
          </a:prstGeom>
        </p:spPr>
        <p:txBody>
          <a:bodyPr anchor="t">
            <a:normAutofit/>
          </a:bodyPr>
          <a:lstStyle>
            <a:lvl1pPr marL="0" indent="0" algn="l">
              <a:lnSpc>
                <a:spcPct val="80000"/>
              </a:lnSpc>
              <a:spcBef>
                <a:spcPts val="0"/>
              </a:spcBef>
              <a:buNone/>
              <a:defRPr sz="2000" spc="0" baseline="0">
                <a:solidFill>
                  <a:schemeClr val="tx1"/>
                </a:solidFill>
                <a:latin typeface="+mn-lt"/>
              </a:defRPr>
            </a:lvl1pPr>
          </a:lstStyle>
          <a:p>
            <a:pPr lvl="0"/>
            <a:r>
              <a:rPr lang="en-US" dirty="0"/>
              <a:t>Click to add subtitle</a:t>
            </a:r>
          </a:p>
        </p:txBody>
      </p:sp>
    </p:spTree>
    <p:extLst>
      <p:ext uri="{BB962C8B-B14F-4D97-AF65-F5344CB8AC3E}">
        <p14:creationId xmlns:p14="http://schemas.microsoft.com/office/powerpoint/2010/main" val="3227224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5" y="503852"/>
            <a:ext cx="9150675" cy="1427585"/>
          </a:xfrm>
        </p:spPr>
        <p:txBody>
          <a:bodyPr lIns="0">
            <a:normAutofit/>
          </a:bodyPr>
          <a:lstStyle>
            <a:lvl1pPr>
              <a:defRPr sz="3600"/>
            </a:lvl1pPr>
          </a:lstStyle>
          <a:p>
            <a:r>
              <a:rPr lang="en-US" dirty="0"/>
              <a:t>Click to add title</a:t>
            </a:r>
          </a:p>
        </p:txBody>
      </p:sp>
      <p:sp>
        <p:nvSpPr>
          <p:cNvPr id="2" name="Content Placeholder 7">
            <a:extLst>
              <a:ext uri="{FF2B5EF4-FFF2-40B4-BE49-F238E27FC236}">
                <a16:creationId xmlns:a16="http://schemas.microsoft.com/office/drawing/2014/main" id="{AEA3C42D-C3E7-4F13-63E2-96D7A3B21113}"/>
              </a:ext>
            </a:extLst>
          </p:cNvPr>
          <p:cNvSpPr>
            <a:spLocks noGrp="1"/>
          </p:cNvSpPr>
          <p:nvPr>
            <p:ph sz="quarter" idx="12" hasCustomPrompt="1"/>
          </p:nvPr>
        </p:nvSpPr>
        <p:spPr>
          <a:xfrm>
            <a:off x="1450153" y="2108722"/>
            <a:ext cx="8552264" cy="4119463"/>
          </a:xfrm>
        </p:spPr>
        <p:txBody>
          <a:bodyPr lIns="0" tIns="0" rIns="0" bIns="0">
            <a:normAutofit/>
          </a:bodyPr>
          <a:lstStyle>
            <a:lvl1pPr marL="228600" indent="-228600">
              <a:lnSpc>
                <a:spcPct val="100000"/>
              </a:lnSpc>
              <a:spcBef>
                <a:spcPts val="0"/>
              </a:spcBef>
              <a:spcAft>
                <a:spcPts val="1200"/>
              </a:spcAft>
              <a:buFont typeface="Arial" panose="020B0604020202020204" pitchFamily="34" charset="0"/>
              <a:buChar char="•"/>
              <a:defRPr sz="2000"/>
            </a:lvl1pPr>
            <a:lvl2pPr marL="685800" indent="-228600">
              <a:lnSpc>
                <a:spcPct val="100000"/>
              </a:lnSpc>
              <a:spcBef>
                <a:spcPts val="0"/>
              </a:spcBef>
              <a:spcAft>
                <a:spcPts val="1200"/>
              </a:spcAft>
              <a:buFont typeface="Arial" panose="020B0604020202020204" pitchFamily="34" charset="0"/>
              <a:buChar char="•"/>
              <a:defRPr sz="2000"/>
            </a:lvl2pPr>
            <a:lvl3pPr marL="1143000" indent="-228600">
              <a:spcBef>
                <a:spcPts val="0"/>
              </a:spcBef>
              <a:spcAft>
                <a:spcPts val="1200"/>
              </a:spcAft>
              <a:buFont typeface="Arial" panose="020B0604020202020204" pitchFamily="34" charset="0"/>
              <a:buChar char="•"/>
              <a:defRPr sz="2000"/>
            </a:lvl3pPr>
            <a:lvl4pPr marL="1600200" indent="-228600">
              <a:spcBef>
                <a:spcPts val="0"/>
              </a:spcBef>
              <a:spcAft>
                <a:spcPts val="1200"/>
              </a:spcAft>
              <a:buFont typeface="Arial" panose="020B0604020202020204" pitchFamily="34" charset="0"/>
              <a:buChar char="•"/>
              <a:defRPr sz="2000"/>
            </a:lvl4pPr>
            <a:lvl5pPr marL="2057400" indent="-228600">
              <a:spcBef>
                <a:spcPts val="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 name="Straight Connector 2">
            <a:extLst>
              <a:ext uri="{FF2B5EF4-FFF2-40B4-BE49-F238E27FC236}">
                <a16:creationId xmlns:a16="http://schemas.microsoft.com/office/drawing/2014/main" id="{45FE61D9-DA99-9DA5-5DD2-C4118066CA63}"/>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E64603E-965E-E3BF-203B-F4D99428203D}"/>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5">
            <a:extLst>
              <a:ext uri="{FF2B5EF4-FFF2-40B4-BE49-F238E27FC236}">
                <a16:creationId xmlns:a16="http://schemas.microsoft.com/office/drawing/2014/main" id="{5DABAFC1-3E76-DCE6-3A6D-E0020C5BE864}"/>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1373596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6"/>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07175C5-CB2F-2BAC-3704-54DCD1BF043F}"/>
              </a:ext>
            </a:extLst>
          </p:cNvPr>
          <p:cNvSpPr>
            <a:spLocks noGrp="1"/>
          </p:cNvSpPr>
          <p:nvPr>
            <p:ph type="title" hasCustomPrompt="1"/>
          </p:nvPr>
        </p:nvSpPr>
        <p:spPr>
          <a:xfrm>
            <a:off x="1038031" y="1068169"/>
            <a:ext cx="10115939" cy="2681549"/>
          </a:xfrm>
        </p:spPr>
        <p:txBody>
          <a:bodyPr anchor="b"/>
          <a:lstStyle>
            <a:lvl1pPr algn="ctr">
              <a:defRPr>
                <a:solidFill>
                  <a:schemeClr val="bg1"/>
                </a:solidFill>
              </a:defRPr>
            </a:lvl1pPr>
          </a:lstStyle>
          <a:p>
            <a:r>
              <a:rPr lang="en-US" dirty="0"/>
              <a:t>Click to add title</a:t>
            </a:r>
          </a:p>
        </p:txBody>
      </p:sp>
      <p:sp>
        <p:nvSpPr>
          <p:cNvPr id="5" name="Rectangle 4">
            <a:extLst>
              <a:ext uri="{FF2B5EF4-FFF2-40B4-BE49-F238E27FC236}">
                <a16:creationId xmlns:a16="http://schemas.microsoft.com/office/drawing/2014/main" id="{3901905E-33E7-852F-94E3-8E100B3D1E4A}"/>
              </a:ext>
              <a:ext uri="{C183D7F6-B498-43B3-948B-1728B52AA6E4}">
                <adec:decorative xmlns:adec="http://schemas.microsoft.com/office/drawing/2017/decorative" val="1"/>
              </a:ext>
            </a:extLst>
          </p:cNvPr>
          <p:cNvSpPr/>
          <p:nvPr userDrawn="1"/>
        </p:nvSpPr>
        <p:spPr>
          <a:xfrm>
            <a:off x="914400" y="914400"/>
            <a:ext cx="10363200" cy="50292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1B7799F7-CBB1-9649-7D06-F7EEFD4F0183}"/>
              </a:ext>
              <a:ext uri="{C183D7F6-B498-43B3-948B-1728B52AA6E4}">
                <adec:decorative xmlns:adec="http://schemas.microsoft.com/office/drawing/2017/decorative" val="1"/>
              </a:ext>
            </a:extLst>
          </p:cNvPr>
          <p:cNvSpPr/>
          <p:nvPr userDrawn="1"/>
        </p:nvSpPr>
        <p:spPr>
          <a:xfrm>
            <a:off x="0" y="594360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B1AFC5CA-DB29-4B8C-C004-72E4EC761C3B}"/>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12">
            <a:extLst>
              <a:ext uri="{FF2B5EF4-FFF2-40B4-BE49-F238E27FC236}">
                <a16:creationId xmlns:a16="http://schemas.microsoft.com/office/drawing/2014/main" id="{E3CB2D2A-7172-87CE-D493-DAF52D62EBFC}"/>
              </a:ext>
            </a:extLst>
          </p:cNvPr>
          <p:cNvSpPr>
            <a:spLocks noGrp="1"/>
          </p:cNvSpPr>
          <p:nvPr>
            <p:ph type="body" sz="quarter" idx="12" hasCustomPrompt="1"/>
          </p:nvPr>
        </p:nvSpPr>
        <p:spPr>
          <a:xfrm>
            <a:off x="1038031" y="4027047"/>
            <a:ext cx="10115939" cy="1762783"/>
          </a:xfrm>
          <a:prstGeom prst="rect">
            <a:avLst/>
          </a:prstGeom>
        </p:spPr>
        <p:txBody>
          <a:bodyPr anchor="t">
            <a:normAutofit/>
          </a:bodyPr>
          <a:lstStyle>
            <a:lvl1pPr marL="0" indent="0" algn="ctr">
              <a:lnSpc>
                <a:spcPct val="80000"/>
              </a:lnSpc>
              <a:spcBef>
                <a:spcPts val="0"/>
              </a:spcBef>
              <a:buNone/>
              <a:defRPr sz="2000" spc="0" baseline="0">
                <a:solidFill>
                  <a:schemeClr val="bg1"/>
                </a:solidFill>
                <a:latin typeface="+mn-lt"/>
              </a:defRPr>
            </a:lvl1pPr>
          </a:lstStyle>
          <a:p>
            <a:pPr lvl="0"/>
            <a:r>
              <a:rPr lang="en-US" dirty="0"/>
              <a:t>Click to add subtitle</a:t>
            </a:r>
          </a:p>
        </p:txBody>
      </p:sp>
    </p:spTree>
    <p:extLst>
      <p:ext uri="{BB962C8B-B14F-4D97-AF65-F5344CB8AC3E}">
        <p14:creationId xmlns:p14="http://schemas.microsoft.com/office/powerpoint/2010/main" val="2069536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2 Content ">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2" name="Content Placeholder 7">
            <a:extLst>
              <a:ext uri="{FF2B5EF4-FFF2-40B4-BE49-F238E27FC236}">
                <a16:creationId xmlns:a16="http://schemas.microsoft.com/office/drawing/2014/main" id="{AEA3C42D-C3E7-4F13-63E2-96D7A3B21113}"/>
              </a:ext>
            </a:extLst>
          </p:cNvPr>
          <p:cNvSpPr>
            <a:spLocks noGrp="1"/>
          </p:cNvSpPr>
          <p:nvPr>
            <p:ph sz="quarter" idx="12" hasCustomPrompt="1"/>
          </p:nvPr>
        </p:nvSpPr>
        <p:spPr>
          <a:xfrm>
            <a:off x="1468814" y="2057401"/>
            <a:ext cx="4627186" cy="4119463"/>
          </a:xfrm>
        </p:spPr>
        <p:txBody>
          <a:bodyPr lIns="0">
            <a:normAutofit/>
          </a:bodyPr>
          <a:lstStyle>
            <a:lvl1pPr marL="0" indent="0">
              <a:lnSpc>
                <a:spcPct val="100000"/>
              </a:lnSpc>
              <a:spcBef>
                <a:spcPts val="1000"/>
              </a:spcBef>
              <a:spcAft>
                <a:spcPts val="1200"/>
              </a:spcAft>
              <a:buNone/>
              <a:defRPr sz="2000"/>
            </a:lvl1pPr>
            <a:lvl2pPr marL="228600" indent="-228600">
              <a:lnSpc>
                <a:spcPct val="100000"/>
              </a:lnSpc>
              <a:spcBef>
                <a:spcPts val="0"/>
              </a:spcBef>
              <a:spcAft>
                <a:spcPts val="1200"/>
              </a:spcAft>
              <a:buFont typeface="Arial" panose="020B0604020202020204" pitchFamily="34" charset="0"/>
              <a:buChar char="•"/>
              <a:defRPr sz="2000"/>
            </a:lvl2pPr>
            <a:lvl3pPr marL="685800" indent="-228600">
              <a:spcBef>
                <a:spcPts val="1000"/>
              </a:spcBef>
              <a:spcAft>
                <a:spcPts val="1200"/>
              </a:spcAft>
              <a:buFont typeface="Arial" panose="020B0604020202020204" pitchFamily="34" charset="0"/>
              <a:buChar char="•"/>
              <a:defRPr sz="2000"/>
            </a:lvl3pPr>
            <a:lvl4pPr marL="1143000" indent="-228600">
              <a:spcBef>
                <a:spcPts val="1000"/>
              </a:spcBef>
              <a:spcAft>
                <a:spcPts val="1200"/>
              </a:spcAft>
              <a:buFont typeface="Arial" panose="020B0604020202020204" pitchFamily="34" charset="0"/>
              <a:buChar char="•"/>
              <a:defRPr sz="2000"/>
            </a:lvl4pPr>
            <a:lvl5pPr marL="1600200" indent="-228600">
              <a:spcBef>
                <a:spcPts val="100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7">
            <a:extLst>
              <a:ext uri="{FF2B5EF4-FFF2-40B4-BE49-F238E27FC236}">
                <a16:creationId xmlns:a16="http://schemas.microsoft.com/office/drawing/2014/main" id="{617CE1C3-9892-2E23-986F-80ABB41823D6}"/>
              </a:ext>
            </a:extLst>
          </p:cNvPr>
          <p:cNvSpPr>
            <a:spLocks noGrp="1"/>
          </p:cNvSpPr>
          <p:nvPr>
            <p:ph sz="quarter" idx="11" hasCustomPrompt="1"/>
          </p:nvPr>
        </p:nvSpPr>
        <p:spPr>
          <a:xfrm>
            <a:off x="6668185" y="2057401"/>
            <a:ext cx="4609399" cy="4119463"/>
          </a:xfrm>
        </p:spPr>
        <p:txBody>
          <a:bodyPr lIns="0">
            <a:normAutofit/>
          </a:bodyPr>
          <a:lstStyle>
            <a:lvl1pPr marL="0" indent="0">
              <a:lnSpc>
                <a:spcPct val="100000"/>
              </a:lnSpc>
              <a:spcBef>
                <a:spcPts val="1000"/>
              </a:spcBef>
              <a:spcAft>
                <a:spcPts val="1200"/>
              </a:spcAft>
              <a:buNone/>
              <a:defRPr sz="2000"/>
            </a:lvl1pPr>
            <a:lvl2pPr marL="228600" indent="-228600">
              <a:lnSpc>
                <a:spcPct val="100000"/>
              </a:lnSpc>
              <a:spcBef>
                <a:spcPts val="1000"/>
              </a:spcBef>
              <a:spcAft>
                <a:spcPts val="1200"/>
              </a:spcAft>
              <a:buFont typeface="Arial" panose="020B0604020202020204" pitchFamily="34" charset="0"/>
              <a:buChar char="•"/>
              <a:defRPr sz="2000"/>
            </a:lvl2pPr>
            <a:lvl3pPr marL="685800" indent="-228600">
              <a:spcBef>
                <a:spcPts val="1000"/>
              </a:spcBef>
              <a:spcAft>
                <a:spcPts val="1200"/>
              </a:spcAft>
              <a:buFont typeface="Arial" panose="020B0604020202020204" pitchFamily="34" charset="0"/>
              <a:buChar char="•"/>
              <a:defRPr sz="2000"/>
            </a:lvl3pPr>
            <a:lvl4pPr marL="1143000" indent="-228600">
              <a:spcBef>
                <a:spcPts val="1000"/>
              </a:spcBef>
              <a:spcAft>
                <a:spcPts val="1200"/>
              </a:spcAft>
              <a:buFont typeface="Arial" panose="020B0604020202020204" pitchFamily="34" charset="0"/>
              <a:buChar char="•"/>
              <a:defRPr sz="2000"/>
            </a:lvl4pPr>
            <a:lvl5pPr marL="1600200" indent="-228600">
              <a:spcBef>
                <a:spcPts val="100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1D40DF0B-6602-19D4-3110-4659C28780D5}"/>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2561720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2 Content 3">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4" name="Content Placeholder 7">
            <a:extLst>
              <a:ext uri="{FF2B5EF4-FFF2-40B4-BE49-F238E27FC236}">
                <a16:creationId xmlns:a16="http://schemas.microsoft.com/office/drawing/2014/main" id="{C355854D-70C0-E6E1-2A0C-284D00A21AEC}"/>
              </a:ext>
            </a:extLst>
          </p:cNvPr>
          <p:cNvSpPr>
            <a:spLocks noGrp="1"/>
          </p:cNvSpPr>
          <p:nvPr>
            <p:ph sz="quarter" idx="12" hasCustomPrompt="1"/>
          </p:nvPr>
        </p:nvSpPr>
        <p:spPr>
          <a:xfrm>
            <a:off x="1468815" y="2057401"/>
            <a:ext cx="3068678" cy="4119463"/>
          </a:xfrm>
        </p:spPr>
        <p:txBody>
          <a:bodyPr lIns="0">
            <a:normAutofit/>
          </a:bodyPr>
          <a:lstStyle>
            <a:lvl1pPr marL="320040" indent="-320040">
              <a:lnSpc>
                <a:spcPct val="100000"/>
              </a:lnSpc>
              <a:spcBef>
                <a:spcPts val="0"/>
              </a:spcBef>
              <a:spcAft>
                <a:spcPts val="1200"/>
              </a:spcAft>
              <a:buFont typeface="+mj-lt"/>
              <a:buAutoNum type="arabicPeriod"/>
              <a:defRPr sz="2000"/>
            </a:lvl1pPr>
            <a:lvl2pPr marL="457200" indent="-320040">
              <a:lnSpc>
                <a:spcPct val="100000"/>
              </a:lnSpc>
              <a:spcBef>
                <a:spcPts val="1000"/>
              </a:spcBef>
              <a:spcAft>
                <a:spcPts val="1200"/>
              </a:spcAft>
              <a:buFont typeface="+mj-lt"/>
              <a:buAutoNum type="alphaLcPeriod"/>
              <a:defRPr sz="2000"/>
            </a:lvl2pPr>
            <a:lvl3pPr marL="914400" indent="-320040">
              <a:spcBef>
                <a:spcPts val="1000"/>
              </a:spcBef>
              <a:spcAft>
                <a:spcPts val="1200"/>
              </a:spcAft>
              <a:buFont typeface="+mj-lt"/>
              <a:buAutoNum type="arabicParenR"/>
              <a:defRPr sz="2000"/>
            </a:lvl3pPr>
            <a:lvl4pPr marL="1371600" indent="-320040">
              <a:spcBef>
                <a:spcPts val="1000"/>
              </a:spcBef>
              <a:spcAft>
                <a:spcPts val="1200"/>
              </a:spcAft>
              <a:buFont typeface="+mj-lt"/>
              <a:buAutoNum type="alphaLcParenR"/>
              <a:defRPr sz="2000"/>
            </a:lvl4pPr>
            <a:lvl5pPr marL="1828800" indent="-320040">
              <a:spcBef>
                <a:spcPts val="1000"/>
              </a:spcBef>
              <a:spcAft>
                <a:spcPts val="1200"/>
              </a:spcAft>
              <a:buFont typeface="+mj-lt"/>
              <a:buAutoNum type="romanLcPeriod"/>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7">
            <a:extLst>
              <a:ext uri="{FF2B5EF4-FFF2-40B4-BE49-F238E27FC236}">
                <a16:creationId xmlns:a16="http://schemas.microsoft.com/office/drawing/2014/main" id="{617CE1C3-9892-2E23-986F-80ABB41823D6}"/>
              </a:ext>
            </a:extLst>
          </p:cNvPr>
          <p:cNvSpPr>
            <a:spLocks noGrp="1"/>
          </p:cNvSpPr>
          <p:nvPr>
            <p:ph sz="quarter" idx="11" hasCustomPrompt="1"/>
          </p:nvPr>
        </p:nvSpPr>
        <p:spPr>
          <a:xfrm>
            <a:off x="5191727" y="2057401"/>
            <a:ext cx="6085857" cy="4119463"/>
          </a:xfrm>
        </p:spPr>
        <p:txBody>
          <a:bodyPr lIns="0">
            <a:normAutofit/>
          </a:bodyPr>
          <a:lstStyle>
            <a:lvl1pPr marL="0" indent="0">
              <a:lnSpc>
                <a:spcPct val="100000"/>
              </a:lnSpc>
              <a:spcBef>
                <a:spcPts val="1000"/>
              </a:spcBef>
              <a:spcAft>
                <a:spcPts val="1200"/>
              </a:spcAft>
              <a:buNone/>
              <a:defRPr sz="2000"/>
            </a:lvl1pPr>
            <a:lvl2pPr marL="228600" indent="-228600">
              <a:lnSpc>
                <a:spcPct val="100000"/>
              </a:lnSpc>
              <a:spcBef>
                <a:spcPts val="1000"/>
              </a:spcBef>
              <a:spcAft>
                <a:spcPts val="1200"/>
              </a:spcAft>
              <a:buFont typeface="Arial" panose="020B0604020202020204" pitchFamily="34" charset="0"/>
              <a:buChar char="•"/>
              <a:defRPr sz="2000"/>
            </a:lvl2pPr>
            <a:lvl3pPr marL="685800" indent="-228600">
              <a:spcBef>
                <a:spcPts val="1000"/>
              </a:spcBef>
              <a:spcAft>
                <a:spcPts val="1200"/>
              </a:spcAft>
              <a:buFont typeface="Arial" panose="020B0604020202020204" pitchFamily="34" charset="0"/>
              <a:buChar char="•"/>
              <a:defRPr sz="2000"/>
            </a:lvl3pPr>
            <a:lvl4pPr marL="1143000" indent="-228600">
              <a:spcBef>
                <a:spcPts val="1000"/>
              </a:spcBef>
              <a:spcAft>
                <a:spcPts val="1200"/>
              </a:spcAft>
              <a:buFont typeface="Arial" panose="020B0604020202020204" pitchFamily="34" charset="0"/>
              <a:buChar char="•"/>
              <a:defRPr sz="2000"/>
            </a:lvl4pPr>
            <a:lvl5pPr marL="1600200" indent="-228600">
              <a:spcBef>
                <a:spcPts val="100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D7B331F9-6D4A-5020-969F-E961AF374E19}"/>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2514237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Picture and Content">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468814" y="503852"/>
            <a:ext cx="9808773" cy="1427585"/>
          </a:xfrm>
        </p:spPr>
        <p:txBody>
          <a:bodyPr lIns="0">
            <a:normAutofit/>
          </a:bodyPr>
          <a:lstStyle>
            <a:lvl1pPr>
              <a:defRPr sz="3600"/>
            </a:lvl1pPr>
          </a:lstStyle>
          <a:p>
            <a:r>
              <a:rPr lang="en-US" dirty="0"/>
              <a:t>Click to add title</a:t>
            </a:r>
          </a:p>
        </p:txBody>
      </p:sp>
      <p:sp>
        <p:nvSpPr>
          <p:cNvPr id="8" name="Picture Placeholder 7">
            <a:extLst>
              <a:ext uri="{FF2B5EF4-FFF2-40B4-BE49-F238E27FC236}">
                <a16:creationId xmlns:a16="http://schemas.microsoft.com/office/drawing/2014/main" id="{357912CB-B8F8-1E65-094F-AD3220E6C79C}"/>
              </a:ext>
            </a:extLst>
          </p:cNvPr>
          <p:cNvSpPr>
            <a:spLocks noGrp="1"/>
          </p:cNvSpPr>
          <p:nvPr>
            <p:ph type="pic" sz="quarter" idx="12"/>
          </p:nvPr>
        </p:nvSpPr>
        <p:spPr>
          <a:xfrm>
            <a:off x="1503363" y="2061969"/>
            <a:ext cx="4592637" cy="4805362"/>
          </a:xfrm>
        </p:spPr>
        <p:txBody>
          <a:bodyPr>
            <a:normAutofit/>
          </a:bodyPr>
          <a:lstStyle>
            <a:lvl1pPr marL="0" indent="0" algn="ctr">
              <a:buNone/>
              <a:defRPr sz="2000"/>
            </a:lvl1pPr>
          </a:lstStyle>
          <a:p>
            <a:r>
              <a:rPr lang="en-US"/>
              <a:t>Click icon to add picture</a:t>
            </a:r>
            <a:endParaRPr lang="en-US" dirty="0"/>
          </a:p>
        </p:txBody>
      </p:sp>
      <p:sp>
        <p:nvSpPr>
          <p:cNvPr id="12" name="Content Placeholder 7">
            <a:extLst>
              <a:ext uri="{FF2B5EF4-FFF2-40B4-BE49-F238E27FC236}">
                <a16:creationId xmlns:a16="http://schemas.microsoft.com/office/drawing/2014/main" id="{617CE1C3-9892-2E23-986F-80ABB41823D6}"/>
              </a:ext>
            </a:extLst>
          </p:cNvPr>
          <p:cNvSpPr>
            <a:spLocks noGrp="1"/>
          </p:cNvSpPr>
          <p:nvPr>
            <p:ph sz="quarter" idx="11" hasCustomPrompt="1"/>
          </p:nvPr>
        </p:nvSpPr>
        <p:spPr>
          <a:xfrm>
            <a:off x="6787262" y="2052736"/>
            <a:ext cx="4490320" cy="4800598"/>
          </a:xfrm>
        </p:spPr>
        <p:txBody>
          <a:bodyPr lIns="0">
            <a:normAutofit/>
          </a:bodyPr>
          <a:lstStyle>
            <a:lvl1pPr marL="0" indent="0">
              <a:lnSpc>
                <a:spcPct val="100000"/>
              </a:lnSpc>
              <a:spcBef>
                <a:spcPts val="1000"/>
              </a:spcBef>
              <a:spcAft>
                <a:spcPts val="1200"/>
              </a:spcAft>
              <a:buNone/>
              <a:defRPr sz="2000"/>
            </a:lvl1pPr>
            <a:lvl2pPr marL="800100" indent="-342900">
              <a:lnSpc>
                <a:spcPct val="100000"/>
              </a:lnSpc>
              <a:spcBef>
                <a:spcPts val="1000"/>
              </a:spcBef>
              <a:spcAft>
                <a:spcPts val="1200"/>
              </a:spcAft>
              <a:buFont typeface="Arial" panose="020B0604020202020204" pitchFamily="34" charset="0"/>
              <a:buChar char="•"/>
              <a:defRPr sz="2000"/>
            </a:lvl2pPr>
            <a:lvl3pPr marL="1257300" indent="-342900">
              <a:spcBef>
                <a:spcPts val="1000"/>
              </a:spcBef>
              <a:spcAft>
                <a:spcPts val="1200"/>
              </a:spcAft>
              <a:buFont typeface="Arial" panose="020B0604020202020204" pitchFamily="34" charset="0"/>
              <a:buChar char="•"/>
              <a:defRPr sz="2000"/>
            </a:lvl3pPr>
            <a:lvl4pPr marL="1714500" indent="-342900">
              <a:spcBef>
                <a:spcPts val="1000"/>
              </a:spcBef>
              <a:spcAft>
                <a:spcPts val="1200"/>
              </a:spcAft>
              <a:buFont typeface="Arial" panose="020B0604020202020204" pitchFamily="34" charset="0"/>
              <a:buChar char="•"/>
              <a:defRPr sz="2000"/>
            </a:lvl4pPr>
            <a:lvl5pPr marL="2171700" indent="-342900">
              <a:spcBef>
                <a:spcPts val="1000"/>
              </a:spcBef>
              <a:spcAft>
                <a:spcPts val="1200"/>
              </a:spcAft>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5">
            <a:extLst>
              <a:ext uri="{FF2B5EF4-FFF2-40B4-BE49-F238E27FC236}">
                <a16:creationId xmlns:a16="http://schemas.microsoft.com/office/drawing/2014/main" id="{8809D86D-3DDE-CA24-4CAA-DF6944B9BCBB}"/>
              </a:ext>
            </a:extLst>
          </p:cNvPr>
          <p:cNvSpPr>
            <a:spLocks noGrp="1"/>
          </p:cNvSpPr>
          <p:nvPr>
            <p:ph type="sldNum" sz="quarter" idx="15"/>
          </p:nvPr>
        </p:nvSpPr>
        <p:spPr>
          <a:xfrm>
            <a:off x="412136" y="5943601"/>
            <a:ext cx="968983" cy="651912"/>
          </a:xfrm>
        </p:spPr>
        <p:txBody>
          <a:bodyPr/>
          <a:lstStyle/>
          <a:p>
            <a:fld id="{18D65601-5AE2-46FC-B138-694DDD2B510D}" type="slidenum">
              <a:rPr lang="en-US" smtClean="0"/>
              <a:pPr/>
              <a:t>‹#›</a:t>
            </a:fld>
            <a:endParaRPr lang="en-US" dirty="0"/>
          </a:p>
        </p:txBody>
      </p:sp>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11277600" y="0"/>
            <a:ext cx="9144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896628"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107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5" Type="http://schemas.openxmlformats.org/officeDocument/2006/relationships/theme" Target="../theme/theme3.xml"/><Relationship Id="rId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30.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82F216-62F1-7E0B-63FD-51C27CDAA1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E61F31D-B959-2AD8-9208-FF08B574DB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32C8C7-5C6C-400B-AEC0-4D8178161B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b="0" cap="all" spc="150" baseline="0">
                <a:solidFill>
                  <a:schemeClr val="bg2">
                    <a:lumMod val="50000"/>
                  </a:schemeClr>
                </a:solidFill>
                <a:latin typeface="Univers Light" panose="020B0403020202020204" pitchFamily="34" charset="0"/>
              </a:defRPr>
            </a:lvl1pPr>
          </a:lstStyle>
          <a:p>
            <a:endParaRPr lang="en-US" dirty="0"/>
          </a:p>
        </p:txBody>
      </p:sp>
      <p:sp>
        <p:nvSpPr>
          <p:cNvPr id="5" name="Footer Placeholder 4">
            <a:extLst>
              <a:ext uri="{FF2B5EF4-FFF2-40B4-BE49-F238E27FC236}">
                <a16:creationId xmlns:a16="http://schemas.microsoft.com/office/drawing/2014/main" id="{4B7105D6-7B52-4B7D-9473-BCD571A93A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b="0" cap="all" spc="150" baseline="0">
                <a:solidFill>
                  <a:schemeClr val="bg2">
                    <a:lumMod val="50000"/>
                  </a:schemeClr>
                </a:solidFill>
                <a:latin typeface="Univers Light" panose="020B0403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B13EAA0A-7090-4FA3-AD1C-CD4570404021}"/>
              </a:ext>
            </a:extLst>
          </p:cNvPr>
          <p:cNvSpPr>
            <a:spLocks noGrp="1"/>
          </p:cNvSpPr>
          <p:nvPr>
            <p:ph type="sldNum" sz="quarter" idx="4"/>
          </p:nvPr>
        </p:nvSpPr>
        <p:spPr>
          <a:xfrm>
            <a:off x="412136" y="5943601"/>
            <a:ext cx="968983" cy="651912"/>
          </a:xfrm>
          <a:prstGeom prst="rect">
            <a:avLst/>
          </a:prstGeom>
        </p:spPr>
        <p:txBody>
          <a:bodyPr vert="horz" lIns="91440" tIns="45720" rIns="91440" bIns="45720" rtlCol="0" anchor="ctr"/>
          <a:lstStyle>
            <a:lvl1pPr algn="ctr">
              <a:defRPr sz="1200" b="1" spc="150" baseline="0">
                <a:solidFill>
                  <a:schemeClr val="tx1"/>
                </a:solidFill>
                <a:latin typeface="+mn-lt"/>
              </a:defRPr>
            </a:lvl1p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737433849"/>
      </p:ext>
    </p:extLst>
  </p:cSld>
  <p:clrMap bg1="lt1" tx1="dk1" bg2="lt2" tx2="dk2" accent1="accent1" accent2="accent2" accent3="accent3" accent4="accent4" accent5="accent5" accent6="accent6" hlink="hlink" folHlink="folHlink"/>
  <p:sldLayoutIdLst>
    <p:sldLayoutId id="2147483694" r:id="rId1"/>
    <p:sldLayoutId id="2147483693" r:id="rId2"/>
    <p:sldLayoutId id="2147483692" r:id="rId3"/>
    <p:sldLayoutId id="2147483691" r:id="rId4"/>
    <p:sldLayoutId id="2147483690" r:id="rId5"/>
    <p:sldLayoutId id="2147483701" r:id="rId6"/>
    <p:sldLayoutId id="2147483688" r:id="rId7"/>
    <p:sldLayoutId id="2147483687" r:id="rId8"/>
    <p:sldLayoutId id="2147483700" r:id="rId9"/>
    <p:sldLayoutId id="2147483685" r:id="rId10"/>
    <p:sldLayoutId id="2147483702" r:id="rId11"/>
    <p:sldLayoutId id="2147483682" r:id="rId12"/>
    <p:sldLayoutId id="2147483793" r:id="rId13"/>
    <p:sldLayoutId id="2147483704" r:id="rId14"/>
    <p:sldLayoutId id="2147483705" r:id="rId15"/>
    <p:sldLayoutId id="2147483795" r:id="rId16"/>
    <p:sldLayoutId id="2147483708" r:id="rId17"/>
    <p:sldLayoutId id="2147483710" r:id="rId18"/>
    <p:sldLayoutId id="2147483713" r:id="rId19"/>
    <p:sldLayoutId id="2147483714" r:id="rId20"/>
    <p:sldLayoutId id="2147483716"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4/2/25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pic>
        <p:nvPicPr>
          <p:cNvPr id="3" name="Image 2" descr="Une image contenant texte&#10;&#10;Description générée automatiquement">
            <a:extLst>
              <a:ext uri="{FF2B5EF4-FFF2-40B4-BE49-F238E27FC236}">
                <a16:creationId xmlns:a16="http://schemas.microsoft.com/office/drawing/2014/main" id="{4140B56C-6A42-504A-B9BC-32E3601C887B}"/>
              </a:ext>
            </a:extLst>
          </p:cNvPr>
          <p:cNvPicPr>
            <a:picLocks noChangeAspect="1"/>
          </p:cNvPicPr>
          <p:nvPr userDrawn="1"/>
        </p:nvPicPr>
        <p:blipFill>
          <a:blip r:embed="rId4"/>
          <a:stretch>
            <a:fillRect/>
          </a:stretch>
        </p:blipFill>
        <p:spPr>
          <a:xfrm>
            <a:off x="263352" y="6200775"/>
            <a:ext cx="2088232" cy="587470"/>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6000">
              <a:schemeClr val="tx2"/>
            </a:gs>
            <a:gs pos="44000">
              <a:schemeClr val="tx2"/>
            </a:gs>
            <a:gs pos="100000">
              <a:schemeClr val="accent4">
                <a:lumMod val="40000"/>
                <a:lumOff val="60000"/>
              </a:schemeClr>
            </a:gs>
            <a:gs pos="63000">
              <a:schemeClr val="accent4">
                <a:lumMod val="20000"/>
                <a:lumOff val="80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028302-E866-455D-8898-53623027543F}"/>
              </a:ext>
            </a:extLst>
          </p:cNvPr>
          <p:cNvSpPr>
            <a:spLocks noGrp="1"/>
          </p:cNvSpPr>
          <p:nvPr>
            <p:ph type="title"/>
          </p:nvPr>
        </p:nvSpPr>
        <p:spPr>
          <a:xfrm>
            <a:off x="550863" y="550800"/>
            <a:ext cx="11090275" cy="1333057"/>
          </a:xfrm>
          <a:prstGeom prst="rect">
            <a:avLst/>
          </a:prstGeom>
        </p:spPr>
        <p:txBody>
          <a:bodyPr vert="horz" wrap="square" lIns="0" tIns="0" rIns="0" bIns="0" rtlCol="0" anchor="t" anchorCtr="0">
            <a:noAutofit/>
          </a:body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BC94E72B-F0CF-4BC4-B509-A1C4508BE435}"/>
              </a:ext>
            </a:extLst>
          </p:cNvPr>
          <p:cNvSpPr>
            <a:spLocks noGrp="1"/>
          </p:cNvSpPr>
          <p:nvPr>
            <p:ph type="body" idx="1"/>
          </p:nvPr>
        </p:nvSpPr>
        <p:spPr>
          <a:xfrm>
            <a:off x="550863" y="2113862"/>
            <a:ext cx="11091600" cy="3978963"/>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4ACE49D-C22F-4540-AC09-E421D2A2EDBE}"/>
              </a:ext>
            </a:extLst>
          </p:cNvPr>
          <p:cNvSpPr>
            <a:spLocks noGrp="1"/>
          </p:cNvSpPr>
          <p:nvPr>
            <p:ph type="dt" sz="half" idx="2"/>
          </p:nvPr>
        </p:nvSpPr>
        <p:spPr>
          <a:xfrm>
            <a:off x="550863" y="6507212"/>
            <a:ext cx="2628900"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Tuesday, February 2, 20XX</a:t>
            </a:r>
            <a:endParaRPr lang="en-US" dirty="0"/>
          </a:p>
        </p:txBody>
      </p:sp>
      <p:sp>
        <p:nvSpPr>
          <p:cNvPr id="5" name="Footer Placeholder 4">
            <a:extLst>
              <a:ext uri="{FF2B5EF4-FFF2-40B4-BE49-F238E27FC236}">
                <a16:creationId xmlns:a16="http://schemas.microsoft.com/office/drawing/2014/main" id="{ACD5C3BE-317E-49E8-82B5-C8A7EC9C8A7E}"/>
              </a:ext>
            </a:extLst>
          </p:cNvPr>
          <p:cNvSpPr>
            <a:spLocks noGrp="1"/>
          </p:cNvSpPr>
          <p:nvPr>
            <p:ph type="ftr" sz="quarter" idx="3"/>
          </p:nvPr>
        </p:nvSpPr>
        <p:spPr>
          <a:xfrm>
            <a:off x="3359150" y="6507212"/>
            <a:ext cx="6379210"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45574E12-6C16-431F-B2CE-E4B15916BA05}"/>
              </a:ext>
            </a:extLst>
          </p:cNvPr>
          <p:cNvSpPr>
            <a:spLocks noGrp="1"/>
          </p:cNvSpPr>
          <p:nvPr>
            <p:ph type="sldNum" sz="quarter" idx="4"/>
          </p:nvPr>
        </p:nvSpPr>
        <p:spPr>
          <a:xfrm>
            <a:off x="9948863" y="6507212"/>
            <a:ext cx="1692274" cy="153888"/>
          </a:xfrm>
          <a:prstGeom prst="rect">
            <a:avLst/>
          </a:prstGeom>
        </p:spPr>
        <p:txBody>
          <a:bodyPr vert="horz" wrap="square" lIns="0" tIns="0" rIns="0" bIns="0" rtlCol="0" anchor="ctr">
            <a:spAutoFit/>
          </a:bodyPr>
          <a:lstStyle>
            <a:lvl1pPr algn="r">
              <a:defRPr sz="1000">
                <a:solidFill>
                  <a:schemeClr val="tx1">
                    <a:lumMod val="65000"/>
                    <a:alpha val="80000"/>
                  </a:schemeClr>
                </a:solidFill>
              </a:defRPr>
            </a:lvl1pPr>
          </a:lstStyle>
          <a:p>
            <a:fld id="{DBA1B0FB-D917-4C8C-928F-313BD683BF39}" type="slidenum">
              <a:rPr lang="en-US" smtClean="0"/>
              <a:pPr/>
              <a:t>‹#›</a:t>
            </a:fld>
            <a:endParaRPr lang="en-US"/>
          </a:p>
        </p:txBody>
      </p:sp>
    </p:spTree>
    <p:extLst>
      <p:ext uri="{BB962C8B-B14F-4D97-AF65-F5344CB8AC3E}">
        <p14:creationId xmlns:p14="http://schemas.microsoft.com/office/powerpoint/2010/main" val="2521255718"/>
      </p:ext>
    </p:extLst>
  </p:cSld>
  <p:clrMap bg1="dk1" tx1="lt1" bg2="dk2" tx2="lt2" accent1="accent1" accent2="accent2" accent3="accent3" accent4="accent4" accent5="accent5" accent6="accent6" hlink="hlink" folHlink="folHlink"/>
  <p:sldLayoutIdLst>
    <p:sldLayoutId id="2147483707" r:id="rId1"/>
    <p:sldLayoutId id="2147483697" r:id="rId2"/>
    <p:sldLayoutId id="2147483699" r:id="rId3"/>
    <p:sldLayoutId id="2147483739" r:id="rId4"/>
  </p:sldLayoutIdLst>
  <p:hf hdr="0" ftr="0" dt="0"/>
  <p:txStyles>
    <p:titleStyle>
      <a:lvl1pPr algn="l" defTabSz="914400" rtl="0" eaLnBrk="1" latinLnBrk="0" hangingPunct="1">
        <a:lnSpc>
          <a:spcPct val="90000"/>
        </a:lnSpc>
        <a:spcBef>
          <a:spcPct val="0"/>
        </a:spcBef>
        <a:buNone/>
        <a:defRPr lang="en-US" sz="4800" kern="1200" dirty="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0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2" pos="3840">
          <p15:clr>
            <a:srgbClr val="F26B43"/>
          </p15:clr>
        </p15:guide>
        <p15:guide id="33" orient="horz" pos="2160">
          <p15:clr>
            <a:srgbClr val="F26B43"/>
          </p15:clr>
        </p15:guide>
        <p15:guide id="34" pos="347">
          <p15:clr>
            <a:srgbClr val="F26B43"/>
          </p15:clr>
        </p15:guide>
        <p15:guide id="35" pos="7333">
          <p15:clr>
            <a:srgbClr val="F26B43"/>
          </p15:clr>
        </p15:guide>
        <p15:guide id="36" orient="horz" pos="346">
          <p15:clr>
            <a:srgbClr val="F26B43"/>
          </p15:clr>
        </p15:guide>
        <p15:guide id="37" orient="horz" pos="3974">
          <p15:clr>
            <a:srgbClr val="F26B43"/>
          </p15:clr>
        </p15:guide>
        <p15:guide id="38" pos="824">
          <p15:clr>
            <a:srgbClr val="A4A3A4"/>
          </p15:clr>
        </p15:guide>
        <p15:guide id="39" pos="937">
          <p15:clr>
            <a:srgbClr val="A4A3A4"/>
          </p15:clr>
        </p15:guide>
        <p15:guide id="40" pos="1413">
          <p15:clr>
            <a:srgbClr val="A4A3A4"/>
          </p15:clr>
        </p15:guide>
        <p15:guide id="41" pos="1527">
          <p15:clr>
            <a:srgbClr val="A4A3A4"/>
          </p15:clr>
        </p15:guide>
        <p15:guide id="42" pos="2003">
          <p15:clr>
            <a:srgbClr val="A4A3A4"/>
          </p15:clr>
        </p15:guide>
        <p15:guide id="43" pos="2116">
          <p15:clr>
            <a:srgbClr val="A4A3A4"/>
          </p15:clr>
        </p15:guide>
        <p15:guide id="44" pos="2593">
          <p15:clr>
            <a:srgbClr val="A4A3A4"/>
          </p15:clr>
        </p15:guide>
        <p15:guide id="45" pos="2706">
          <p15:clr>
            <a:srgbClr val="A4A3A4"/>
          </p15:clr>
        </p15:guide>
        <p15:guide id="46" pos="3182">
          <p15:clr>
            <a:srgbClr val="A4A3A4"/>
          </p15:clr>
        </p15:guide>
        <p15:guide id="47" pos="3318">
          <p15:clr>
            <a:srgbClr val="A4A3A4"/>
          </p15:clr>
        </p15:guide>
        <p15:guide id="48" pos="3772">
          <p15:clr>
            <a:srgbClr val="A4A3A4"/>
          </p15:clr>
        </p15:guide>
        <p15:guide id="49" pos="3908">
          <p15:clr>
            <a:srgbClr val="A4A3A4"/>
          </p15:clr>
        </p15:guide>
        <p15:guide id="50" pos="4362">
          <p15:clr>
            <a:srgbClr val="A4A3A4"/>
          </p15:clr>
        </p15:guide>
        <p15:guide id="51" pos="4498">
          <p15:clr>
            <a:srgbClr val="A4A3A4"/>
          </p15:clr>
        </p15:guide>
        <p15:guide id="52" pos="4951">
          <p15:clr>
            <a:srgbClr val="A4A3A4"/>
          </p15:clr>
        </p15:guide>
        <p15:guide id="53" pos="5087">
          <p15:clr>
            <a:srgbClr val="A4A3A4"/>
          </p15:clr>
        </p15:guide>
        <p15:guide id="54" pos="5541">
          <p15:clr>
            <a:srgbClr val="A4A3A4"/>
          </p15:clr>
        </p15:guide>
        <p15:guide id="55" pos="5677">
          <p15:clr>
            <a:srgbClr val="A4A3A4"/>
          </p15:clr>
        </p15:guide>
        <p15:guide id="56" pos="6153">
          <p15:clr>
            <a:srgbClr val="A4A3A4"/>
          </p15:clr>
        </p15:guide>
        <p15:guide id="57" pos="6267">
          <p15:clr>
            <a:srgbClr val="A4A3A4"/>
          </p15:clr>
        </p15:guide>
        <p15:guide id="58" pos="6743">
          <p15:clr>
            <a:srgbClr val="A4A3A4"/>
          </p15:clr>
        </p15:guide>
        <p15:guide id="59" pos="6856">
          <p15:clr>
            <a:srgbClr val="A4A3A4"/>
          </p15:clr>
        </p15:guide>
        <p15:guide id="60" orient="horz" pos="3838">
          <p15:clr>
            <a:srgbClr val="A4A3A4"/>
          </p15:clr>
        </p15:guide>
        <p15:guide id="61" orient="horz" pos="2092">
          <p15:clr>
            <a:srgbClr val="A4A3A4"/>
          </p15:clr>
        </p15:guide>
        <p15:guide id="62" orient="horz" pos="2228">
          <p15:clr>
            <a:srgbClr val="A4A3A4"/>
          </p15:clr>
        </p15:guide>
        <p15:guide id="63" orient="horz" pos="845">
          <p15:clr>
            <a:srgbClr val="A4A3A4"/>
          </p15:clr>
        </p15:guide>
        <p15:guide id="64" orient="horz" pos="958">
          <p15:clr>
            <a:srgbClr val="A4A3A4"/>
          </p15:clr>
        </p15:guide>
        <p15:guide id="65" orient="horz" pos="1480">
          <p15:clr>
            <a:srgbClr val="A4A3A4"/>
          </p15:clr>
        </p15:guide>
        <p15:guide id="66" orient="horz" pos="1593">
          <p15:clr>
            <a:srgbClr val="A4A3A4"/>
          </p15:clr>
        </p15:guide>
        <p15:guide id="67" orient="horz" pos="2727">
          <p15:clr>
            <a:srgbClr val="A4A3A4"/>
          </p15:clr>
        </p15:guide>
        <p15:guide id="68" orient="horz" pos="2840">
          <p15:clr>
            <a:srgbClr val="A4A3A4"/>
          </p15:clr>
        </p15:guide>
        <p15:guide id="69" orient="horz" pos="3339">
          <p15:clr>
            <a:srgbClr val="A4A3A4"/>
          </p15:clr>
        </p15:guide>
        <p15:guide id="70" orient="horz" pos="3475">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fld id="{742F6843-CBC2-CB46-A13C-A67FF1572837}" type="datetime3">
              <a:rPr lang="de-CH" smtClean="0"/>
              <a:t>02/04/2025</a:t>
            </a:fld>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61" r:id="rId1"/>
    <p:sldLayoutId id="2147483660" r:id="rId2"/>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fld id="{1A0B0F5D-6AB1-ED4A-A342-9A5C00612B2E}" type="datetime3">
              <a:rPr lang="de-CH" smtClean="0"/>
              <a:t>02/04/2025</a:t>
            </a:fld>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4" r:id="rId1"/>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fld id="{EE4BA099-8310-B742-BECA-2A68541E7D2A}" type="datetime3">
              <a:rPr lang="de-CH" smtClean="0"/>
              <a:t>02/04/2025</a:t>
            </a:fld>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61" r:id="rId1"/>
    <p:sldLayoutId id="2147483740" r:id="rId2"/>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fld id="{F2981840-7674-6640-BAA2-CBBF8C32BE8D}" type="datetime3">
              <a:rPr lang="de-CH" smtClean="0"/>
              <a:t>02/04/2025</a:t>
            </a:fld>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91" r:id="rId1"/>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0.png"/><Relationship Id="rId7" Type="http://schemas.openxmlformats.org/officeDocument/2006/relationships/image" Target="../media/image14.svg"/><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image" Target="../media/image13.png"/><Relationship Id="rId5" Type="http://schemas.openxmlformats.org/officeDocument/2006/relationships/image" Target="../media/image12.jpg"/><Relationship Id="rId4" Type="http://schemas.openxmlformats.org/officeDocument/2006/relationships/image" Target="../media/image11.svg"/></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18.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1.jp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E938C-9D94-4B05-979A-D39FFC457291}"/>
              </a:ext>
            </a:extLst>
          </p:cNvPr>
          <p:cNvSpPr>
            <a:spLocks noGrp="1"/>
          </p:cNvSpPr>
          <p:nvPr>
            <p:ph type="ctrTitle"/>
          </p:nvPr>
        </p:nvSpPr>
        <p:spPr>
          <a:xfrm>
            <a:off x="162902" y="2019568"/>
            <a:ext cx="4222625" cy="1663432"/>
          </a:xfrm>
        </p:spPr>
        <p:txBody>
          <a:bodyPr vert="horz" wrap="square" lIns="0" tIns="0" rIns="0" bIns="0" rtlCol="0" anchor="b" anchorCtr="0">
            <a:normAutofit/>
          </a:bodyPr>
          <a:lstStyle/>
          <a:p>
            <a:pPr>
              <a:lnSpc>
                <a:spcPct val="100000"/>
              </a:lnSpc>
            </a:pPr>
            <a:r>
              <a:rPr lang="en-US" sz="3200" kern="1200" dirty="0">
                <a:solidFill>
                  <a:schemeClr val="tx1"/>
                </a:solidFill>
                <a:latin typeface="+mj-lt"/>
                <a:ea typeface="+mj-ea"/>
                <a:cs typeface="+mj-cs"/>
              </a:rPr>
              <a:t>Accelerating </a:t>
            </a:r>
            <a:r>
              <a:rPr lang="en-US" sz="3200" dirty="0"/>
              <a:t>D</a:t>
            </a:r>
            <a:r>
              <a:rPr lang="en-US" sz="3200" kern="1200" dirty="0">
                <a:solidFill>
                  <a:schemeClr val="tx1"/>
                </a:solidFill>
                <a:latin typeface="+mj-lt"/>
                <a:ea typeface="+mj-ea"/>
                <a:cs typeface="+mj-cs"/>
              </a:rPr>
              <a:t>iversity at CERN </a:t>
            </a:r>
            <a:br>
              <a:rPr lang="en-US" sz="1600" u="sng" kern="1200" dirty="0">
                <a:solidFill>
                  <a:schemeClr val="tx1"/>
                </a:solidFill>
                <a:latin typeface="+mj-lt"/>
                <a:ea typeface="+mj-ea"/>
                <a:cs typeface="+mj-cs"/>
              </a:rPr>
            </a:br>
            <a:br>
              <a:rPr lang="en-US" sz="1600" u="sng" kern="1200" dirty="0">
                <a:solidFill>
                  <a:schemeClr val="tx1"/>
                </a:solidFill>
                <a:latin typeface="+mj-lt"/>
                <a:ea typeface="+mj-ea"/>
                <a:cs typeface="+mj-cs"/>
              </a:rPr>
            </a:br>
            <a:r>
              <a:rPr lang="en-US" sz="1600" kern="1200" dirty="0">
                <a:solidFill>
                  <a:schemeClr val="tx1"/>
                </a:solidFill>
                <a:latin typeface="+mj-lt"/>
                <a:ea typeface="+mj-ea"/>
                <a:cs typeface="+mj-cs"/>
              </a:rPr>
              <a:t>(European Organization for Nuclear Research)</a:t>
            </a:r>
          </a:p>
        </p:txBody>
      </p:sp>
      <p:pic>
        <p:nvPicPr>
          <p:cNvPr id="14" name="Picture Placeholder 13">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a:blip r:embed="rId3"/>
          <a:srcRect l="18663" r="18663"/>
          <a:stretch/>
        </p:blipFill>
        <p:spPr>
          <a:xfrm>
            <a:off x="4550899" y="10"/>
            <a:ext cx="7641102" cy="6352854"/>
          </a:xfrm>
          <a:custGeom>
            <a:avLst/>
            <a:gdLst/>
            <a:ahLst/>
            <a:cxnLst/>
            <a:rect l="l" t="t" r="r" b="b"/>
            <a:pathLst>
              <a:path w="7641102" h="6858000">
                <a:moveTo>
                  <a:pt x="0" y="0"/>
                </a:moveTo>
                <a:lnTo>
                  <a:pt x="7641102" y="0"/>
                </a:lnTo>
                <a:lnTo>
                  <a:pt x="7641102" y="6858000"/>
                </a:lnTo>
                <a:lnTo>
                  <a:pt x="0" y="6858000"/>
                </a:lnTo>
                <a:close/>
              </a:path>
            </a:pathLst>
          </a:custGeom>
        </p:spPr>
      </p:pic>
      <p:sp>
        <p:nvSpPr>
          <p:cNvPr id="3" name="Subtitle 2">
            <a:extLst>
              <a:ext uri="{FF2B5EF4-FFF2-40B4-BE49-F238E27FC236}">
                <a16:creationId xmlns:a16="http://schemas.microsoft.com/office/drawing/2014/main" id="{D9A11267-FC52-4990-8D98-010AFABA5544}"/>
              </a:ext>
            </a:extLst>
          </p:cNvPr>
          <p:cNvSpPr>
            <a:spLocks noGrp="1"/>
          </p:cNvSpPr>
          <p:nvPr>
            <p:ph type="body" sz="quarter" idx="14"/>
          </p:nvPr>
        </p:nvSpPr>
        <p:spPr>
          <a:xfrm>
            <a:off x="354119" y="3958030"/>
            <a:ext cx="3839063" cy="2793668"/>
          </a:xfrm>
        </p:spPr>
        <p:txBody>
          <a:bodyPr vert="horz" wrap="square" lIns="0" tIns="0" rIns="0" bIns="0" rtlCol="0" anchor="t">
            <a:normAutofit/>
          </a:bodyPr>
          <a:lstStyle/>
          <a:p>
            <a:pPr marL="0" indent="0">
              <a:lnSpc>
                <a:spcPct val="100000"/>
              </a:lnSpc>
              <a:spcBef>
                <a:spcPts val="0"/>
              </a:spcBef>
              <a:spcAft>
                <a:spcPts val="0"/>
              </a:spcAft>
            </a:pPr>
            <a:r>
              <a:rPr lang="en-US" sz="2800" dirty="0"/>
              <a:t>Louise Carvalho</a:t>
            </a:r>
          </a:p>
          <a:p>
            <a:pPr marL="0" indent="0">
              <a:lnSpc>
                <a:spcPct val="100000"/>
              </a:lnSpc>
              <a:spcBef>
                <a:spcPts val="0"/>
              </a:spcBef>
              <a:spcAft>
                <a:spcPts val="0"/>
              </a:spcAft>
            </a:pPr>
            <a:r>
              <a:rPr lang="en-US" sz="1600" dirty="0"/>
              <a:t>Diversity &amp; Inclusion Programme Leader</a:t>
            </a:r>
          </a:p>
          <a:p>
            <a:pPr marL="0" indent="0"/>
            <a:endParaRPr lang="en-US" sz="1600" dirty="0"/>
          </a:p>
          <a:p>
            <a:pPr marL="0" indent="0"/>
            <a:r>
              <a:rPr lang="en-US" sz="1600" dirty="0"/>
              <a:t>5</a:t>
            </a:r>
            <a:r>
              <a:rPr lang="en-US" sz="1600" baseline="30000" dirty="0"/>
              <a:t>th</a:t>
            </a:r>
            <a:r>
              <a:rPr lang="en-US" sz="1600" dirty="0"/>
              <a:t> SMTF &amp; 3</a:t>
            </a:r>
            <a:r>
              <a:rPr lang="en-US" sz="1600" baseline="30000" dirty="0"/>
              <a:t>rd</a:t>
            </a:r>
            <a:r>
              <a:rPr lang="en-US" sz="1600" dirty="0"/>
              <a:t> IDSM</a:t>
            </a:r>
          </a:p>
          <a:p>
            <a:pPr marL="0" indent="0"/>
            <a:r>
              <a:rPr lang="en-US" sz="1600" dirty="0"/>
              <a:t>2025.04.02</a:t>
            </a:r>
          </a:p>
        </p:txBody>
      </p:sp>
      <p:sp>
        <p:nvSpPr>
          <p:cNvPr id="5" name="TextBox 4">
            <a:extLst>
              <a:ext uri="{FF2B5EF4-FFF2-40B4-BE49-F238E27FC236}">
                <a16:creationId xmlns:a16="http://schemas.microsoft.com/office/drawing/2014/main" id="{65B4CD9B-5E76-EEEE-9A47-E8A11F4F914E}"/>
              </a:ext>
            </a:extLst>
          </p:cNvPr>
          <p:cNvSpPr txBox="1"/>
          <p:nvPr/>
        </p:nvSpPr>
        <p:spPr>
          <a:xfrm>
            <a:off x="4772722" y="6352864"/>
            <a:ext cx="7364035" cy="400110"/>
          </a:xfrm>
          <a:prstGeom prst="rect">
            <a:avLst/>
          </a:prstGeom>
          <a:noFill/>
        </p:spPr>
        <p:txBody>
          <a:bodyPr wrap="square">
            <a:spAutoFit/>
          </a:bodyPr>
          <a:lstStyle/>
          <a:p>
            <a:r>
              <a:rPr lang="fr-CH" sz="2000" dirty="0"/>
              <a:t>Synchrocyclotron: </a:t>
            </a:r>
            <a:r>
              <a:rPr lang="fr-CH" sz="2000" dirty="0" err="1"/>
              <a:t>CERN’s</a:t>
            </a:r>
            <a:r>
              <a:rPr lang="fr-CH" sz="2000" dirty="0"/>
              <a:t> first </a:t>
            </a:r>
            <a:r>
              <a:rPr lang="fr-CH" sz="2000" dirty="0" err="1"/>
              <a:t>particle</a:t>
            </a:r>
            <a:r>
              <a:rPr lang="fr-CH" sz="2000" dirty="0"/>
              <a:t> </a:t>
            </a:r>
            <a:r>
              <a:rPr lang="fr-CH" sz="2000" dirty="0" err="1"/>
              <a:t>accelerator</a:t>
            </a:r>
            <a:r>
              <a:rPr lang="fr-CH" sz="2000" dirty="0"/>
              <a:t>, </a:t>
            </a:r>
            <a:r>
              <a:rPr lang="fr-CH" sz="2000" dirty="0" err="1"/>
              <a:t>built</a:t>
            </a:r>
            <a:r>
              <a:rPr lang="fr-CH" sz="2000" dirty="0"/>
              <a:t> 1957  </a:t>
            </a:r>
            <a:endParaRPr lang="en-US" sz="2000" dirty="0"/>
          </a:p>
        </p:txBody>
      </p:sp>
    </p:spTree>
    <p:extLst>
      <p:ext uri="{BB962C8B-B14F-4D97-AF65-F5344CB8AC3E}">
        <p14:creationId xmlns:p14="http://schemas.microsoft.com/office/powerpoint/2010/main" val="752814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BA0A63-8AD0-72D5-5ACA-014DCC215021}"/>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5BDC9FD5-B83D-BACB-272E-BC1535E07B80}"/>
              </a:ext>
            </a:extLst>
          </p:cNvPr>
          <p:cNvSpPr txBox="1"/>
          <p:nvPr/>
        </p:nvSpPr>
        <p:spPr>
          <a:xfrm>
            <a:off x="896627" y="-87405"/>
            <a:ext cx="10699954" cy="1008000"/>
          </a:xfrm>
          <a:prstGeom prst="rect">
            <a:avLst/>
          </a:prstGeom>
        </p:spPr>
        <p:txBody>
          <a:bodyPr vert="horz" lIns="0" tIns="45720" rIns="91440" bIns="45720" rtlCol="0" anchor="ctr">
            <a:normAutofit/>
          </a:bodyPr>
          <a:lstStyle/>
          <a:p>
            <a:pPr algn="ctr">
              <a:lnSpc>
                <a:spcPct val="90000"/>
              </a:lnSpc>
              <a:spcBef>
                <a:spcPct val="0"/>
              </a:spcBef>
              <a:spcAft>
                <a:spcPts val="600"/>
              </a:spcAft>
            </a:pPr>
            <a:r>
              <a:rPr lang="en-US" sz="3600" dirty="0">
                <a:latin typeface="+mj-lt"/>
                <a:ea typeface="+mj-ea"/>
                <a:cs typeface="+mj-cs"/>
              </a:rPr>
              <a:t>Diversity &amp; Inclusion Programme since 2012</a:t>
            </a:r>
          </a:p>
        </p:txBody>
      </p:sp>
      <p:sp>
        <p:nvSpPr>
          <p:cNvPr id="10" name="Slide Number Placeholder 4">
            <a:extLst>
              <a:ext uri="{FF2B5EF4-FFF2-40B4-BE49-F238E27FC236}">
                <a16:creationId xmlns:a16="http://schemas.microsoft.com/office/drawing/2014/main" id="{6C23705A-D267-FB19-E553-9CF3BFB5F6D6}"/>
              </a:ext>
            </a:extLst>
          </p:cNvPr>
          <p:cNvSpPr>
            <a:spLocks noGrp="1"/>
          </p:cNvSpPr>
          <p:nvPr>
            <p:ph type="sldNum" sz="quarter" idx="15"/>
          </p:nvPr>
        </p:nvSpPr>
        <p:spPr/>
        <p:txBody>
          <a:bodyPr/>
          <a:lstStyle/>
          <a:p>
            <a:pPr>
              <a:spcAft>
                <a:spcPts val="600"/>
              </a:spcAft>
            </a:pPr>
            <a:fld id="{18D65601-5AE2-46FC-B138-694DDD2B510D}" type="slidenum">
              <a:rPr lang="en-US" smtClean="0"/>
              <a:pPr>
                <a:spcAft>
                  <a:spcPts val="600"/>
                </a:spcAft>
              </a:pPr>
              <a:t>2</a:t>
            </a:fld>
            <a:endParaRPr lang="en-US"/>
          </a:p>
        </p:txBody>
      </p:sp>
      <p:pic>
        <p:nvPicPr>
          <p:cNvPr id="8" name="Picture 7">
            <a:extLst>
              <a:ext uri="{FF2B5EF4-FFF2-40B4-BE49-F238E27FC236}">
                <a16:creationId xmlns:a16="http://schemas.microsoft.com/office/drawing/2014/main" id="{D4FAD952-4341-3901-B39D-7FB8C93EB3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345140"/>
            <a:ext cx="12192000" cy="512859"/>
          </a:xfrm>
          <a:prstGeom prst="rect">
            <a:avLst/>
          </a:prstGeom>
        </p:spPr>
      </p:pic>
      <p:pic>
        <p:nvPicPr>
          <p:cNvPr id="17" name="Picture 16">
            <a:extLst>
              <a:ext uri="{FF2B5EF4-FFF2-40B4-BE49-F238E27FC236}">
                <a16:creationId xmlns:a16="http://schemas.microsoft.com/office/drawing/2014/main" id="{F7C975C1-2278-C12B-6542-B7F58B8C84A9}"/>
              </a:ext>
            </a:extLst>
          </p:cNvPr>
          <p:cNvPicPr>
            <a:picLocks noChangeAspect="1"/>
          </p:cNvPicPr>
          <p:nvPr/>
        </p:nvPicPr>
        <p:blipFill>
          <a:blip r:embed="rId3"/>
          <a:stretch>
            <a:fillRect/>
          </a:stretch>
        </p:blipFill>
        <p:spPr>
          <a:xfrm>
            <a:off x="8639067" y="3107066"/>
            <a:ext cx="3513691" cy="2558512"/>
          </a:xfrm>
          <a:prstGeom prst="rect">
            <a:avLst/>
          </a:prstGeom>
        </p:spPr>
      </p:pic>
      <p:sp>
        <p:nvSpPr>
          <p:cNvPr id="3" name="Rectangle 2">
            <a:extLst>
              <a:ext uri="{FF2B5EF4-FFF2-40B4-BE49-F238E27FC236}">
                <a16:creationId xmlns:a16="http://schemas.microsoft.com/office/drawing/2014/main" id="{A357F50A-6B79-5146-FD86-C3A2CFC0E433}"/>
              </a:ext>
            </a:extLst>
          </p:cNvPr>
          <p:cNvSpPr/>
          <p:nvPr/>
        </p:nvSpPr>
        <p:spPr>
          <a:xfrm>
            <a:off x="676696" y="2612527"/>
            <a:ext cx="2624720" cy="830997"/>
          </a:xfrm>
          <a:prstGeom prst="rect">
            <a:avLst/>
          </a:prstGeom>
        </p:spPr>
        <p:txBody>
          <a:bodyPr wrap="square">
            <a:spAutoFit/>
          </a:bodyPr>
          <a:lstStyle/>
          <a:p>
            <a:pPr algn="ctr"/>
            <a:r>
              <a:rPr lang="en-US" sz="1600" b="1" dirty="0">
                <a:solidFill>
                  <a:schemeClr val="tx2"/>
                </a:solidFill>
                <a:latin typeface="Corbel" panose="020B0503020204020204" pitchFamily="34" charset="0"/>
                <a:ea typeface="+mj-ea"/>
                <a:cs typeface="+mj-cs"/>
              </a:rPr>
              <a:t>Louise Carvalho</a:t>
            </a:r>
          </a:p>
          <a:p>
            <a:pPr algn="ctr"/>
            <a:r>
              <a:rPr lang="en-US" sz="1600" dirty="0">
                <a:solidFill>
                  <a:schemeClr val="tx2"/>
                </a:solidFill>
                <a:latin typeface="Corbel" panose="020B0503020204020204" pitchFamily="34" charset="0"/>
                <a:ea typeface="+mj-ea"/>
                <a:cs typeface="+mj-cs"/>
              </a:rPr>
              <a:t>D&amp;I Programme Leader</a:t>
            </a:r>
          </a:p>
          <a:p>
            <a:pPr algn="ctr"/>
            <a:r>
              <a:rPr lang="en-US" sz="1600" dirty="0">
                <a:solidFill>
                  <a:schemeClr val="tx2"/>
                </a:solidFill>
                <a:latin typeface="Corbel" panose="020B0503020204020204" pitchFamily="34" charset="0"/>
                <a:ea typeface="+mj-ea"/>
                <a:cs typeface="+mj-cs"/>
              </a:rPr>
              <a:t>(+ Legal Adviser, HR)</a:t>
            </a:r>
          </a:p>
        </p:txBody>
      </p:sp>
      <p:sp>
        <p:nvSpPr>
          <p:cNvPr id="4" name="Rectangle 3">
            <a:extLst>
              <a:ext uri="{FF2B5EF4-FFF2-40B4-BE49-F238E27FC236}">
                <a16:creationId xmlns:a16="http://schemas.microsoft.com/office/drawing/2014/main" id="{88878A54-40CC-50B3-AC90-35A82855BD9F}"/>
              </a:ext>
            </a:extLst>
          </p:cNvPr>
          <p:cNvSpPr/>
          <p:nvPr/>
        </p:nvSpPr>
        <p:spPr>
          <a:xfrm>
            <a:off x="666514" y="5637548"/>
            <a:ext cx="2611455" cy="584775"/>
          </a:xfrm>
          <a:prstGeom prst="rect">
            <a:avLst/>
          </a:prstGeom>
        </p:spPr>
        <p:txBody>
          <a:bodyPr wrap="square" lIns="91440" tIns="45720" rIns="91440" bIns="45720" anchor="t">
            <a:spAutoFit/>
          </a:bodyPr>
          <a:lstStyle/>
          <a:p>
            <a:pPr algn="ctr"/>
            <a:r>
              <a:rPr lang="en-US" sz="1600" b="1" dirty="0">
                <a:solidFill>
                  <a:schemeClr val="tx2"/>
                </a:solidFill>
                <a:latin typeface="Corbel"/>
                <a:ea typeface="+mj-ea"/>
                <a:cs typeface="+mj-cs"/>
              </a:rPr>
              <a:t>Under Recruitment</a:t>
            </a:r>
            <a:endParaRPr lang="en-US" sz="1600" b="1" dirty="0">
              <a:solidFill>
                <a:schemeClr val="tx2"/>
              </a:solidFill>
              <a:latin typeface="Corbel" panose="020B0503020204020204" pitchFamily="34" charset="0"/>
              <a:ea typeface="+mj-ea"/>
              <a:cs typeface="+mj-cs"/>
            </a:endParaRPr>
          </a:p>
          <a:p>
            <a:pPr algn="ctr"/>
            <a:r>
              <a:rPr lang="en-US" sz="1600" dirty="0">
                <a:solidFill>
                  <a:schemeClr val="tx2"/>
                </a:solidFill>
                <a:latin typeface="Corbel"/>
                <a:ea typeface="+mj-ea"/>
                <a:cs typeface="+mj-cs"/>
              </a:rPr>
              <a:t>D&amp;I Officer</a:t>
            </a:r>
          </a:p>
        </p:txBody>
      </p:sp>
      <p:pic>
        <p:nvPicPr>
          <p:cNvPr id="7" name="Picture 6">
            <a:extLst>
              <a:ext uri="{FF2B5EF4-FFF2-40B4-BE49-F238E27FC236}">
                <a16:creationId xmlns:a16="http://schemas.microsoft.com/office/drawing/2014/main" id="{F4F37C6F-8E5E-9826-8D23-59073E95C6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183" y="744506"/>
            <a:ext cx="1750958" cy="182643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8">
            <a:extLst>
              <a:ext uri="{FF2B5EF4-FFF2-40B4-BE49-F238E27FC236}">
                <a16:creationId xmlns:a16="http://schemas.microsoft.com/office/drawing/2014/main" id="{C4577C11-21A5-CDBA-BDC7-ABA3AEFD93E1}"/>
              </a:ext>
            </a:extLst>
          </p:cNvPr>
          <p:cNvPicPr>
            <a:picLocks noChangeAspect="1"/>
          </p:cNvPicPr>
          <p:nvPr/>
        </p:nvPicPr>
        <p:blipFill>
          <a:blip r:embed="rId5"/>
          <a:stretch>
            <a:fillRect/>
          </a:stretch>
        </p:blipFill>
        <p:spPr>
          <a:xfrm>
            <a:off x="4490549" y="3265393"/>
            <a:ext cx="3799399" cy="2789696"/>
          </a:xfrm>
          <a:prstGeom prst="rect">
            <a:avLst/>
          </a:prstGeom>
        </p:spPr>
      </p:pic>
      <p:pic>
        <p:nvPicPr>
          <p:cNvPr id="11" name="Picture 10">
            <a:extLst>
              <a:ext uri="{FF2B5EF4-FFF2-40B4-BE49-F238E27FC236}">
                <a16:creationId xmlns:a16="http://schemas.microsoft.com/office/drawing/2014/main" id="{AE41B525-A087-8108-9DEF-2915B57447BE}"/>
              </a:ext>
            </a:extLst>
          </p:cNvPr>
          <p:cNvPicPr>
            <a:picLocks noChangeAspect="1"/>
          </p:cNvPicPr>
          <p:nvPr/>
        </p:nvPicPr>
        <p:blipFill>
          <a:blip r:embed="rId6"/>
          <a:srcRect/>
          <a:stretch/>
        </p:blipFill>
        <p:spPr>
          <a:xfrm>
            <a:off x="4012807" y="684068"/>
            <a:ext cx="5110119" cy="2362467"/>
          </a:xfrm>
          <a:prstGeom prst="rect">
            <a:avLst/>
          </a:prstGeom>
        </p:spPr>
      </p:pic>
      <p:cxnSp>
        <p:nvCxnSpPr>
          <p:cNvPr id="12" name="Elbow Connector 3">
            <a:extLst>
              <a:ext uri="{FF2B5EF4-FFF2-40B4-BE49-F238E27FC236}">
                <a16:creationId xmlns:a16="http://schemas.microsoft.com/office/drawing/2014/main" id="{16613D3C-A30A-1F41-E86B-67FBB945087D}"/>
              </a:ext>
            </a:extLst>
          </p:cNvPr>
          <p:cNvCxnSpPr/>
          <p:nvPr/>
        </p:nvCxnSpPr>
        <p:spPr>
          <a:xfrm>
            <a:off x="4012807" y="4633759"/>
            <a:ext cx="914400" cy="914400"/>
          </a:xfrm>
          <a:prstGeom prst="bentConnector3">
            <a:avLst>
              <a:gd name="adj1" fmla="val 47222"/>
            </a:avLst>
          </a:prstGeom>
          <a:ln w="412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22B8F94-8355-5085-18DA-2ABDD3D33D0E}"/>
              </a:ext>
            </a:extLst>
          </p:cNvPr>
          <p:cNvCxnSpPr>
            <a:cxnSpLocks/>
          </p:cNvCxnSpPr>
          <p:nvPr/>
        </p:nvCxnSpPr>
        <p:spPr>
          <a:xfrm>
            <a:off x="8226451" y="3107066"/>
            <a:ext cx="825232" cy="510243"/>
          </a:xfrm>
          <a:prstGeom prst="straightConnector1">
            <a:avLst/>
          </a:prstGeom>
          <a:ln w="47625">
            <a:solidFill>
              <a:srgbClr val="000099"/>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C597B55-AC6B-9F4E-0E61-08E1A30E1F8E}"/>
              </a:ext>
            </a:extLst>
          </p:cNvPr>
          <p:cNvSpPr txBox="1"/>
          <p:nvPr/>
        </p:nvSpPr>
        <p:spPr>
          <a:xfrm>
            <a:off x="9421397" y="5659022"/>
            <a:ext cx="2358467" cy="338554"/>
          </a:xfrm>
          <a:prstGeom prst="rect">
            <a:avLst/>
          </a:prstGeom>
          <a:noFill/>
        </p:spPr>
        <p:txBody>
          <a:bodyPr wrap="square" rtlCol="0">
            <a:spAutoFit/>
          </a:bodyPr>
          <a:lstStyle/>
          <a:p>
            <a:r>
              <a:rPr lang="fr-CH" sz="1600" b="1" dirty="0">
                <a:solidFill>
                  <a:schemeClr val="tx2"/>
                </a:solidFill>
                <a:latin typeface="Corbel" panose="020B0503020204020204" pitchFamily="34" charset="0"/>
                <a:ea typeface="+mj-ea"/>
                <a:cs typeface="+mj-cs"/>
              </a:rPr>
              <a:t>CERN Code of </a:t>
            </a:r>
            <a:r>
              <a:rPr lang="fr-CH" sz="1600" b="1" dirty="0" err="1">
                <a:solidFill>
                  <a:schemeClr val="tx2"/>
                </a:solidFill>
                <a:latin typeface="Corbel" panose="020B0503020204020204" pitchFamily="34" charset="0"/>
                <a:ea typeface="+mj-ea"/>
                <a:cs typeface="+mj-cs"/>
              </a:rPr>
              <a:t>Conduct</a:t>
            </a:r>
            <a:endParaRPr lang="en-US" sz="1600" b="1" dirty="0">
              <a:solidFill>
                <a:schemeClr val="tx2"/>
              </a:solidFill>
              <a:latin typeface="Corbel" panose="020B0503020204020204" pitchFamily="34" charset="0"/>
              <a:ea typeface="+mj-ea"/>
              <a:cs typeface="+mj-cs"/>
            </a:endParaRPr>
          </a:p>
        </p:txBody>
      </p:sp>
      <p:pic>
        <p:nvPicPr>
          <p:cNvPr id="2" name="Picture 1" descr="Grinning face outline with solid fill">
            <a:extLst>
              <a:ext uri="{FF2B5EF4-FFF2-40B4-BE49-F238E27FC236}">
                <a16:creationId xmlns:a16="http://schemas.microsoft.com/office/drawing/2014/main" id="{5B58BFFC-968F-E204-6768-6491875D814C}"/>
              </a:ext>
            </a:extLst>
          </p:cNvPr>
          <p:cNvPicPr>
            <a:picLocks noChangeAspect="1"/>
          </p:cNvPicPr>
          <p:nvPr/>
        </p:nvPicPr>
        <p:blipFill>
          <a:blip r:embed="rId7">
            <a:extLst>
              <a:ext uri="{96DAC541-7B7A-43D3-8B79-37D633B846F1}">
                <asvg:svgBlip xmlns:asvg="http://schemas.microsoft.com/office/drawing/2016/SVG/main" r:embed="rId8"/>
              </a:ext>
            </a:extLst>
          </a:blip>
          <a:srcRect l="2066" r="2066"/>
          <a:stretch>
            <a:fillRect/>
          </a:stretch>
        </p:blipFill>
        <p:spPr>
          <a:xfrm>
            <a:off x="1298682" y="3954431"/>
            <a:ext cx="1341383" cy="140733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52646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 name="Graphic 8" descr="Bullseye with solid fill">
            <a:extLst>
              <a:ext uri="{FF2B5EF4-FFF2-40B4-BE49-F238E27FC236}">
                <a16:creationId xmlns:a16="http://schemas.microsoft.com/office/drawing/2014/main" id="{96B0A43F-7ACD-49C4-9475-F00BA94787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47892" y="4760180"/>
            <a:ext cx="1463804" cy="146380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2192000" cy="3048000"/>
          </a:xfrm>
          <a:prstGeom prst="rect">
            <a:avLst/>
          </a:prstGeom>
        </p:spPr>
      </p:pic>
      <p:sp>
        <p:nvSpPr>
          <p:cNvPr id="8" name="TextBox 7">
            <a:extLst>
              <a:ext uri="{FF2B5EF4-FFF2-40B4-BE49-F238E27FC236}">
                <a16:creationId xmlns:a16="http://schemas.microsoft.com/office/drawing/2014/main" id="{7CFC78B6-42B8-4032-9478-1DA9789CFE0C}"/>
              </a:ext>
            </a:extLst>
          </p:cNvPr>
          <p:cNvSpPr txBox="1"/>
          <p:nvPr/>
        </p:nvSpPr>
        <p:spPr bwMode="auto">
          <a:xfrm>
            <a:off x="8606819" y="3465628"/>
            <a:ext cx="2964592" cy="369332"/>
          </a:xfrm>
          <a:prstGeom prst="rect">
            <a:avLst/>
          </a:prstGeom>
          <a:noFill/>
        </p:spPr>
        <p:txBody>
          <a:bodyPr wrap="square" rtlCol="0">
            <a:spAutoFit/>
          </a:bodyPr>
          <a:lstStyle/>
          <a:p>
            <a:pPr algn="ctr"/>
            <a:r>
              <a:rPr lang="en-US" b="1" dirty="0">
                <a:solidFill>
                  <a:srgbClr val="002060"/>
                </a:solidFill>
              </a:rPr>
              <a:t>NATIONALITY indicator</a:t>
            </a:r>
            <a:endParaRPr lang="en-GB" b="1" dirty="0">
              <a:solidFill>
                <a:srgbClr val="002060"/>
              </a:solidFill>
            </a:endParaRPr>
          </a:p>
        </p:txBody>
      </p:sp>
      <p:sp>
        <p:nvSpPr>
          <p:cNvPr id="13" name="TextBox 12">
            <a:extLst>
              <a:ext uri="{FF2B5EF4-FFF2-40B4-BE49-F238E27FC236}">
                <a16:creationId xmlns:a16="http://schemas.microsoft.com/office/drawing/2014/main" id="{3953D520-093F-4A83-9379-5839A85A0253}"/>
              </a:ext>
            </a:extLst>
          </p:cNvPr>
          <p:cNvSpPr txBox="1"/>
          <p:nvPr/>
        </p:nvSpPr>
        <p:spPr bwMode="auto">
          <a:xfrm>
            <a:off x="563325" y="3448906"/>
            <a:ext cx="2964593" cy="369332"/>
          </a:xfrm>
          <a:prstGeom prst="rect">
            <a:avLst/>
          </a:prstGeom>
          <a:noFill/>
        </p:spPr>
        <p:txBody>
          <a:bodyPr wrap="square" rtlCol="0">
            <a:spAutoFit/>
          </a:bodyPr>
          <a:lstStyle/>
          <a:p>
            <a:pPr algn="ctr"/>
            <a:r>
              <a:rPr lang="en-US" b="1" dirty="0">
                <a:solidFill>
                  <a:srgbClr val="002060"/>
                </a:solidFill>
              </a:rPr>
              <a:t>GENDER target</a:t>
            </a:r>
            <a:endParaRPr lang="en-GB" b="1" dirty="0">
              <a:solidFill>
                <a:srgbClr val="002060"/>
              </a:solidFill>
            </a:endParaRPr>
          </a:p>
        </p:txBody>
      </p:sp>
      <p:sp>
        <p:nvSpPr>
          <p:cNvPr id="35" name="TextBox 34">
            <a:extLst>
              <a:ext uri="{FF2B5EF4-FFF2-40B4-BE49-F238E27FC236}">
                <a16:creationId xmlns:a16="http://schemas.microsoft.com/office/drawing/2014/main" id="{46655234-A534-43DE-A968-958425DF7D38}"/>
              </a:ext>
            </a:extLst>
          </p:cNvPr>
          <p:cNvSpPr txBox="1"/>
          <p:nvPr/>
        </p:nvSpPr>
        <p:spPr bwMode="auto">
          <a:xfrm>
            <a:off x="61754" y="457200"/>
            <a:ext cx="4018022" cy="1554272"/>
          </a:xfrm>
          <a:prstGeom prst="rect">
            <a:avLst/>
          </a:prstGeom>
          <a:noFill/>
        </p:spPr>
        <p:txBody>
          <a:bodyPr wrap="square" rtlCol="0">
            <a:spAutoFit/>
          </a:bodyPr>
          <a:lstStyle/>
          <a:p>
            <a:r>
              <a:rPr lang="en-US" sz="1400" b="1" i="1" dirty="0">
                <a:solidFill>
                  <a:schemeClr val="accent3"/>
                </a:solidFill>
              </a:rPr>
              <a:t>OUR VISION</a:t>
            </a:r>
          </a:p>
          <a:p>
            <a:r>
              <a:rPr lang="en-US" sz="1300" i="1" dirty="0">
                <a:solidFill>
                  <a:srgbClr val="FFFFFF"/>
                </a:solidFill>
              </a:rPr>
              <a:t>scientific excellence through diversity and inclusion</a:t>
            </a:r>
          </a:p>
          <a:p>
            <a:endParaRPr lang="de-DE" sz="1400" i="1" dirty="0">
              <a:solidFill>
                <a:srgbClr val="FFFFFF"/>
              </a:solidFill>
            </a:endParaRPr>
          </a:p>
          <a:p>
            <a:endParaRPr lang="en-CH" sz="1400" i="1" dirty="0">
              <a:solidFill>
                <a:srgbClr val="FFFFFF"/>
              </a:solidFill>
            </a:endParaRPr>
          </a:p>
          <a:p>
            <a:r>
              <a:rPr lang="en-US" sz="1400" b="1" i="1" dirty="0">
                <a:solidFill>
                  <a:srgbClr val="C6D501"/>
                </a:solidFill>
              </a:rPr>
              <a:t>OUR GOAL</a:t>
            </a:r>
          </a:p>
          <a:p>
            <a:r>
              <a:rPr lang="en-US" sz="1300" i="1" dirty="0">
                <a:solidFill>
                  <a:srgbClr val="FFFFFF"/>
                </a:solidFill>
              </a:rPr>
              <a:t>to increase the nationality and gender diversity </a:t>
            </a:r>
          </a:p>
          <a:p>
            <a:r>
              <a:rPr lang="en-US" sz="1300" i="1" dirty="0">
                <a:solidFill>
                  <a:srgbClr val="FFFFFF"/>
                </a:solidFill>
              </a:rPr>
              <a:t>of Staff &amp; Fellows (MPE) population by 2025</a:t>
            </a:r>
          </a:p>
        </p:txBody>
      </p:sp>
      <p:sp>
        <p:nvSpPr>
          <p:cNvPr id="38" name="TextBox 37">
            <a:extLst>
              <a:ext uri="{FF2B5EF4-FFF2-40B4-BE49-F238E27FC236}">
                <a16:creationId xmlns:a16="http://schemas.microsoft.com/office/drawing/2014/main" id="{463582AB-C319-47BA-91DF-2519385CDB26}"/>
              </a:ext>
            </a:extLst>
          </p:cNvPr>
          <p:cNvSpPr txBox="1"/>
          <p:nvPr/>
        </p:nvSpPr>
        <p:spPr bwMode="auto">
          <a:xfrm>
            <a:off x="5070903" y="3123819"/>
            <a:ext cx="1951117" cy="369332"/>
          </a:xfrm>
          <a:prstGeom prst="rect">
            <a:avLst/>
          </a:prstGeom>
          <a:noFill/>
        </p:spPr>
        <p:txBody>
          <a:bodyPr wrap="square" rtlCol="0">
            <a:spAutoFit/>
          </a:bodyPr>
          <a:lstStyle/>
          <a:p>
            <a:pPr algn="ctr"/>
            <a:r>
              <a:rPr lang="en-US" b="1" dirty="0">
                <a:solidFill>
                  <a:srgbClr val="002060"/>
                </a:solidFill>
              </a:rPr>
              <a:t>The STRATEGY</a:t>
            </a:r>
            <a:endParaRPr lang="en-GB" b="1" dirty="0">
              <a:solidFill>
                <a:srgbClr val="002060"/>
              </a:solidFill>
            </a:endParaRPr>
          </a:p>
        </p:txBody>
      </p:sp>
      <p:sp>
        <p:nvSpPr>
          <p:cNvPr id="39" name="TextBox 38">
            <a:extLst>
              <a:ext uri="{FF2B5EF4-FFF2-40B4-BE49-F238E27FC236}">
                <a16:creationId xmlns:a16="http://schemas.microsoft.com/office/drawing/2014/main" id="{E3A1AA4C-4F5C-44BC-BBD0-216DF8ABA763}"/>
              </a:ext>
            </a:extLst>
          </p:cNvPr>
          <p:cNvSpPr txBox="1"/>
          <p:nvPr/>
        </p:nvSpPr>
        <p:spPr bwMode="auto">
          <a:xfrm>
            <a:off x="4380923" y="3801999"/>
            <a:ext cx="3563275" cy="2400657"/>
          </a:xfrm>
          <a:prstGeom prst="rect">
            <a:avLst/>
          </a:prstGeom>
          <a:noFill/>
        </p:spPr>
        <p:txBody>
          <a:bodyPr wrap="square" rtlCol="0" anchor="b">
            <a:spAutoFit/>
          </a:bodyPr>
          <a:lstStyle/>
          <a:p>
            <a:pPr marL="285750" indent="-285750">
              <a:spcBef>
                <a:spcPts val="600"/>
              </a:spcBef>
              <a:buFont typeface="Wingdings" pitchFamily="2" charset="2"/>
              <a:buChar char="ü"/>
            </a:pPr>
            <a:r>
              <a:rPr lang="fr-CH" sz="1300" b="1" dirty="0">
                <a:solidFill>
                  <a:srgbClr val="00AEA9"/>
                </a:solidFill>
              </a:rPr>
              <a:t>Leadership</a:t>
            </a:r>
            <a:r>
              <a:rPr lang="fr-CH" sz="1300" dirty="0">
                <a:solidFill>
                  <a:srgbClr val="00AEA9"/>
                </a:solidFill>
              </a:rPr>
              <a:t>-</a:t>
            </a:r>
            <a:r>
              <a:rPr lang="fr-CH" sz="1300" dirty="0" err="1">
                <a:solidFill>
                  <a:srgbClr val="00AEA9"/>
                </a:solidFill>
              </a:rPr>
              <a:t>led</a:t>
            </a:r>
            <a:r>
              <a:rPr lang="fr-CH" sz="1300" b="1" dirty="0">
                <a:solidFill>
                  <a:srgbClr val="00AEA9"/>
                </a:solidFill>
              </a:rPr>
              <a:t> </a:t>
            </a:r>
          </a:p>
          <a:p>
            <a:pPr marL="285750" indent="-285750">
              <a:spcBef>
                <a:spcPts val="600"/>
              </a:spcBef>
              <a:buFont typeface="Wingdings" pitchFamily="2" charset="2"/>
              <a:buChar char="ü"/>
            </a:pPr>
            <a:r>
              <a:rPr lang="en-GB" sz="1300" b="1" dirty="0">
                <a:solidFill>
                  <a:srgbClr val="00AEA9"/>
                </a:solidFill>
              </a:rPr>
              <a:t>Leverage existing progress:</a:t>
            </a:r>
            <a:r>
              <a:rPr lang="en-GB" sz="1300" dirty="0">
                <a:solidFill>
                  <a:srgbClr val="00AEA9"/>
                </a:solidFill>
              </a:rPr>
              <a:t> gender balance increased in Senior Management </a:t>
            </a:r>
            <a:endParaRPr lang="fr-CH" sz="1300" b="1" dirty="0">
              <a:solidFill>
                <a:srgbClr val="00AEA9"/>
              </a:solidFill>
            </a:endParaRPr>
          </a:p>
          <a:p>
            <a:pPr marL="285750" indent="-285750">
              <a:spcBef>
                <a:spcPts val="600"/>
              </a:spcBef>
              <a:buFont typeface="Wingdings" pitchFamily="2" charset="2"/>
              <a:buChar char="ü"/>
            </a:pPr>
            <a:r>
              <a:rPr lang="en-US" sz="1300" b="1" dirty="0">
                <a:solidFill>
                  <a:srgbClr val="00AEA9"/>
                </a:solidFill>
              </a:rPr>
              <a:t>25% as an average </a:t>
            </a:r>
            <a:r>
              <a:rPr lang="en-US" sz="1300" dirty="0">
                <a:solidFill>
                  <a:srgbClr val="00AEA9"/>
                </a:solidFill>
              </a:rPr>
              <a:t>across MPE population (not per Department)</a:t>
            </a:r>
            <a:endParaRPr lang="en-GB" sz="1300" dirty="0">
              <a:solidFill>
                <a:srgbClr val="00AEA9"/>
              </a:solidFill>
            </a:endParaRPr>
          </a:p>
          <a:p>
            <a:pPr marL="285750" indent="-285750">
              <a:spcBef>
                <a:spcPts val="600"/>
              </a:spcBef>
              <a:buFont typeface="Wingdings" pitchFamily="2" charset="2"/>
              <a:buChar char="ü"/>
            </a:pPr>
            <a:r>
              <a:rPr lang="en-GB" sz="1300" b="1" dirty="0">
                <a:solidFill>
                  <a:srgbClr val="00AEA9"/>
                </a:solidFill>
              </a:rPr>
              <a:t>Diversity &amp; inclusion </a:t>
            </a:r>
            <a:r>
              <a:rPr lang="en-GB" sz="1300" dirty="0">
                <a:solidFill>
                  <a:srgbClr val="00AEA9"/>
                </a:solidFill>
              </a:rPr>
              <a:t>in recruitment (and talent pipelines), promotion, training, communications </a:t>
            </a:r>
          </a:p>
          <a:p>
            <a:pPr marL="285750" indent="-285750">
              <a:spcBef>
                <a:spcPts val="600"/>
              </a:spcBef>
              <a:buFont typeface="Wingdings" pitchFamily="2" charset="2"/>
              <a:buChar char="ü"/>
            </a:pPr>
            <a:r>
              <a:rPr lang="en-US" sz="1300" b="1" dirty="0">
                <a:solidFill>
                  <a:srgbClr val="00AEA9"/>
                </a:solidFill>
              </a:rPr>
              <a:t>Sustainable actions</a:t>
            </a:r>
            <a:r>
              <a:rPr lang="en-US" sz="1300" dirty="0">
                <a:solidFill>
                  <a:srgbClr val="00AEA9"/>
                </a:solidFill>
              </a:rPr>
              <a:t> toward long-term gender parity</a:t>
            </a:r>
            <a:endParaRPr lang="en-US" sz="1300" b="1" dirty="0">
              <a:solidFill>
                <a:srgbClr val="00AEA9"/>
              </a:solidFill>
            </a:endParaRPr>
          </a:p>
        </p:txBody>
      </p:sp>
      <p:sp>
        <p:nvSpPr>
          <p:cNvPr id="22" name="Oval 21"/>
          <p:cNvSpPr/>
          <p:nvPr/>
        </p:nvSpPr>
        <p:spPr>
          <a:xfrm>
            <a:off x="9702232" y="141782"/>
            <a:ext cx="2377110" cy="2131300"/>
          </a:xfrm>
          <a:prstGeom prst="ellipse">
            <a:avLst/>
          </a:prstGeom>
          <a:solidFill>
            <a:schemeClr val="accent2">
              <a:lumMod val="75000"/>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en-GB" sz="1300" i="1" dirty="0">
                <a:solidFill>
                  <a:schemeClr val="bg1"/>
                </a:solidFill>
              </a:rPr>
              <a:t>“We commit to</a:t>
            </a:r>
          </a:p>
          <a:p>
            <a:pPr algn="ctr"/>
            <a:r>
              <a:rPr lang="en-GB" sz="1300" i="1" dirty="0">
                <a:solidFill>
                  <a:schemeClr val="bg1"/>
                </a:solidFill>
              </a:rPr>
              <a:t> placing the principles of </a:t>
            </a:r>
          </a:p>
          <a:p>
            <a:pPr algn="ctr"/>
            <a:r>
              <a:rPr lang="en-GB" sz="1300" i="1" dirty="0">
                <a:solidFill>
                  <a:schemeClr val="bg1"/>
                </a:solidFill>
              </a:rPr>
              <a:t>equality, diversity &amp; inclusion </a:t>
            </a:r>
          </a:p>
          <a:p>
            <a:pPr algn="ctr"/>
            <a:r>
              <a:rPr lang="en-GB" sz="1300" b="1" i="1" dirty="0">
                <a:solidFill>
                  <a:schemeClr val="bg1"/>
                </a:solidFill>
              </a:rPr>
              <a:t>at the heart of all the </a:t>
            </a:r>
          </a:p>
          <a:p>
            <a:pPr algn="ctr"/>
            <a:r>
              <a:rPr lang="en-GB" sz="1300" b="1" i="1" dirty="0">
                <a:solidFill>
                  <a:schemeClr val="bg1"/>
                </a:solidFill>
              </a:rPr>
              <a:t>physics community’s </a:t>
            </a:r>
          </a:p>
          <a:p>
            <a:pPr algn="ctr"/>
            <a:r>
              <a:rPr lang="en-GB" sz="1300" b="1" i="1" dirty="0">
                <a:solidFill>
                  <a:schemeClr val="bg1"/>
                </a:solidFill>
              </a:rPr>
              <a:t>activities</a:t>
            </a:r>
            <a:r>
              <a:rPr lang="en-GB" sz="1300" i="1" dirty="0">
                <a:solidFill>
                  <a:schemeClr val="bg1"/>
                </a:solidFill>
              </a:rPr>
              <a:t>.” </a:t>
            </a:r>
          </a:p>
          <a:p>
            <a:pPr algn="ctr"/>
            <a:br>
              <a:rPr lang="en-GB" sz="1300" dirty="0">
                <a:solidFill>
                  <a:schemeClr val="bg1"/>
                </a:solidFill>
              </a:rPr>
            </a:br>
            <a:r>
              <a:rPr lang="en-GB" sz="1300" b="1" dirty="0">
                <a:solidFill>
                  <a:schemeClr val="bg1"/>
                </a:solidFill>
              </a:rPr>
              <a:t>- ESPP 2020 update</a:t>
            </a:r>
            <a:endParaRPr lang="en-GB" sz="1300" b="1" i="1" dirty="0">
              <a:solidFill>
                <a:schemeClr val="bg1"/>
              </a:solidFill>
            </a:endParaRPr>
          </a:p>
        </p:txBody>
      </p:sp>
      <p:grpSp>
        <p:nvGrpSpPr>
          <p:cNvPr id="3" name="Group 2"/>
          <p:cNvGrpSpPr/>
          <p:nvPr/>
        </p:nvGrpSpPr>
        <p:grpSpPr>
          <a:xfrm>
            <a:off x="401153" y="4024661"/>
            <a:ext cx="3445428" cy="1925883"/>
            <a:chOff x="386571" y="3324839"/>
            <a:chExt cx="3751270" cy="2018134"/>
          </a:xfrm>
        </p:grpSpPr>
        <p:sp>
          <p:nvSpPr>
            <p:cNvPr id="12" name="TextBox 11">
              <a:extLst>
                <a:ext uri="{FF2B5EF4-FFF2-40B4-BE49-F238E27FC236}">
                  <a16:creationId xmlns:a16="http://schemas.microsoft.com/office/drawing/2014/main" id="{5741ED75-5AE4-45D4-94A7-001D0A09F403}"/>
                </a:ext>
              </a:extLst>
            </p:cNvPr>
            <p:cNvSpPr txBox="1"/>
            <p:nvPr/>
          </p:nvSpPr>
          <p:spPr bwMode="auto">
            <a:xfrm>
              <a:off x="386571" y="3324839"/>
              <a:ext cx="3751270" cy="612786"/>
            </a:xfrm>
            <a:prstGeom prst="rect">
              <a:avLst/>
            </a:prstGeom>
            <a:noFill/>
          </p:spPr>
          <p:txBody>
            <a:bodyPr wrap="square" rtlCol="0" anchor="b">
              <a:spAutoFit/>
            </a:bodyPr>
            <a:lstStyle/>
            <a:p>
              <a:pPr>
                <a:spcBef>
                  <a:spcPts val="600"/>
                </a:spcBef>
              </a:pPr>
              <a:r>
                <a:rPr lang="en-GB" sz="1400" b="1" dirty="0">
                  <a:solidFill>
                    <a:srgbClr val="00AEA9"/>
                  </a:solidFill>
                </a:rPr>
                <a:t>GOAL</a:t>
              </a:r>
            </a:p>
            <a:p>
              <a:pPr>
                <a:spcBef>
                  <a:spcPts val="600"/>
                </a:spcBef>
              </a:pPr>
              <a:r>
                <a:rPr lang="en-GB" sz="1300" dirty="0">
                  <a:solidFill>
                    <a:srgbClr val="00AEA9"/>
                  </a:solidFill>
                </a:rPr>
                <a:t>With a particular focus on </a:t>
              </a:r>
              <a:r>
                <a:rPr lang="en-GB" sz="1300" b="1" dirty="0">
                  <a:solidFill>
                    <a:srgbClr val="00AEA9"/>
                  </a:solidFill>
                </a:rPr>
                <a:t>women in STEM:</a:t>
              </a:r>
              <a:r>
                <a:rPr lang="en-GB" sz="1300" dirty="0">
                  <a:solidFill>
                    <a:srgbClr val="00AEA9"/>
                  </a:solidFill>
                </a:rPr>
                <a:t>  </a:t>
              </a:r>
            </a:p>
          </p:txBody>
        </p:sp>
        <p:sp>
          <p:nvSpPr>
            <p:cNvPr id="14" name="Oval 13">
              <a:extLst>
                <a:ext uri="{FF2B5EF4-FFF2-40B4-BE49-F238E27FC236}">
                  <a16:creationId xmlns:a16="http://schemas.microsoft.com/office/drawing/2014/main" id="{81163713-3306-405F-8B9B-2AEFEA445B88}"/>
                </a:ext>
              </a:extLst>
            </p:cNvPr>
            <p:cNvSpPr/>
            <p:nvPr/>
          </p:nvSpPr>
          <p:spPr>
            <a:xfrm>
              <a:off x="443810" y="4356754"/>
              <a:ext cx="1110952" cy="986218"/>
            </a:xfrm>
            <a:prstGeom prst="ellipse">
              <a:avLst/>
            </a:prstGeom>
            <a:solidFill>
              <a:srgbClr val="C6D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002060"/>
                  </a:solidFill>
                </a:rPr>
                <a:t>from 21%</a:t>
              </a:r>
            </a:p>
            <a:p>
              <a:pPr algn="ctr"/>
              <a:r>
                <a:rPr lang="en-US" sz="1200" b="1" dirty="0">
                  <a:solidFill>
                    <a:srgbClr val="002060"/>
                  </a:solidFill>
                </a:rPr>
                <a:t>in 2020</a:t>
              </a:r>
            </a:p>
          </p:txBody>
        </p:sp>
        <p:sp>
          <p:nvSpPr>
            <p:cNvPr id="17" name="Right Arrow 37">
              <a:extLst>
                <a:ext uri="{FF2B5EF4-FFF2-40B4-BE49-F238E27FC236}">
                  <a16:creationId xmlns:a16="http://schemas.microsoft.com/office/drawing/2014/main" id="{BBE30422-69DB-4D65-AADA-0A73472823C5}"/>
                </a:ext>
              </a:extLst>
            </p:cNvPr>
            <p:cNvSpPr/>
            <p:nvPr/>
          </p:nvSpPr>
          <p:spPr>
            <a:xfrm>
              <a:off x="1860133" y="4710344"/>
              <a:ext cx="622883" cy="222189"/>
            </a:xfrm>
            <a:prstGeom prst="rightArrow">
              <a:avLst/>
            </a:prstGeom>
            <a:solidFill>
              <a:srgbClr val="C6D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820306" y="5052706"/>
              <a:ext cx="1191205" cy="290267"/>
            </a:xfrm>
            <a:prstGeom prst="rect">
              <a:avLst/>
            </a:prstGeom>
          </p:spPr>
          <p:txBody>
            <a:bodyPr wrap="square">
              <a:spAutoFit/>
            </a:bodyPr>
            <a:lstStyle/>
            <a:p>
              <a:pPr algn="ctr"/>
              <a:r>
                <a:rPr lang="fr-CH" sz="1200" b="1" dirty="0">
                  <a:solidFill>
                    <a:srgbClr val="002060"/>
                  </a:solidFill>
                </a:rPr>
                <a:t>25% in 2025</a:t>
              </a:r>
              <a:endParaRPr lang="en-GB" sz="1200" b="1" dirty="0">
                <a:solidFill>
                  <a:srgbClr val="002060"/>
                </a:solidFill>
              </a:endParaRPr>
            </a:p>
          </p:txBody>
        </p:sp>
      </p:grpSp>
      <p:grpSp>
        <p:nvGrpSpPr>
          <p:cNvPr id="4" name="Group 3"/>
          <p:cNvGrpSpPr/>
          <p:nvPr/>
        </p:nvGrpSpPr>
        <p:grpSpPr>
          <a:xfrm>
            <a:off x="8411202" y="4024659"/>
            <a:ext cx="3790813" cy="1655687"/>
            <a:chOff x="8051441" y="3205836"/>
            <a:chExt cx="4267693" cy="1771212"/>
          </a:xfrm>
        </p:grpSpPr>
        <p:sp>
          <p:nvSpPr>
            <p:cNvPr id="7" name="TextBox 6">
              <a:extLst>
                <a:ext uri="{FF2B5EF4-FFF2-40B4-BE49-F238E27FC236}">
                  <a16:creationId xmlns:a16="http://schemas.microsoft.com/office/drawing/2014/main" id="{6CE18143-41AE-4531-97A5-D00FB6F09A70}"/>
                </a:ext>
              </a:extLst>
            </p:cNvPr>
            <p:cNvSpPr txBox="1"/>
            <p:nvPr/>
          </p:nvSpPr>
          <p:spPr bwMode="auto">
            <a:xfrm>
              <a:off x="8051441" y="3205836"/>
              <a:ext cx="3920539" cy="839592"/>
            </a:xfrm>
            <a:prstGeom prst="rect">
              <a:avLst/>
            </a:prstGeom>
            <a:noFill/>
          </p:spPr>
          <p:txBody>
            <a:bodyPr wrap="square" rtlCol="0" anchor="b">
              <a:spAutoFit/>
            </a:bodyPr>
            <a:lstStyle/>
            <a:p>
              <a:pPr>
                <a:spcBef>
                  <a:spcPts val="600"/>
                </a:spcBef>
              </a:pPr>
              <a:r>
                <a:rPr lang="en-GB" sz="1400" b="1" dirty="0">
                  <a:solidFill>
                    <a:srgbClr val="00AEA9"/>
                  </a:solidFill>
                </a:rPr>
                <a:t>GOAL</a:t>
              </a:r>
            </a:p>
            <a:p>
              <a:pPr>
                <a:spcBef>
                  <a:spcPts val="600"/>
                </a:spcBef>
              </a:pPr>
              <a:r>
                <a:rPr lang="en-US" sz="1300" dirty="0">
                  <a:solidFill>
                    <a:srgbClr val="00AEA9"/>
                  </a:solidFill>
                </a:rPr>
                <a:t>With a particular focus on under-represented MS and a </a:t>
              </a:r>
              <a:r>
                <a:rPr lang="en-US" sz="1300" b="1" dirty="0">
                  <a:solidFill>
                    <a:srgbClr val="00AEA9"/>
                  </a:solidFill>
                </a:rPr>
                <a:t>m</a:t>
              </a:r>
              <a:r>
                <a:rPr lang="en-GB" sz="1300" b="1" dirty="0">
                  <a:solidFill>
                    <a:srgbClr val="00AEA9"/>
                  </a:solidFill>
                </a:rPr>
                <a:t>ore balanced return </a:t>
              </a:r>
              <a:r>
                <a:rPr lang="en-GB" sz="1300" dirty="0">
                  <a:solidFill>
                    <a:srgbClr val="00AEA9"/>
                  </a:solidFill>
                </a:rPr>
                <a:t>by 2025</a:t>
              </a:r>
              <a:r>
                <a:rPr lang="en-GB" sz="1300" b="1" dirty="0">
                  <a:solidFill>
                    <a:srgbClr val="00AEA9"/>
                  </a:solidFill>
                </a:rPr>
                <a:t>:</a:t>
              </a:r>
              <a:r>
                <a:rPr lang="en-GB" sz="1300" dirty="0">
                  <a:solidFill>
                    <a:srgbClr val="00AEA9"/>
                  </a:solidFill>
                </a:rPr>
                <a:t> </a:t>
              </a:r>
            </a:p>
          </p:txBody>
        </p:sp>
        <p:sp>
          <p:nvSpPr>
            <p:cNvPr id="10" name="Rectangle 9">
              <a:extLst>
                <a:ext uri="{FF2B5EF4-FFF2-40B4-BE49-F238E27FC236}">
                  <a16:creationId xmlns:a16="http://schemas.microsoft.com/office/drawing/2014/main" id="{A3AC6086-0827-4936-A260-E26C7F8E2EDC}"/>
                </a:ext>
              </a:extLst>
            </p:cNvPr>
            <p:cNvSpPr/>
            <p:nvPr/>
          </p:nvSpPr>
          <p:spPr>
            <a:xfrm>
              <a:off x="9537358" y="4450245"/>
              <a:ext cx="2781776" cy="526803"/>
            </a:xfrm>
            <a:prstGeom prst="rect">
              <a:avLst/>
            </a:prstGeom>
          </p:spPr>
          <p:txBody>
            <a:bodyPr wrap="square">
              <a:spAutoFit/>
            </a:bodyPr>
            <a:lstStyle/>
            <a:p>
              <a:r>
                <a:rPr lang="en-US" sz="1300" dirty="0">
                  <a:solidFill>
                    <a:srgbClr val="002060"/>
                  </a:solidFill>
                </a:rPr>
                <a:t>address nationality clusters </a:t>
              </a:r>
            </a:p>
            <a:p>
              <a:r>
                <a:rPr lang="en-US" sz="1200" b="1" dirty="0">
                  <a:solidFill>
                    <a:srgbClr val="002060"/>
                  </a:solidFill>
                </a:rPr>
                <a:t>&gt; 25% </a:t>
              </a:r>
            </a:p>
          </p:txBody>
        </p:sp>
      </p:grpSp>
      <p:pic>
        <p:nvPicPr>
          <p:cNvPr id="33" name="Graphic 17" descr="Speedometer Low with solid fill">
            <a:extLst>
              <a:ext uri="{FF2B5EF4-FFF2-40B4-BE49-F238E27FC236}">
                <a16:creationId xmlns:a16="http://schemas.microsoft.com/office/drawing/2014/main" id="{11AF2914-64D5-4B5E-A872-2E5BC6AC1C7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538931" y="4684310"/>
            <a:ext cx="1163301" cy="1171087"/>
          </a:xfrm>
          <a:prstGeom prst="rect">
            <a:avLst/>
          </a:prstGeom>
        </p:spPr>
      </p:pic>
      <p:cxnSp>
        <p:nvCxnSpPr>
          <p:cNvPr id="6" name="Connecteur droit 5">
            <a:extLst>
              <a:ext uri="{FF2B5EF4-FFF2-40B4-BE49-F238E27FC236}">
                <a16:creationId xmlns:a16="http://schemas.microsoft.com/office/drawing/2014/main" id="{8BC03B38-1006-2042-A50D-AEC528C7A6FB}"/>
              </a:ext>
            </a:extLst>
          </p:cNvPr>
          <p:cNvCxnSpPr/>
          <p:nvPr/>
        </p:nvCxnSpPr>
        <p:spPr>
          <a:xfrm>
            <a:off x="6975985" y="3440661"/>
            <a:ext cx="1552825" cy="318278"/>
          </a:xfrm>
          <a:prstGeom prst="line">
            <a:avLst/>
          </a:prstGeom>
          <a:ln>
            <a:solidFill>
              <a:srgbClr val="002370"/>
            </a:solidFill>
          </a:ln>
        </p:spPr>
        <p:style>
          <a:lnRef idx="1">
            <a:schemeClr val="accent1"/>
          </a:lnRef>
          <a:fillRef idx="0">
            <a:schemeClr val="accent1"/>
          </a:fillRef>
          <a:effectRef idx="0">
            <a:schemeClr val="accent1"/>
          </a:effectRef>
          <a:fontRef idx="minor">
            <a:schemeClr val="tx1"/>
          </a:fontRef>
        </p:style>
      </p:cxnSp>
      <p:grpSp>
        <p:nvGrpSpPr>
          <p:cNvPr id="37" name="Groupe 36">
            <a:extLst>
              <a:ext uri="{FF2B5EF4-FFF2-40B4-BE49-F238E27FC236}">
                <a16:creationId xmlns:a16="http://schemas.microsoft.com/office/drawing/2014/main" id="{DAAD0278-93B4-7349-BC5A-6AC16C64B9B7}"/>
              </a:ext>
            </a:extLst>
          </p:cNvPr>
          <p:cNvGrpSpPr/>
          <p:nvPr/>
        </p:nvGrpSpPr>
        <p:grpSpPr>
          <a:xfrm rot="9105381">
            <a:off x="3125204" y="3373818"/>
            <a:ext cx="1900342" cy="504392"/>
            <a:chOff x="6889751" y="3647161"/>
            <a:chExt cx="1783914" cy="514544"/>
          </a:xfrm>
        </p:grpSpPr>
        <p:cxnSp>
          <p:nvCxnSpPr>
            <p:cNvPr id="45" name="Connecteur droit 44">
              <a:extLst>
                <a:ext uri="{FF2B5EF4-FFF2-40B4-BE49-F238E27FC236}">
                  <a16:creationId xmlns:a16="http://schemas.microsoft.com/office/drawing/2014/main" id="{8DE02DA9-4443-0146-9FA7-A48CF340C83F}"/>
                </a:ext>
              </a:extLst>
            </p:cNvPr>
            <p:cNvCxnSpPr/>
            <p:nvPr/>
          </p:nvCxnSpPr>
          <p:spPr>
            <a:xfrm rot="12494619" flipH="1">
              <a:off x="6889751" y="3647161"/>
              <a:ext cx="1686067" cy="400099"/>
            </a:xfrm>
            <a:prstGeom prst="line">
              <a:avLst/>
            </a:prstGeom>
            <a:ln>
              <a:solidFill>
                <a:srgbClr val="002370"/>
              </a:solidFill>
            </a:ln>
          </p:spPr>
          <p:style>
            <a:lnRef idx="1">
              <a:schemeClr val="accent1"/>
            </a:lnRef>
            <a:fillRef idx="0">
              <a:schemeClr val="accent1"/>
            </a:fillRef>
            <a:effectRef idx="0">
              <a:schemeClr val="accent1"/>
            </a:effectRef>
            <a:fontRef idx="minor">
              <a:schemeClr val="tx1"/>
            </a:fontRef>
          </p:style>
        </p:cxnSp>
        <p:sp>
          <p:nvSpPr>
            <p:cNvPr id="46" name="Ellipse 45">
              <a:extLst>
                <a:ext uri="{FF2B5EF4-FFF2-40B4-BE49-F238E27FC236}">
                  <a16:creationId xmlns:a16="http://schemas.microsoft.com/office/drawing/2014/main" id="{1928602A-FDA5-6D4E-9300-9630322545CB}"/>
                </a:ext>
              </a:extLst>
            </p:cNvPr>
            <p:cNvSpPr/>
            <p:nvPr/>
          </p:nvSpPr>
          <p:spPr>
            <a:xfrm>
              <a:off x="8557175" y="4046402"/>
              <a:ext cx="116490" cy="115303"/>
            </a:xfrm>
            <a:prstGeom prst="ellipse">
              <a:avLst/>
            </a:prstGeom>
            <a:solidFill>
              <a:srgbClr val="E54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extBox 1"/>
          <p:cNvSpPr txBox="1"/>
          <p:nvPr/>
        </p:nvSpPr>
        <p:spPr bwMode="auto">
          <a:xfrm>
            <a:off x="8452610" y="5754131"/>
            <a:ext cx="3476038" cy="492443"/>
          </a:xfrm>
          <a:prstGeom prst="rect">
            <a:avLst/>
          </a:prstGeom>
          <a:noFill/>
        </p:spPr>
        <p:txBody>
          <a:bodyPr wrap="square" rtlCol="0">
            <a:spAutoFit/>
          </a:bodyPr>
          <a:lstStyle/>
          <a:p>
            <a:r>
              <a:rPr lang="fr-CH" sz="1300" dirty="0">
                <a:solidFill>
                  <a:srgbClr val="00AEA9"/>
                </a:solidFill>
              </a:rPr>
              <a:t>and </a:t>
            </a:r>
            <a:r>
              <a:rPr lang="fr-CH" sz="1300" dirty="0" err="1">
                <a:solidFill>
                  <a:srgbClr val="00AEA9"/>
                </a:solidFill>
              </a:rPr>
              <a:t>increase</a:t>
            </a:r>
            <a:r>
              <a:rPr lang="fr-CH" sz="1300" dirty="0">
                <a:solidFill>
                  <a:srgbClr val="00AEA9"/>
                </a:solidFill>
              </a:rPr>
              <a:t> </a:t>
            </a:r>
            <a:r>
              <a:rPr lang="fr-CH" sz="1300" dirty="0" err="1">
                <a:solidFill>
                  <a:srgbClr val="00AEA9"/>
                </a:solidFill>
              </a:rPr>
              <a:t>our</a:t>
            </a:r>
            <a:r>
              <a:rPr lang="fr-CH" sz="1300" dirty="0">
                <a:solidFill>
                  <a:srgbClr val="00AEA9"/>
                </a:solidFill>
              </a:rPr>
              <a:t> </a:t>
            </a:r>
            <a:r>
              <a:rPr lang="fr-CH" sz="1300" dirty="0" err="1">
                <a:solidFill>
                  <a:srgbClr val="00AEA9"/>
                </a:solidFill>
              </a:rPr>
              <a:t>conscious</a:t>
            </a:r>
            <a:r>
              <a:rPr lang="fr-CH" sz="1300" dirty="0">
                <a:solidFill>
                  <a:srgbClr val="00AEA9"/>
                </a:solidFill>
              </a:rPr>
              <a:t> efforts </a:t>
            </a:r>
            <a:r>
              <a:rPr lang="fr-CH" sz="1300" dirty="0" err="1">
                <a:solidFill>
                  <a:srgbClr val="00AEA9"/>
                </a:solidFill>
              </a:rPr>
              <a:t>toward</a:t>
            </a:r>
            <a:r>
              <a:rPr lang="fr-CH" sz="1300" dirty="0">
                <a:solidFill>
                  <a:srgbClr val="00AEA9"/>
                </a:solidFill>
              </a:rPr>
              <a:t> </a:t>
            </a:r>
            <a:r>
              <a:rPr lang="fr-CH" sz="1300" dirty="0" err="1">
                <a:solidFill>
                  <a:srgbClr val="00AEA9"/>
                </a:solidFill>
              </a:rPr>
              <a:t>nationality</a:t>
            </a:r>
            <a:r>
              <a:rPr lang="fr-CH" sz="1300" dirty="0">
                <a:solidFill>
                  <a:srgbClr val="00AEA9"/>
                </a:solidFill>
              </a:rPr>
              <a:t> </a:t>
            </a:r>
            <a:r>
              <a:rPr lang="fr-CH" sz="1300" dirty="0" err="1">
                <a:solidFill>
                  <a:srgbClr val="00AEA9"/>
                </a:solidFill>
              </a:rPr>
              <a:t>diversity</a:t>
            </a:r>
            <a:r>
              <a:rPr lang="fr-CH" sz="1300" dirty="0">
                <a:solidFill>
                  <a:srgbClr val="00AEA9"/>
                </a:solidFill>
              </a:rPr>
              <a:t> in </a:t>
            </a:r>
            <a:r>
              <a:rPr lang="fr-CH" sz="1300" dirty="0" err="1">
                <a:solidFill>
                  <a:srgbClr val="00AEA9"/>
                </a:solidFill>
              </a:rPr>
              <a:t>recruitment</a:t>
            </a:r>
            <a:r>
              <a:rPr lang="fr-CH" sz="1300" dirty="0">
                <a:solidFill>
                  <a:srgbClr val="00AEA9"/>
                </a:solidFill>
              </a:rPr>
              <a:t> &amp; </a:t>
            </a:r>
            <a:r>
              <a:rPr lang="fr-CH" sz="1300" dirty="0" err="1">
                <a:solidFill>
                  <a:srgbClr val="00AEA9"/>
                </a:solidFill>
              </a:rPr>
              <a:t>retention</a:t>
            </a:r>
            <a:endParaRPr lang="en-GB" sz="1300" dirty="0">
              <a:solidFill>
                <a:srgbClr val="00AEA9"/>
              </a:solidFill>
            </a:endParaRPr>
          </a:p>
        </p:txBody>
      </p:sp>
      <p:sp>
        <p:nvSpPr>
          <p:cNvPr id="9" name="TextBox 8"/>
          <p:cNvSpPr txBox="1"/>
          <p:nvPr/>
        </p:nvSpPr>
        <p:spPr bwMode="auto">
          <a:xfrm>
            <a:off x="1457764" y="3681071"/>
            <a:ext cx="1288169" cy="307777"/>
          </a:xfrm>
          <a:prstGeom prst="rect">
            <a:avLst/>
          </a:prstGeom>
          <a:noFill/>
        </p:spPr>
        <p:txBody>
          <a:bodyPr wrap="square" rtlCol="0">
            <a:spAutoFit/>
          </a:bodyPr>
          <a:lstStyle/>
          <a:p>
            <a:r>
              <a:rPr lang="fr-CH" sz="1400" dirty="0">
                <a:solidFill>
                  <a:srgbClr val="002060"/>
                </a:solidFill>
              </a:rPr>
              <a:t>(</a:t>
            </a:r>
            <a:r>
              <a:rPr lang="fr-CH" sz="1400" dirty="0" err="1">
                <a:solidFill>
                  <a:srgbClr val="002060"/>
                </a:solidFill>
              </a:rPr>
              <a:t>aspirational</a:t>
            </a:r>
            <a:r>
              <a:rPr lang="fr-CH" sz="1400" dirty="0">
                <a:solidFill>
                  <a:srgbClr val="002060"/>
                </a:solidFill>
              </a:rPr>
              <a:t>)</a:t>
            </a:r>
            <a:endParaRPr lang="en-GB" sz="1400" dirty="0">
              <a:solidFill>
                <a:srgbClr val="002060"/>
              </a:solidFill>
            </a:endParaRPr>
          </a:p>
        </p:txBody>
      </p:sp>
      <p:sp>
        <p:nvSpPr>
          <p:cNvPr id="18" name="Rectangle 17"/>
          <p:cNvSpPr/>
          <p:nvPr/>
        </p:nvSpPr>
        <p:spPr>
          <a:xfrm>
            <a:off x="9295897" y="3708584"/>
            <a:ext cx="1773242" cy="276999"/>
          </a:xfrm>
          <a:prstGeom prst="rect">
            <a:avLst/>
          </a:prstGeom>
        </p:spPr>
        <p:txBody>
          <a:bodyPr wrap="none">
            <a:spAutoFit/>
          </a:bodyPr>
          <a:lstStyle/>
          <a:p>
            <a:r>
              <a:rPr lang="en-US" sz="1200" dirty="0">
                <a:solidFill>
                  <a:srgbClr val="002060"/>
                </a:solidFill>
              </a:rPr>
              <a:t>(not a cap, not a quota)</a:t>
            </a:r>
            <a:endParaRPr lang="en-GB" sz="1200" dirty="0">
              <a:solidFill>
                <a:srgbClr val="002060"/>
              </a:solidFill>
            </a:endParaRPr>
          </a:p>
        </p:txBody>
      </p:sp>
      <p:sp>
        <p:nvSpPr>
          <p:cNvPr id="40" name="Ellipse 45">
            <a:extLst>
              <a:ext uri="{FF2B5EF4-FFF2-40B4-BE49-F238E27FC236}">
                <a16:creationId xmlns:a16="http://schemas.microsoft.com/office/drawing/2014/main" id="{1928602A-FDA5-6D4E-9300-9630322545CB}"/>
              </a:ext>
            </a:extLst>
          </p:cNvPr>
          <p:cNvSpPr/>
          <p:nvPr/>
        </p:nvSpPr>
        <p:spPr>
          <a:xfrm rot="9105381">
            <a:off x="8506558" y="3730504"/>
            <a:ext cx="124093" cy="113028"/>
          </a:xfrm>
          <a:prstGeom prst="ellipse">
            <a:avLst/>
          </a:prstGeom>
          <a:solidFill>
            <a:srgbClr val="E54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9" name="Picture 18">
            <a:extLst>
              <a:ext uri="{FF2B5EF4-FFF2-40B4-BE49-F238E27FC236}">
                <a16:creationId xmlns:a16="http://schemas.microsoft.com/office/drawing/2014/main" id="{D44E108E-C121-367E-4D31-B794F3E7A5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6320359"/>
            <a:ext cx="12192000" cy="537641"/>
          </a:xfrm>
          <a:prstGeom prst="rect">
            <a:avLst/>
          </a:prstGeom>
        </p:spPr>
      </p:pic>
    </p:spTree>
    <p:extLst>
      <p:ext uri="{BB962C8B-B14F-4D97-AF65-F5344CB8AC3E}">
        <p14:creationId xmlns:p14="http://schemas.microsoft.com/office/powerpoint/2010/main" val="371311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E164B1-34F5-0266-4FEF-BDA44BCA2F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3552" y="-27384"/>
            <a:ext cx="8136904" cy="1755355"/>
          </a:xfrm>
          <a:prstGeom prst="rect">
            <a:avLst/>
          </a:prstGeom>
        </p:spPr>
      </p:pic>
      <p:sp>
        <p:nvSpPr>
          <p:cNvPr id="3" name="TextBox 2">
            <a:extLst>
              <a:ext uri="{FF2B5EF4-FFF2-40B4-BE49-F238E27FC236}">
                <a16:creationId xmlns:a16="http://schemas.microsoft.com/office/drawing/2014/main" id="{088AAE59-F677-D98D-0FB8-16DAF52C0881}"/>
              </a:ext>
            </a:extLst>
          </p:cNvPr>
          <p:cNvSpPr txBox="1"/>
          <p:nvPr/>
        </p:nvSpPr>
        <p:spPr bwMode="auto">
          <a:xfrm>
            <a:off x="2207568" y="-36002"/>
            <a:ext cx="3236818" cy="1146468"/>
          </a:xfrm>
          <a:prstGeom prst="rect">
            <a:avLst/>
          </a:prstGeom>
          <a:noFill/>
        </p:spPr>
        <p:txBody>
          <a:bodyPr wrap="square" rtlCol="0">
            <a:spAutoFit/>
          </a:bodyPr>
          <a:lstStyle/>
          <a:p>
            <a:r>
              <a:rPr lang="en-US" sz="1200" b="1" i="1" dirty="0">
                <a:solidFill>
                  <a:srgbClr val="00AEA9"/>
                </a:solidFill>
              </a:rPr>
              <a:t>OUR VISION</a:t>
            </a:r>
          </a:p>
          <a:p>
            <a:r>
              <a:rPr lang="en-US" sz="1050" i="1" dirty="0">
                <a:solidFill>
                  <a:srgbClr val="FFFFFF"/>
                </a:solidFill>
              </a:rPr>
              <a:t>scientific excellence through diversity and inclusion</a:t>
            </a:r>
          </a:p>
          <a:p>
            <a:endParaRPr lang="de-DE" sz="1200" i="1" dirty="0">
              <a:solidFill>
                <a:srgbClr val="FFFFFF"/>
              </a:solidFill>
            </a:endParaRPr>
          </a:p>
          <a:p>
            <a:r>
              <a:rPr lang="en-US" sz="1200" b="1" i="1" dirty="0">
                <a:solidFill>
                  <a:srgbClr val="C6D501"/>
                </a:solidFill>
              </a:rPr>
              <a:t>OUR GOAL</a:t>
            </a:r>
          </a:p>
          <a:p>
            <a:r>
              <a:rPr lang="en-US" sz="1050" i="1" dirty="0">
                <a:solidFill>
                  <a:srgbClr val="FFFFFF"/>
                </a:solidFill>
              </a:rPr>
              <a:t>to increase the nationality and gender diversity of Staff &amp; Fellows (MPE) population by 2025</a:t>
            </a:r>
          </a:p>
        </p:txBody>
      </p:sp>
      <p:sp>
        <p:nvSpPr>
          <p:cNvPr id="6" name="Oval 5">
            <a:extLst>
              <a:ext uri="{FF2B5EF4-FFF2-40B4-BE49-F238E27FC236}">
                <a16:creationId xmlns:a16="http://schemas.microsoft.com/office/drawing/2014/main" id="{BB3B648A-5F11-15D3-202E-F6A5FD548BEF}"/>
              </a:ext>
            </a:extLst>
          </p:cNvPr>
          <p:cNvSpPr/>
          <p:nvPr/>
        </p:nvSpPr>
        <p:spPr>
          <a:xfrm>
            <a:off x="53761" y="2890949"/>
            <a:ext cx="736412" cy="748426"/>
          </a:xfrm>
          <a:prstGeom prst="ellipse">
            <a:avLst/>
          </a:prstGeom>
          <a:solidFill>
            <a:srgbClr val="E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2020</a:t>
            </a:r>
            <a:r>
              <a:rPr lang="en-GB" sz="1200" b="1" dirty="0"/>
              <a:t> </a:t>
            </a:r>
          </a:p>
        </p:txBody>
      </p:sp>
      <p:sp>
        <p:nvSpPr>
          <p:cNvPr id="7" name="Oval 6">
            <a:extLst>
              <a:ext uri="{FF2B5EF4-FFF2-40B4-BE49-F238E27FC236}">
                <a16:creationId xmlns:a16="http://schemas.microsoft.com/office/drawing/2014/main" id="{DF25691E-B07E-2E84-B5D5-F21DC3C0C8DB}"/>
              </a:ext>
            </a:extLst>
          </p:cNvPr>
          <p:cNvSpPr/>
          <p:nvPr/>
        </p:nvSpPr>
        <p:spPr>
          <a:xfrm>
            <a:off x="53761" y="3719459"/>
            <a:ext cx="736413" cy="703728"/>
          </a:xfrm>
          <a:prstGeom prst="ellipse">
            <a:avLst/>
          </a:prstGeom>
          <a:solidFill>
            <a:srgbClr val="CCD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2021</a:t>
            </a:r>
            <a:endParaRPr lang="en-GB" sz="1400" dirty="0"/>
          </a:p>
        </p:txBody>
      </p:sp>
      <p:sp>
        <p:nvSpPr>
          <p:cNvPr id="8" name="Oval 7">
            <a:extLst>
              <a:ext uri="{FF2B5EF4-FFF2-40B4-BE49-F238E27FC236}">
                <a16:creationId xmlns:a16="http://schemas.microsoft.com/office/drawing/2014/main" id="{BE80AB7D-744F-1997-31A1-4D0CD2F8C9A3}"/>
              </a:ext>
            </a:extLst>
          </p:cNvPr>
          <p:cNvSpPr/>
          <p:nvPr/>
        </p:nvSpPr>
        <p:spPr>
          <a:xfrm>
            <a:off x="53761" y="4516877"/>
            <a:ext cx="736413" cy="703728"/>
          </a:xfrm>
          <a:prstGeom prst="ellipse">
            <a:avLst/>
          </a:prstGeom>
          <a:solidFill>
            <a:srgbClr val="00A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2022</a:t>
            </a:r>
            <a:endParaRPr lang="en-GB" sz="1400" dirty="0"/>
          </a:p>
        </p:txBody>
      </p:sp>
      <p:sp>
        <p:nvSpPr>
          <p:cNvPr id="9" name="Oval 8">
            <a:extLst>
              <a:ext uri="{FF2B5EF4-FFF2-40B4-BE49-F238E27FC236}">
                <a16:creationId xmlns:a16="http://schemas.microsoft.com/office/drawing/2014/main" id="{D9027D8F-117D-3201-BB6F-7C49EA5CB1EA}"/>
              </a:ext>
            </a:extLst>
          </p:cNvPr>
          <p:cNvSpPr/>
          <p:nvPr/>
        </p:nvSpPr>
        <p:spPr>
          <a:xfrm>
            <a:off x="53760" y="5328781"/>
            <a:ext cx="736413" cy="703728"/>
          </a:xfrm>
          <a:prstGeom prst="ellipse">
            <a:avLst/>
          </a:prstGeom>
          <a:solidFill>
            <a:srgbClr val="071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2023</a:t>
            </a:r>
            <a:endParaRPr lang="en-GB" sz="1400" dirty="0"/>
          </a:p>
        </p:txBody>
      </p:sp>
      <p:pic>
        <p:nvPicPr>
          <p:cNvPr id="12" name="Picture 11">
            <a:extLst>
              <a:ext uri="{FF2B5EF4-FFF2-40B4-BE49-F238E27FC236}">
                <a16:creationId xmlns:a16="http://schemas.microsoft.com/office/drawing/2014/main" id="{B42A910E-97D6-18B7-A8B5-6CC697C22081}"/>
              </a:ext>
            </a:extLst>
          </p:cNvPr>
          <p:cNvPicPr>
            <a:picLocks noChangeAspect="1"/>
          </p:cNvPicPr>
          <p:nvPr/>
        </p:nvPicPr>
        <p:blipFill>
          <a:blip r:embed="rId4"/>
          <a:stretch>
            <a:fillRect/>
          </a:stretch>
        </p:blipFill>
        <p:spPr>
          <a:xfrm>
            <a:off x="10200456" y="-36002"/>
            <a:ext cx="1982568" cy="1867087"/>
          </a:xfrm>
          <a:prstGeom prst="rect">
            <a:avLst/>
          </a:prstGeom>
        </p:spPr>
      </p:pic>
      <p:pic>
        <p:nvPicPr>
          <p:cNvPr id="14" name="Picture 13">
            <a:extLst>
              <a:ext uri="{FF2B5EF4-FFF2-40B4-BE49-F238E27FC236}">
                <a16:creationId xmlns:a16="http://schemas.microsoft.com/office/drawing/2014/main" id="{C180DA92-488F-1927-55FF-C30627E9418D}"/>
              </a:ext>
            </a:extLst>
          </p:cNvPr>
          <p:cNvPicPr>
            <a:picLocks noChangeAspect="1"/>
          </p:cNvPicPr>
          <p:nvPr/>
        </p:nvPicPr>
        <p:blipFill>
          <a:blip r:embed="rId5"/>
          <a:stretch>
            <a:fillRect/>
          </a:stretch>
        </p:blipFill>
        <p:spPr>
          <a:xfrm>
            <a:off x="0" y="-8618"/>
            <a:ext cx="2063552" cy="1700808"/>
          </a:xfrm>
          <a:prstGeom prst="rect">
            <a:avLst/>
          </a:prstGeom>
        </p:spPr>
      </p:pic>
      <p:grpSp>
        <p:nvGrpSpPr>
          <p:cNvPr id="22" name="Group 21">
            <a:extLst>
              <a:ext uri="{FF2B5EF4-FFF2-40B4-BE49-F238E27FC236}">
                <a16:creationId xmlns:a16="http://schemas.microsoft.com/office/drawing/2014/main" id="{3FE20FFD-F34C-E8E1-392E-252CA40A372F}"/>
              </a:ext>
            </a:extLst>
          </p:cNvPr>
          <p:cNvGrpSpPr/>
          <p:nvPr/>
        </p:nvGrpSpPr>
        <p:grpSpPr>
          <a:xfrm>
            <a:off x="763581" y="3145189"/>
            <a:ext cx="3604227" cy="2894335"/>
            <a:chOff x="897641" y="2283825"/>
            <a:chExt cx="3604227" cy="2894335"/>
          </a:xfrm>
        </p:grpSpPr>
        <p:sp>
          <p:nvSpPr>
            <p:cNvPr id="10" name="TextBox 9">
              <a:extLst>
                <a:ext uri="{FF2B5EF4-FFF2-40B4-BE49-F238E27FC236}">
                  <a16:creationId xmlns:a16="http://schemas.microsoft.com/office/drawing/2014/main" id="{0E0EC22F-A9A4-A4F1-6D5F-699B5F4D58A0}"/>
                </a:ext>
              </a:extLst>
            </p:cNvPr>
            <p:cNvSpPr txBox="1"/>
            <p:nvPr/>
          </p:nvSpPr>
          <p:spPr bwMode="auto">
            <a:xfrm>
              <a:off x="897641" y="2283825"/>
              <a:ext cx="3085025" cy="230832"/>
            </a:xfrm>
            <a:prstGeom prst="rect">
              <a:avLst/>
            </a:prstGeom>
            <a:noFill/>
          </p:spPr>
          <p:txBody>
            <a:bodyPr wrap="square" rtlCol="0">
              <a:spAutoFit/>
            </a:bodyPr>
            <a:lstStyle/>
            <a:p>
              <a:pPr marL="115888" indent="-115888">
                <a:buFont typeface="Arial" panose="020B0604020202020204" pitchFamily="34" charset="0"/>
                <a:buChar char="•"/>
              </a:pPr>
              <a:r>
                <a:rPr lang="en-GB" sz="900" dirty="0"/>
                <a:t>Strategy Paper submitted to Director-General</a:t>
              </a:r>
            </a:p>
          </p:txBody>
        </p:sp>
        <p:sp>
          <p:nvSpPr>
            <p:cNvPr id="15" name="TextBox 14">
              <a:extLst>
                <a:ext uri="{FF2B5EF4-FFF2-40B4-BE49-F238E27FC236}">
                  <a16:creationId xmlns:a16="http://schemas.microsoft.com/office/drawing/2014/main" id="{589DA476-BF9F-41D6-38F8-FFDFC1241135}"/>
                </a:ext>
              </a:extLst>
            </p:cNvPr>
            <p:cNvSpPr txBox="1"/>
            <p:nvPr/>
          </p:nvSpPr>
          <p:spPr bwMode="auto">
            <a:xfrm>
              <a:off x="907193" y="2883703"/>
              <a:ext cx="3275495" cy="646331"/>
            </a:xfrm>
            <a:prstGeom prst="rect">
              <a:avLst/>
            </a:prstGeom>
            <a:noFill/>
          </p:spPr>
          <p:txBody>
            <a:bodyPr wrap="square" rtlCol="0">
              <a:spAutoFit/>
            </a:bodyPr>
            <a:lstStyle/>
            <a:p>
              <a:pPr marL="115888" indent="-115888">
                <a:buFont typeface="Arial" panose="020B0604020202020204" pitchFamily="34" charset="0"/>
                <a:buChar char="•"/>
              </a:pPr>
              <a:r>
                <a:rPr lang="en-GB" sz="900" dirty="0"/>
                <a:t>Enlarged Directorate endorses Strategy </a:t>
              </a:r>
            </a:p>
            <a:p>
              <a:pPr marL="115888" indent="-115888">
                <a:buFont typeface="Arial" panose="020B0604020202020204" pitchFamily="34" charset="0"/>
                <a:buChar char="•"/>
              </a:pPr>
              <a:r>
                <a:rPr lang="en-GB" sz="900" dirty="0"/>
                <a:t>Department Heads appoint 33 Focal Points</a:t>
              </a:r>
            </a:p>
            <a:p>
              <a:pPr marL="115888" indent="-115888">
                <a:buFont typeface="Arial" panose="020B0604020202020204" pitchFamily="34" charset="0"/>
                <a:buChar char="•"/>
              </a:pPr>
              <a:r>
                <a:rPr lang="en-GB" sz="900" dirty="0"/>
                <a:t>Focal Points create &amp; consult Focus Groups</a:t>
              </a:r>
            </a:p>
            <a:p>
              <a:pPr marL="115888" indent="-115888">
                <a:buFont typeface="Arial" panose="020B0604020202020204" pitchFamily="34" charset="0"/>
                <a:buChar char="•"/>
              </a:pPr>
              <a:r>
                <a:rPr lang="en-GB" sz="900" dirty="0"/>
                <a:t>HR implements  Nat / Gen </a:t>
              </a:r>
              <a:r>
                <a:rPr lang="en-GB" sz="900" u="sng" dirty="0"/>
                <a:t>Population</a:t>
              </a:r>
              <a:r>
                <a:rPr lang="en-GB" sz="900" dirty="0"/>
                <a:t> Dashboards </a:t>
              </a:r>
            </a:p>
          </p:txBody>
        </p:sp>
        <p:sp>
          <p:nvSpPr>
            <p:cNvPr id="17" name="TextBox 16">
              <a:extLst>
                <a:ext uri="{FF2B5EF4-FFF2-40B4-BE49-F238E27FC236}">
                  <a16:creationId xmlns:a16="http://schemas.microsoft.com/office/drawing/2014/main" id="{680F66D1-AE4A-C95E-45B8-EF9B4AD6E25D}"/>
                </a:ext>
              </a:extLst>
            </p:cNvPr>
            <p:cNvSpPr txBox="1"/>
            <p:nvPr/>
          </p:nvSpPr>
          <p:spPr bwMode="auto">
            <a:xfrm>
              <a:off x="919559" y="3707766"/>
              <a:ext cx="3069998" cy="646331"/>
            </a:xfrm>
            <a:prstGeom prst="rect">
              <a:avLst/>
            </a:prstGeom>
            <a:noFill/>
          </p:spPr>
          <p:txBody>
            <a:bodyPr wrap="square" lIns="91440" tIns="45720" rIns="91440" bIns="45720" rtlCol="0" anchor="t">
              <a:spAutoFit/>
            </a:bodyPr>
            <a:lstStyle/>
            <a:p>
              <a:pPr marL="115888" indent="-115888">
                <a:buFont typeface="Arial" panose="020B0604020202020204" pitchFamily="34" charset="0"/>
                <a:buChar char="•"/>
              </a:pPr>
              <a:r>
                <a:rPr lang="en-GB" sz="900" dirty="0"/>
                <a:t>1</a:t>
              </a:r>
              <a:r>
                <a:rPr lang="en-GB" sz="900" baseline="30000" dirty="0"/>
                <a:t>st</a:t>
              </a:r>
              <a:r>
                <a:rPr lang="en-GB" sz="900" dirty="0"/>
                <a:t> D&amp;I Review Exercise</a:t>
              </a:r>
            </a:p>
            <a:p>
              <a:pPr marL="115888" indent="-115888">
                <a:buFont typeface="Arial" panose="020B0604020202020204" pitchFamily="34" charset="0"/>
                <a:buChar char="•"/>
              </a:pPr>
              <a:r>
                <a:rPr lang="en-GB" sz="900" dirty="0"/>
                <a:t>Action Menu + Fitness Plans approved</a:t>
              </a:r>
            </a:p>
            <a:p>
              <a:pPr marL="115888" indent="-115888">
                <a:buFont typeface="Arial" panose="020B0604020202020204" pitchFamily="34" charset="0"/>
                <a:buChar char="•"/>
              </a:pPr>
              <a:r>
                <a:rPr lang="en-GB" sz="900" dirty="0"/>
                <a:t>Dept Heads appoint 18 D&amp;I Officers (DIOs)</a:t>
              </a:r>
            </a:p>
            <a:p>
              <a:pPr marL="115888" indent="-115888">
                <a:buFont typeface="Arial" panose="020B0604020202020204" pitchFamily="34" charset="0"/>
                <a:buChar char="•"/>
              </a:pPr>
              <a:r>
                <a:rPr lang="en-GB" sz="900" dirty="0"/>
                <a:t>DIOs establish a Community of Practice</a:t>
              </a:r>
            </a:p>
          </p:txBody>
        </p:sp>
        <p:sp>
          <p:nvSpPr>
            <p:cNvPr id="19" name="TextBox 18">
              <a:extLst>
                <a:ext uri="{FF2B5EF4-FFF2-40B4-BE49-F238E27FC236}">
                  <a16:creationId xmlns:a16="http://schemas.microsoft.com/office/drawing/2014/main" id="{38FC1C28-DE09-C923-BB21-368E9192BFCB}"/>
                </a:ext>
              </a:extLst>
            </p:cNvPr>
            <p:cNvSpPr txBox="1"/>
            <p:nvPr/>
          </p:nvSpPr>
          <p:spPr bwMode="auto">
            <a:xfrm>
              <a:off x="922288" y="4531829"/>
              <a:ext cx="3579580" cy="646331"/>
            </a:xfrm>
            <a:prstGeom prst="rect">
              <a:avLst/>
            </a:prstGeom>
            <a:noFill/>
          </p:spPr>
          <p:txBody>
            <a:bodyPr wrap="square" rtlCol="0">
              <a:spAutoFit/>
            </a:bodyPr>
            <a:lstStyle/>
            <a:p>
              <a:pPr marL="115888" indent="-115888">
                <a:buFont typeface="Arial" panose="020B0604020202020204" pitchFamily="34" charset="0"/>
                <a:buChar char="•"/>
              </a:pPr>
              <a:r>
                <a:rPr lang="en-GB" sz="900" dirty="0"/>
                <a:t>Transforming Bias Workshop</a:t>
              </a:r>
            </a:p>
            <a:p>
              <a:pPr marL="115888" indent="-115888">
                <a:buFont typeface="Arial" panose="020B0604020202020204" pitchFamily="34" charset="0"/>
                <a:buChar char="•"/>
              </a:pPr>
              <a:r>
                <a:rPr lang="en-GB" sz="900" dirty="0"/>
                <a:t>Theatre Forum on sexism</a:t>
              </a:r>
            </a:p>
            <a:p>
              <a:pPr marL="115888" indent="-115888">
                <a:buFont typeface="Arial" panose="020B0604020202020204" pitchFamily="34" charset="0"/>
                <a:buChar char="•"/>
              </a:pPr>
              <a:r>
                <a:rPr lang="en-GB" sz="900" dirty="0"/>
                <a:t>HR implements Nat / Gen </a:t>
              </a:r>
              <a:r>
                <a:rPr lang="en-GB" sz="900" u="sng" dirty="0"/>
                <a:t>Recruitment</a:t>
              </a:r>
              <a:r>
                <a:rPr lang="en-GB" sz="900" dirty="0"/>
                <a:t> Dashboard</a:t>
              </a:r>
            </a:p>
            <a:p>
              <a:pPr marL="115888" indent="-115888">
                <a:buFont typeface="Arial" panose="020B0604020202020204" pitchFamily="34" charset="0"/>
                <a:buChar char="•"/>
              </a:pPr>
              <a:r>
                <a:rPr lang="en-GB" sz="900" dirty="0"/>
                <a:t>1</a:t>
              </a:r>
              <a:r>
                <a:rPr lang="en-GB" sz="900" baseline="30000" dirty="0"/>
                <a:t>st</a:t>
              </a:r>
              <a:r>
                <a:rPr lang="en-GB" sz="900" dirty="0"/>
                <a:t> Departmental Fitness Plan checkpoint</a:t>
              </a:r>
            </a:p>
          </p:txBody>
        </p:sp>
      </p:grpSp>
      <p:cxnSp>
        <p:nvCxnSpPr>
          <p:cNvPr id="16" name="Straight Connector 15">
            <a:extLst>
              <a:ext uri="{FF2B5EF4-FFF2-40B4-BE49-F238E27FC236}">
                <a16:creationId xmlns:a16="http://schemas.microsoft.com/office/drawing/2014/main" id="{034C5E4A-5F4E-926D-D4E7-7BD46C86B71F}"/>
              </a:ext>
            </a:extLst>
          </p:cNvPr>
          <p:cNvCxnSpPr>
            <a:cxnSpLocks/>
          </p:cNvCxnSpPr>
          <p:nvPr/>
        </p:nvCxnSpPr>
        <p:spPr>
          <a:xfrm>
            <a:off x="0" y="1700808"/>
            <a:ext cx="12183024" cy="0"/>
          </a:xfrm>
          <a:prstGeom prst="line">
            <a:avLst/>
          </a:prstGeom>
          <a:ln w="76200">
            <a:solidFill>
              <a:srgbClr val="071E6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C2C950F-58BD-441D-B3C4-67C8ABD857CA}"/>
              </a:ext>
            </a:extLst>
          </p:cNvPr>
          <p:cNvSpPr txBox="1"/>
          <p:nvPr/>
        </p:nvSpPr>
        <p:spPr bwMode="auto">
          <a:xfrm>
            <a:off x="5968431" y="6305491"/>
            <a:ext cx="3456384" cy="307777"/>
          </a:xfrm>
          <a:prstGeom prst="rect">
            <a:avLst/>
          </a:prstGeom>
          <a:noFill/>
          <a:ln>
            <a:solidFill>
              <a:srgbClr val="001E60"/>
            </a:solidFill>
          </a:ln>
        </p:spPr>
        <p:txBody>
          <a:bodyPr wrap="square" lIns="91440" tIns="45720" rIns="91440" bIns="45720" rtlCol="0" anchor="t">
            <a:spAutoFit/>
          </a:bodyPr>
          <a:lstStyle/>
          <a:p>
            <a:pPr algn="ctr"/>
            <a:r>
              <a:rPr lang="en-GB" sz="1200" dirty="0">
                <a:sym typeface="Wingdings" panose="05000000000000000000" pitchFamily="2" charset="2"/>
              </a:rPr>
              <a:t>  </a:t>
            </a:r>
            <a:r>
              <a:rPr lang="en-GB" sz="1200" dirty="0"/>
              <a:t>0.4% from our 25% target</a:t>
            </a:r>
            <a:r>
              <a:rPr lang="en-GB" sz="1400" dirty="0">
                <a:solidFill>
                  <a:srgbClr val="071E61"/>
                </a:solidFill>
              </a:rPr>
              <a:t>!</a:t>
            </a:r>
          </a:p>
        </p:txBody>
      </p:sp>
      <p:sp>
        <p:nvSpPr>
          <p:cNvPr id="11" name="TextBox 10">
            <a:extLst>
              <a:ext uri="{FF2B5EF4-FFF2-40B4-BE49-F238E27FC236}">
                <a16:creationId xmlns:a16="http://schemas.microsoft.com/office/drawing/2014/main" id="{A67DC1F4-D711-458B-9244-72A104F6E80A}"/>
              </a:ext>
            </a:extLst>
          </p:cNvPr>
          <p:cNvSpPr txBox="1"/>
          <p:nvPr/>
        </p:nvSpPr>
        <p:spPr bwMode="auto">
          <a:xfrm>
            <a:off x="160841" y="1794333"/>
            <a:ext cx="3321830" cy="892552"/>
          </a:xfrm>
          <a:prstGeom prst="rect">
            <a:avLst/>
          </a:prstGeom>
          <a:noFill/>
        </p:spPr>
        <p:txBody>
          <a:bodyPr wrap="square">
            <a:spAutoFit/>
          </a:bodyPr>
          <a:lstStyle/>
          <a:p>
            <a:r>
              <a:rPr lang="en" sz="2600" dirty="0">
                <a:sym typeface="Arial"/>
              </a:rPr>
              <a:t>25 by ‘25 Periodic Update: Gender</a:t>
            </a:r>
          </a:p>
        </p:txBody>
      </p:sp>
      <p:sp>
        <p:nvSpPr>
          <p:cNvPr id="13" name="Slide Number Placeholder 4">
            <a:extLst>
              <a:ext uri="{FF2B5EF4-FFF2-40B4-BE49-F238E27FC236}">
                <a16:creationId xmlns:a16="http://schemas.microsoft.com/office/drawing/2014/main" id="{145486FE-4D16-DD72-E614-7B7922C22DD8}"/>
              </a:ext>
            </a:extLst>
          </p:cNvPr>
          <p:cNvSpPr txBox="1">
            <a:spLocks/>
          </p:cNvSpPr>
          <p:nvPr/>
        </p:nvSpPr>
        <p:spPr>
          <a:xfrm>
            <a:off x="53760" y="6461312"/>
            <a:ext cx="488817" cy="31895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18D65601-5AE2-46FC-B138-694DDD2B510D}" type="slidenum">
              <a:rPr lang="en-US" sz="1200" smtClean="0"/>
              <a:pPr>
                <a:spcAft>
                  <a:spcPts val="600"/>
                </a:spcAft>
              </a:pPr>
              <a:t>4</a:t>
            </a:fld>
            <a:endParaRPr lang="en-US" dirty="0"/>
          </a:p>
        </p:txBody>
      </p:sp>
      <p:pic>
        <p:nvPicPr>
          <p:cNvPr id="4" name="Picture 3" descr="A graph with numbers and a line&#10;&#10;AI-generated content may be incorrect.">
            <a:extLst>
              <a:ext uri="{FF2B5EF4-FFF2-40B4-BE49-F238E27FC236}">
                <a16:creationId xmlns:a16="http://schemas.microsoft.com/office/drawing/2014/main" id="{E72B1A27-40D5-F05F-0D35-F91B3F114678}"/>
              </a:ext>
            </a:extLst>
          </p:cNvPr>
          <p:cNvPicPr>
            <a:picLocks noChangeAspect="1"/>
          </p:cNvPicPr>
          <p:nvPr/>
        </p:nvPicPr>
        <p:blipFill>
          <a:blip r:embed="rId6"/>
          <a:stretch>
            <a:fillRect/>
          </a:stretch>
        </p:blipFill>
        <p:spPr>
          <a:xfrm>
            <a:off x="4371975" y="1943100"/>
            <a:ext cx="6648450" cy="4248150"/>
          </a:xfrm>
          <a:prstGeom prst="rect">
            <a:avLst/>
          </a:prstGeom>
        </p:spPr>
      </p:pic>
    </p:spTree>
    <p:extLst>
      <p:ext uri="{BB962C8B-B14F-4D97-AF65-F5344CB8AC3E}">
        <p14:creationId xmlns:p14="http://schemas.microsoft.com/office/powerpoint/2010/main" val="3623870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E164B1-34F5-0266-4FEF-BDA44BCA2F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3552" y="-27384"/>
            <a:ext cx="8136904" cy="1755355"/>
          </a:xfrm>
          <a:prstGeom prst="rect">
            <a:avLst/>
          </a:prstGeom>
        </p:spPr>
      </p:pic>
      <p:sp>
        <p:nvSpPr>
          <p:cNvPr id="3" name="TextBox 2">
            <a:extLst>
              <a:ext uri="{FF2B5EF4-FFF2-40B4-BE49-F238E27FC236}">
                <a16:creationId xmlns:a16="http://schemas.microsoft.com/office/drawing/2014/main" id="{088AAE59-F677-D98D-0FB8-16DAF52C0881}"/>
              </a:ext>
            </a:extLst>
          </p:cNvPr>
          <p:cNvSpPr txBox="1"/>
          <p:nvPr/>
        </p:nvSpPr>
        <p:spPr bwMode="auto">
          <a:xfrm>
            <a:off x="2207568" y="-36002"/>
            <a:ext cx="3236818" cy="1146468"/>
          </a:xfrm>
          <a:prstGeom prst="rect">
            <a:avLst/>
          </a:prstGeom>
          <a:noFill/>
        </p:spPr>
        <p:txBody>
          <a:bodyPr wrap="square" rtlCol="0">
            <a:spAutoFit/>
          </a:bodyPr>
          <a:lstStyle/>
          <a:p>
            <a:r>
              <a:rPr lang="en-US" sz="1200" b="1" i="1" dirty="0">
                <a:solidFill>
                  <a:srgbClr val="00AEA9"/>
                </a:solidFill>
              </a:rPr>
              <a:t>OUR VISION</a:t>
            </a:r>
          </a:p>
          <a:p>
            <a:r>
              <a:rPr lang="en-US" sz="1050" i="1" dirty="0">
                <a:solidFill>
                  <a:srgbClr val="FFFFFF"/>
                </a:solidFill>
              </a:rPr>
              <a:t>scientific excellence through diversity and inclusion</a:t>
            </a:r>
          </a:p>
          <a:p>
            <a:endParaRPr lang="de-DE" sz="1200" i="1" dirty="0">
              <a:solidFill>
                <a:srgbClr val="FFFFFF"/>
              </a:solidFill>
            </a:endParaRPr>
          </a:p>
          <a:p>
            <a:r>
              <a:rPr lang="en-US" sz="1200" b="1" i="1" dirty="0">
                <a:solidFill>
                  <a:srgbClr val="C6D501"/>
                </a:solidFill>
              </a:rPr>
              <a:t>OUR GOAL</a:t>
            </a:r>
          </a:p>
          <a:p>
            <a:r>
              <a:rPr lang="en-US" sz="1050" i="1" dirty="0">
                <a:solidFill>
                  <a:srgbClr val="FFFFFF"/>
                </a:solidFill>
              </a:rPr>
              <a:t>to increase the nationality and gender diversity of Staff &amp; Fellows (MPE) population by 2025</a:t>
            </a:r>
          </a:p>
        </p:txBody>
      </p:sp>
      <p:pic>
        <p:nvPicPr>
          <p:cNvPr id="12" name="Picture 11">
            <a:extLst>
              <a:ext uri="{FF2B5EF4-FFF2-40B4-BE49-F238E27FC236}">
                <a16:creationId xmlns:a16="http://schemas.microsoft.com/office/drawing/2014/main" id="{B42A910E-97D6-18B7-A8B5-6CC697C22081}"/>
              </a:ext>
            </a:extLst>
          </p:cNvPr>
          <p:cNvPicPr>
            <a:picLocks noChangeAspect="1"/>
          </p:cNvPicPr>
          <p:nvPr/>
        </p:nvPicPr>
        <p:blipFill>
          <a:blip r:embed="rId4"/>
          <a:stretch>
            <a:fillRect/>
          </a:stretch>
        </p:blipFill>
        <p:spPr>
          <a:xfrm>
            <a:off x="10200456" y="-36002"/>
            <a:ext cx="1982568" cy="1867087"/>
          </a:xfrm>
          <a:prstGeom prst="rect">
            <a:avLst/>
          </a:prstGeom>
        </p:spPr>
      </p:pic>
      <p:pic>
        <p:nvPicPr>
          <p:cNvPr id="14" name="Picture 13">
            <a:extLst>
              <a:ext uri="{FF2B5EF4-FFF2-40B4-BE49-F238E27FC236}">
                <a16:creationId xmlns:a16="http://schemas.microsoft.com/office/drawing/2014/main" id="{C180DA92-488F-1927-55FF-C30627E9418D}"/>
              </a:ext>
            </a:extLst>
          </p:cNvPr>
          <p:cNvPicPr>
            <a:picLocks noChangeAspect="1"/>
          </p:cNvPicPr>
          <p:nvPr/>
        </p:nvPicPr>
        <p:blipFill>
          <a:blip r:embed="rId5"/>
          <a:stretch>
            <a:fillRect/>
          </a:stretch>
        </p:blipFill>
        <p:spPr>
          <a:xfrm>
            <a:off x="0" y="-8618"/>
            <a:ext cx="2063552" cy="1700808"/>
          </a:xfrm>
          <a:prstGeom prst="rect">
            <a:avLst/>
          </a:prstGeom>
        </p:spPr>
      </p:pic>
      <p:cxnSp>
        <p:nvCxnSpPr>
          <p:cNvPr id="16" name="Straight Connector 15">
            <a:extLst>
              <a:ext uri="{FF2B5EF4-FFF2-40B4-BE49-F238E27FC236}">
                <a16:creationId xmlns:a16="http://schemas.microsoft.com/office/drawing/2014/main" id="{034C5E4A-5F4E-926D-D4E7-7BD46C86B71F}"/>
              </a:ext>
            </a:extLst>
          </p:cNvPr>
          <p:cNvCxnSpPr>
            <a:cxnSpLocks/>
          </p:cNvCxnSpPr>
          <p:nvPr/>
        </p:nvCxnSpPr>
        <p:spPr>
          <a:xfrm>
            <a:off x="0" y="1700808"/>
            <a:ext cx="12183024" cy="0"/>
          </a:xfrm>
          <a:prstGeom prst="line">
            <a:avLst/>
          </a:prstGeom>
          <a:ln w="76200">
            <a:solidFill>
              <a:srgbClr val="071E6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1BCA8C6-784E-9B7C-5252-110FDBDBB760}"/>
              </a:ext>
            </a:extLst>
          </p:cNvPr>
          <p:cNvSpPr txBox="1"/>
          <p:nvPr/>
        </p:nvSpPr>
        <p:spPr bwMode="auto">
          <a:xfrm>
            <a:off x="4407918" y="1692190"/>
            <a:ext cx="3672000" cy="461665"/>
          </a:xfrm>
          <a:prstGeom prst="rect">
            <a:avLst/>
          </a:prstGeom>
          <a:noFill/>
        </p:spPr>
        <p:txBody>
          <a:bodyPr wrap="square" rtlCol="0">
            <a:spAutoFit/>
          </a:bodyPr>
          <a:lstStyle/>
          <a:p>
            <a:r>
              <a:rPr lang="en" sz="2400" dirty="0">
                <a:sym typeface="Arial"/>
              </a:rPr>
              <a:t>Gender:  New Arrivals</a:t>
            </a:r>
            <a:endParaRPr lang="en-US" b="1" dirty="0"/>
          </a:p>
        </p:txBody>
      </p:sp>
      <p:sp>
        <p:nvSpPr>
          <p:cNvPr id="5" name="Slide Number Placeholder 4">
            <a:extLst>
              <a:ext uri="{FF2B5EF4-FFF2-40B4-BE49-F238E27FC236}">
                <a16:creationId xmlns:a16="http://schemas.microsoft.com/office/drawing/2014/main" id="{DDA216B2-853F-F45E-2074-7B106F0FFA85}"/>
              </a:ext>
            </a:extLst>
          </p:cNvPr>
          <p:cNvSpPr txBox="1">
            <a:spLocks/>
          </p:cNvSpPr>
          <p:nvPr/>
        </p:nvSpPr>
        <p:spPr>
          <a:xfrm>
            <a:off x="29730" y="6534236"/>
            <a:ext cx="383241" cy="3473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18D65601-5AE2-46FC-B138-694DDD2B510D}" type="slidenum">
              <a:rPr lang="en-US" sz="1200" smtClean="0"/>
              <a:pPr>
                <a:spcAft>
                  <a:spcPts val="600"/>
                </a:spcAft>
              </a:pPr>
              <a:t>5</a:t>
            </a:fld>
            <a:endParaRPr lang="en-US" dirty="0"/>
          </a:p>
        </p:txBody>
      </p:sp>
      <p:pic>
        <p:nvPicPr>
          <p:cNvPr id="6" name="Picture 5">
            <a:extLst>
              <a:ext uri="{FF2B5EF4-FFF2-40B4-BE49-F238E27FC236}">
                <a16:creationId xmlns:a16="http://schemas.microsoft.com/office/drawing/2014/main" id="{CFCF15C8-FCB7-BEDE-0955-22784C7D8A3A}"/>
              </a:ext>
            </a:extLst>
          </p:cNvPr>
          <p:cNvPicPr>
            <a:picLocks noChangeAspect="1"/>
          </p:cNvPicPr>
          <p:nvPr/>
        </p:nvPicPr>
        <p:blipFill>
          <a:blip r:embed="rId6"/>
          <a:stretch>
            <a:fillRect/>
          </a:stretch>
        </p:blipFill>
        <p:spPr>
          <a:xfrm>
            <a:off x="176213" y="2414588"/>
            <a:ext cx="5734050" cy="3743325"/>
          </a:xfrm>
          <a:prstGeom prst="rect">
            <a:avLst/>
          </a:prstGeom>
        </p:spPr>
      </p:pic>
      <p:pic>
        <p:nvPicPr>
          <p:cNvPr id="7" name="Picture 6">
            <a:extLst>
              <a:ext uri="{FF2B5EF4-FFF2-40B4-BE49-F238E27FC236}">
                <a16:creationId xmlns:a16="http://schemas.microsoft.com/office/drawing/2014/main" id="{F28F656F-EB03-F93E-2119-923777712D2B}"/>
              </a:ext>
            </a:extLst>
          </p:cNvPr>
          <p:cNvPicPr>
            <a:picLocks noChangeAspect="1"/>
          </p:cNvPicPr>
          <p:nvPr/>
        </p:nvPicPr>
        <p:blipFill>
          <a:blip r:embed="rId7"/>
          <a:stretch>
            <a:fillRect/>
          </a:stretch>
        </p:blipFill>
        <p:spPr>
          <a:xfrm>
            <a:off x="6129338" y="2419350"/>
            <a:ext cx="5838825" cy="3752850"/>
          </a:xfrm>
          <a:prstGeom prst="rect">
            <a:avLst/>
          </a:prstGeom>
        </p:spPr>
      </p:pic>
    </p:spTree>
    <p:extLst>
      <p:ext uri="{BB962C8B-B14F-4D97-AF65-F5344CB8AC3E}">
        <p14:creationId xmlns:p14="http://schemas.microsoft.com/office/powerpoint/2010/main" val="4803415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27C12-8E50-1773-8831-1091901B4824}"/>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6DDA7E05-AC07-59B8-C850-9CC87419F2D9}"/>
              </a:ext>
            </a:extLst>
          </p:cNvPr>
          <p:cNvSpPr>
            <a:spLocks noGrp="1"/>
          </p:cNvSpPr>
          <p:nvPr>
            <p:ph type="title"/>
          </p:nvPr>
        </p:nvSpPr>
        <p:spPr>
          <a:xfrm>
            <a:off x="1023747" y="-13314"/>
            <a:ext cx="8897493" cy="736376"/>
          </a:xfrm>
        </p:spPr>
        <p:txBody>
          <a:bodyPr>
            <a:normAutofit/>
          </a:bodyPr>
          <a:lstStyle/>
          <a:p>
            <a:r>
              <a:rPr lang="en-US" sz="3200" dirty="0"/>
              <a:t>Inclusion: language &amp; learning &amp; infrastructure</a:t>
            </a:r>
            <a:endParaRPr lang="en-ZA" sz="3200" dirty="0"/>
          </a:p>
        </p:txBody>
      </p:sp>
      <p:pic>
        <p:nvPicPr>
          <p:cNvPr id="4" name="Picture Placeholder 17">
            <a:extLst>
              <a:ext uri="{FF2B5EF4-FFF2-40B4-BE49-F238E27FC236}">
                <a16:creationId xmlns:a16="http://schemas.microsoft.com/office/drawing/2014/main" id="{C0C1B27A-A7F0-4B1B-B1FA-58F1C7D3E267}"/>
              </a:ext>
            </a:extLst>
          </p:cNvPr>
          <p:cNvPicPr>
            <a:picLocks noGrp="1" noChangeAspect="1"/>
          </p:cNvPicPr>
          <p:nvPr>
            <p:ph sz="quarter" idx="12"/>
          </p:nvPr>
        </p:nvPicPr>
        <p:blipFill>
          <a:blip r:embed="rId2"/>
          <a:stretch/>
        </p:blipFill>
        <p:spPr>
          <a:xfrm>
            <a:off x="5977238" y="934295"/>
            <a:ext cx="6214762" cy="4661071"/>
          </a:xfrm>
          <a:noFill/>
        </p:spPr>
      </p:pic>
      <p:sp>
        <p:nvSpPr>
          <p:cNvPr id="9" name="Slide Number Placeholder 3">
            <a:extLst>
              <a:ext uri="{FF2B5EF4-FFF2-40B4-BE49-F238E27FC236}">
                <a16:creationId xmlns:a16="http://schemas.microsoft.com/office/drawing/2014/main" id="{496A20BF-D601-BE2E-7DC0-26B18E87DD71}"/>
              </a:ext>
            </a:extLst>
          </p:cNvPr>
          <p:cNvSpPr>
            <a:spLocks noGrp="1"/>
          </p:cNvSpPr>
          <p:nvPr>
            <p:ph type="sldNum" sz="quarter" idx="15"/>
          </p:nvPr>
        </p:nvSpPr>
        <p:spPr/>
        <p:txBody>
          <a:bodyPr/>
          <a:lstStyle/>
          <a:p>
            <a:pPr>
              <a:spcAft>
                <a:spcPts val="600"/>
              </a:spcAft>
            </a:pPr>
            <a:fld id="{18D65601-5AE2-46FC-B138-694DDD2B510D}" type="slidenum">
              <a:rPr lang="en-US" smtClean="0"/>
              <a:pPr>
                <a:spcAft>
                  <a:spcPts val="600"/>
                </a:spcAft>
              </a:pPr>
              <a:t>6</a:t>
            </a:fld>
            <a:endParaRPr lang="en-US"/>
          </a:p>
        </p:txBody>
      </p:sp>
      <p:pic>
        <p:nvPicPr>
          <p:cNvPr id="7" name="Picture 6">
            <a:extLst>
              <a:ext uri="{FF2B5EF4-FFF2-40B4-BE49-F238E27FC236}">
                <a16:creationId xmlns:a16="http://schemas.microsoft.com/office/drawing/2014/main" id="{320D9523-6C93-0E85-CEC6-9798CB29D4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64800"/>
            <a:ext cx="12192000" cy="493200"/>
          </a:xfrm>
          <a:prstGeom prst="rect">
            <a:avLst/>
          </a:prstGeom>
        </p:spPr>
      </p:pic>
      <p:graphicFrame>
        <p:nvGraphicFramePr>
          <p:cNvPr id="2" name="Diagram 1">
            <a:extLst>
              <a:ext uri="{FF2B5EF4-FFF2-40B4-BE49-F238E27FC236}">
                <a16:creationId xmlns:a16="http://schemas.microsoft.com/office/drawing/2014/main" id="{1029E57D-5D27-373A-8A9C-72C27FBBDBD0}"/>
              </a:ext>
            </a:extLst>
          </p:cNvPr>
          <p:cNvGraphicFramePr/>
          <p:nvPr>
            <p:extLst>
              <p:ext uri="{D42A27DB-BD31-4B8C-83A1-F6EECF244321}">
                <p14:modId xmlns:p14="http://schemas.microsoft.com/office/powerpoint/2010/main" val="934067811"/>
              </p:ext>
            </p:extLst>
          </p:nvPr>
        </p:nvGraphicFramePr>
        <p:xfrm>
          <a:off x="1106043" y="923113"/>
          <a:ext cx="5532501" cy="25058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Content Placeholder 9" descr="A row of chairs in a auditorium&#10;&#10;Description automatically generated">
            <a:extLst>
              <a:ext uri="{FF2B5EF4-FFF2-40B4-BE49-F238E27FC236}">
                <a16:creationId xmlns:a16="http://schemas.microsoft.com/office/drawing/2014/main" id="{6030868C-E8F9-BD74-4C34-CFE2193E5518}"/>
              </a:ext>
            </a:extLst>
          </p:cNvPr>
          <p:cNvPicPr>
            <a:picLocks noChangeAspect="1"/>
          </p:cNvPicPr>
          <p:nvPr/>
        </p:nvPicPr>
        <p:blipFill>
          <a:blip r:embed="rId9"/>
          <a:stretch>
            <a:fillRect/>
          </a:stretch>
        </p:blipFill>
        <p:spPr>
          <a:xfrm>
            <a:off x="2172457" y="3709349"/>
            <a:ext cx="2738367" cy="2053775"/>
          </a:xfrm>
          <a:prstGeom prst="rect">
            <a:avLst/>
          </a:prstGeom>
        </p:spPr>
      </p:pic>
      <p:sp>
        <p:nvSpPr>
          <p:cNvPr id="12" name="TextBox 11">
            <a:extLst>
              <a:ext uri="{FF2B5EF4-FFF2-40B4-BE49-F238E27FC236}">
                <a16:creationId xmlns:a16="http://schemas.microsoft.com/office/drawing/2014/main" id="{3215805B-26D4-41CB-DB47-45E2AFCD632C}"/>
              </a:ext>
            </a:extLst>
          </p:cNvPr>
          <p:cNvSpPr txBox="1"/>
          <p:nvPr/>
        </p:nvSpPr>
        <p:spPr>
          <a:xfrm>
            <a:off x="1381119" y="5831899"/>
            <a:ext cx="4646465" cy="369332"/>
          </a:xfrm>
          <a:prstGeom prst="rect">
            <a:avLst/>
          </a:prstGeom>
          <a:noFill/>
        </p:spPr>
        <p:txBody>
          <a:bodyPr wrap="square">
            <a:spAutoFit/>
          </a:bodyPr>
          <a:lstStyle/>
          <a:p>
            <a:r>
              <a:rPr lang="fr-CH" b="1" dirty="0">
                <a:latin typeface="Calibri" panose="020F0502020204030204" pitchFamily="34" charset="0"/>
                <a:cs typeface="Calibri" panose="020F0502020204030204" pitchFamily="34" charset="0"/>
              </a:rPr>
              <a:t>NEW: </a:t>
            </a:r>
            <a:r>
              <a:rPr lang="fr-CH" b="1" dirty="0" err="1">
                <a:latin typeface="Calibri" panose="020F0502020204030204" pitchFamily="34" charset="0"/>
                <a:cs typeface="Calibri" panose="020F0502020204030204" pitchFamily="34" charset="0"/>
              </a:rPr>
              <a:t>Priority</a:t>
            </a:r>
            <a:r>
              <a:rPr lang="fr-CH" b="1" dirty="0">
                <a:latin typeface="Calibri" panose="020F0502020204030204" pitchFamily="34" charset="0"/>
                <a:cs typeface="Calibri" panose="020F0502020204030204" pitchFamily="34" charset="0"/>
              </a:rPr>
              <a:t> </a:t>
            </a:r>
            <a:r>
              <a:rPr lang="fr-CH" b="1" dirty="0" err="1">
                <a:latin typeface="Calibri" panose="020F0502020204030204" pitchFamily="34" charset="0"/>
                <a:cs typeface="Calibri" panose="020F0502020204030204" pitchFamily="34" charset="0"/>
              </a:rPr>
              <a:t>Seats</a:t>
            </a:r>
            <a:r>
              <a:rPr lang="fr-CH" b="1" dirty="0">
                <a:latin typeface="Calibri" panose="020F0502020204030204" pitchFamily="34" charset="0"/>
                <a:cs typeface="Calibri" panose="020F0502020204030204" pitchFamily="34" charset="0"/>
              </a:rPr>
              <a:t> </a:t>
            </a:r>
            <a:r>
              <a:rPr lang="fr-CH" dirty="0">
                <a:latin typeface="Calibri" panose="020F0502020204030204" pitchFamily="34" charset="0"/>
                <a:cs typeface="Calibri" panose="020F0502020204030204" pitchFamily="34" charset="0"/>
              </a:rPr>
              <a:t>in all </a:t>
            </a:r>
            <a:r>
              <a:rPr lang="fr-CH" dirty="0" err="1">
                <a:latin typeface="Calibri" panose="020F0502020204030204" pitchFamily="34" charset="0"/>
                <a:cs typeface="Calibri" panose="020F0502020204030204" pitchFamily="34" charset="0"/>
              </a:rPr>
              <a:t>rooms</a:t>
            </a:r>
            <a:r>
              <a:rPr lang="fr-CH" dirty="0">
                <a:latin typeface="Calibri" panose="020F0502020204030204" pitchFamily="34" charset="0"/>
                <a:cs typeface="Calibri" panose="020F0502020204030204" pitchFamily="34" charset="0"/>
              </a:rPr>
              <a:t> &gt; 50 </a:t>
            </a:r>
            <a:r>
              <a:rPr lang="fr-CH" dirty="0" err="1">
                <a:latin typeface="Calibri" panose="020F0502020204030204" pitchFamily="34" charset="0"/>
                <a:cs typeface="Calibri" panose="020F0502020204030204" pitchFamily="34" charset="0"/>
              </a:rPr>
              <a:t>capacity</a:t>
            </a:r>
            <a:r>
              <a:rPr lang="fr-CH" dirty="0">
                <a:latin typeface="Calibri" panose="020F0502020204030204" pitchFamily="34" charset="0"/>
                <a:cs typeface="Calibri" panose="020F0502020204030204" pitchFamily="34" charset="0"/>
              </a:rPr>
              <a:t> </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231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9827C-CB17-5092-C213-2A60F5A9A59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286E4112-B334-B73E-A4D5-38D09019CE94}"/>
              </a:ext>
            </a:extLst>
          </p:cNvPr>
          <p:cNvSpPr>
            <a:spLocks noGrp="1"/>
          </p:cNvSpPr>
          <p:nvPr>
            <p:ph type="title"/>
          </p:nvPr>
        </p:nvSpPr>
        <p:spPr>
          <a:xfrm>
            <a:off x="1433262" y="209654"/>
            <a:ext cx="4939937" cy="1427585"/>
          </a:xfrm>
        </p:spPr>
        <p:txBody>
          <a:bodyPr anchor="ctr">
            <a:normAutofit/>
          </a:bodyPr>
          <a:lstStyle/>
          <a:p>
            <a:r>
              <a:rPr lang="fr-CH" sz="3200" dirty="0"/>
              <a:t>(re)</a:t>
            </a:r>
            <a:r>
              <a:rPr lang="fr-CH" sz="3200" dirty="0" err="1"/>
              <a:t>defining</a:t>
            </a:r>
            <a:r>
              <a:rPr lang="fr-CH" sz="3200" dirty="0"/>
              <a:t> Excellence . . .</a:t>
            </a:r>
            <a:endParaRPr lang="en-ZA" sz="3200" dirty="0"/>
          </a:p>
        </p:txBody>
      </p:sp>
      <p:sp>
        <p:nvSpPr>
          <p:cNvPr id="8" name="Text Placeholder 7">
            <a:extLst>
              <a:ext uri="{FF2B5EF4-FFF2-40B4-BE49-F238E27FC236}">
                <a16:creationId xmlns:a16="http://schemas.microsoft.com/office/drawing/2014/main" id="{24385023-87FE-EB04-6342-6A0CB98AD5F1}"/>
              </a:ext>
            </a:extLst>
          </p:cNvPr>
          <p:cNvSpPr>
            <a:spLocks noGrp="1"/>
          </p:cNvSpPr>
          <p:nvPr>
            <p:ph sz="quarter" idx="11"/>
          </p:nvPr>
        </p:nvSpPr>
        <p:spPr>
          <a:xfrm>
            <a:off x="1381119" y="1931437"/>
            <a:ext cx="4878198" cy="1296542"/>
          </a:xfrm>
        </p:spPr>
        <p:txBody>
          <a:bodyPr>
            <a:normAutofit/>
          </a:bodyPr>
          <a:lstStyle/>
          <a:p>
            <a:pPr>
              <a:defRPr/>
            </a:pPr>
            <a:r>
              <a:rPr lang="en-US" dirty="0"/>
              <a:t>“ Consider not only a diverse candidate’s </a:t>
            </a:r>
            <a:r>
              <a:rPr lang="en-US" i="1" dirty="0"/>
              <a:t>individual</a:t>
            </a:r>
            <a:r>
              <a:rPr lang="en-US" dirty="0"/>
              <a:t>  potential…but the potential for excellence of a </a:t>
            </a:r>
            <a:r>
              <a:rPr lang="en-US" i="1" dirty="0"/>
              <a:t>diverse team</a:t>
            </a:r>
            <a:r>
              <a:rPr lang="en-US" dirty="0"/>
              <a:t>. ”    </a:t>
            </a:r>
            <a:endParaRPr lang="en-GB" dirty="0"/>
          </a:p>
        </p:txBody>
      </p:sp>
      <p:sp>
        <p:nvSpPr>
          <p:cNvPr id="13" name="Slide Number Placeholder 4">
            <a:extLst>
              <a:ext uri="{FF2B5EF4-FFF2-40B4-BE49-F238E27FC236}">
                <a16:creationId xmlns:a16="http://schemas.microsoft.com/office/drawing/2014/main" id="{EA0D64B0-826A-3477-8B32-1BBE95609FAC}"/>
              </a:ext>
            </a:extLst>
          </p:cNvPr>
          <p:cNvSpPr>
            <a:spLocks noGrp="1"/>
          </p:cNvSpPr>
          <p:nvPr>
            <p:ph type="sldNum" sz="quarter" idx="15"/>
          </p:nvPr>
        </p:nvSpPr>
        <p:spPr/>
        <p:txBody>
          <a:bodyPr anchor="ctr">
            <a:normAutofit/>
          </a:bodyPr>
          <a:lstStyle/>
          <a:p>
            <a:pPr>
              <a:spcAft>
                <a:spcPts val="600"/>
              </a:spcAft>
            </a:pPr>
            <a:fld id="{18D65601-5AE2-46FC-B138-694DDD2B510D}" type="slidenum">
              <a:rPr lang="en-US" smtClean="0"/>
              <a:pPr>
                <a:spcAft>
                  <a:spcPts val="600"/>
                </a:spcAft>
              </a:pPr>
              <a:t>7</a:t>
            </a:fld>
            <a:endParaRPr lang="en-US"/>
          </a:p>
        </p:txBody>
      </p:sp>
      <p:pic>
        <p:nvPicPr>
          <p:cNvPr id="6" name="Picture 5">
            <a:extLst>
              <a:ext uri="{FF2B5EF4-FFF2-40B4-BE49-F238E27FC236}">
                <a16:creationId xmlns:a16="http://schemas.microsoft.com/office/drawing/2014/main" id="{4958C1C9-AB5B-CE52-CFCC-0AAB23BD007D}"/>
              </a:ext>
            </a:extLst>
          </p:cNvPr>
          <p:cNvPicPr>
            <a:picLocks noChangeAspect="1"/>
          </p:cNvPicPr>
          <p:nvPr/>
        </p:nvPicPr>
        <p:blipFill>
          <a:blip r:embed="rId2"/>
          <a:stretch>
            <a:fillRect/>
          </a:stretch>
        </p:blipFill>
        <p:spPr>
          <a:xfrm>
            <a:off x="7031030" y="1040970"/>
            <a:ext cx="4511362" cy="3512476"/>
          </a:xfrm>
          <a:prstGeom prst="rect">
            <a:avLst/>
          </a:prstGeom>
        </p:spPr>
      </p:pic>
      <p:pic>
        <p:nvPicPr>
          <p:cNvPr id="4" name="Picture 3">
            <a:extLst>
              <a:ext uri="{FF2B5EF4-FFF2-40B4-BE49-F238E27FC236}">
                <a16:creationId xmlns:a16="http://schemas.microsoft.com/office/drawing/2014/main" id="{D96754B7-058C-7821-DD22-2F95DF04BA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4148"/>
            <a:ext cx="12192000" cy="503852"/>
          </a:xfrm>
          <a:prstGeom prst="rect">
            <a:avLst/>
          </a:prstGeom>
        </p:spPr>
      </p:pic>
      <p:sp>
        <p:nvSpPr>
          <p:cNvPr id="2" name="TextBox 1">
            <a:extLst>
              <a:ext uri="{FF2B5EF4-FFF2-40B4-BE49-F238E27FC236}">
                <a16:creationId xmlns:a16="http://schemas.microsoft.com/office/drawing/2014/main" id="{B769FBB9-204F-6788-394E-7474D82C7F04}"/>
              </a:ext>
            </a:extLst>
          </p:cNvPr>
          <p:cNvSpPr txBox="1"/>
          <p:nvPr/>
        </p:nvSpPr>
        <p:spPr>
          <a:xfrm>
            <a:off x="1422698" y="4753710"/>
            <a:ext cx="9901003" cy="1600438"/>
          </a:xfrm>
          <a:prstGeom prst="rect">
            <a:avLst/>
          </a:prstGeom>
          <a:noFill/>
        </p:spPr>
        <p:txBody>
          <a:bodyPr wrap="square">
            <a:spAutoFit/>
          </a:bodyPr>
          <a:lstStyle/>
          <a:p>
            <a:r>
              <a:rPr lang="en-US" sz="1400" i="1" dirty="0">
                <a:effectLst/>
                <a:latin typeface="Calibri" panose="020F0502020204030204" pitchFamily="34" charset="0"/>
                <a:ea typeface="Calibri" panose="020F0502020204030204" pitchFamily="34" charset="0"/>
              </a:rPr>
              <a:t>“I just wanted to thank you so, so deeply for giving a voice to so many "hidden" issues and for bringing these topics to our workplace. I am bi-sexual, have migraine attacks often, and I am recently diagnosed ADHD, suspected ASD</a:t>
            </a:r>
            <a:r>
              <a:rPr lang="en-US" sz="1400" i="1" dirty="0">
                <a:latin typeface="Calibri" panose="020F0502020204030204" pitchFamily="34" charset="0"/>
                <a:ea typeface="Calibri" panose="020F0502020204030204" pitchFamily="34" charset="0"/>
              </a:rPr>
              <a:t>,</a:t>
            </a:r>
            <a:r>
              <a:rPr lang="en-US" sz="1400" i="1" dirty="0">
                <a:effectLst/>
                <a:latin typeface="Calibri" panose="020F0502020204030204" pitchFamily="34" charset="0"/>
                <a:ea typeface="Calibri" panose="020F0502020204030204" pitchFamily="34" charset="0"/>
              </a:rPr>
              <a:t> at 29 years of age. It felt incredibly meaningful to see some of my internal struggles be </a:t>
            </a:r>
            <a:r>
              <a:rPr lang="en-US" sz="1400" i="1" dirty="0" err="1">
                <a:effectLst/>
                <a:latin typeface="Calibri" panose="020F0502020204030204" pitchFamily="34" charset="0"/>
                <a:ea typeface="Calibri" panose="020F0502020204030204" pitchFamily="34" charset="0"/>
              </a:rPr>
              <a:t>verbalised</a:t>
            </a:r>
            <a:r>
              <a:rPr lang="en-US" sz="1400" i="1" dirty="0">
                <a:effectLst/>
                <a:latin typeface="Calibri" panose="020F0502020204030204" pitchFamily="34" charset="0"/>
                <a:ea typeface="Calibri" panose="020F0502020204030204" pitchFamily="34" charset="0"/>
              </a:rPr>
              <a:t> and explained to my colleagues. </a:t>
            </a:r>
          </a:p>
          <a:p>
            <a:endParaRPr lang="en-US" sz="1400" i="1" dirty="0">
              <a:latin typeface="Calibri" panose="020F0502020204030204" pitchFamily="34" charset="0"/>
              <a:ea typeface="Calibri" panose="020F0502020204030204" pitchFamily="34" charset="0"/>
            </a:endParaRPr>
          </a:p>
          <a:p>
            <a:r>
              <a:rPr lang="en-US" sz="1400" i="1" dirty="0">
                <a:effectLst/>
                <a:latin typeface="Calibri" panose="020F0502020204030204" pitchFamily="34" charset="0"/>
                <a:ea typeface="Calibri" panose="020F0502020204030204" pitchFamily="34" charset="0"/>
              </a:rPr>
              <a:t>I especially appreciate how much effort you put into representing so many different dimensions of diversity so humanely, and for starting conversations about them. This is incredibly important for all of us to do.” </a:t>
            </a:r>
          </a:p>
          <a:p>
            <a:pPr algn="r"/>
            <a:r>
              <a:rPr lang="en-US" sz="1400" dirty="0">
                <a:effectLst/>
                <a:latin typeface="Calibri" panose="020F0502020204030204" pitchFamily="34" charset="0"/>
                <a:ea typeface="Calibri" panose="020F0502020204030204" pitchFamily="34" charset="0"/>
              </a:rPr>
              <a:t> - Participant in Invisible Dimensions Poll</a:t>
            </a:r>
          </a:p>
        </p:txBody>
      </p:sp>
    </p:spTree>
    <p:extLst>
      <p:ext uri="{BB962C8B-B14F-4D97-AF65-F5344CB8AC3E}">
        <p14:creationId xmlns:p14="http://schemas.microsoft.com/office/powerpoint/2010/main" val="622657700"/>
      </p:ext>
    </p:extLst>
  </p:cSld>
  <p:clrMapOvr>
    <a:masterClrMapping/>
  </p:clrMapOvr>
</p:sld>
</file>

<file path=ppt/theme/theme1.xml><?xml version="1.0" encoding="utf-8"?>
<a:theme xmlns:a="http://schemas.openxmlformats.org/drawingml/2006/main" name="Custom">
  <a:themeElements>
    <a:clrScheme name="Custom 23">
      <a:dk1>
        <a:sysClr val="windowText" lastClr="000000"/>
      </a:dk1>
      <a:lt1>
        <a:sysClr val="window" lastClr="FFFFFF"/>
      </a:lt1>
      <a:dk2>
        <a:srgbClr val="44546A"/>
      </a:dk2>
      <a:lt2>
        <a:srgbClr val="E7E6E6"/>
      </a:lt2>
      <a:accent1>
        <a:srgbClr val="58696B"/>
      </a:accent1>
      <a:accent2>
        <a:srgbClr val="95B8BF"/>
      </a:accent2>
      <a:accent3>
        <a:srgbClr val="BFD4D9"/>
      </a:accent3>
      <a:accent4>
        <a:srgbClr val="5B4839"/>
      </a:accent4>
      <a:accent5>
        <a:srgbClr val="C3A398"/>
      </a:accent5>
      <a:accent6>
        <a:srgbClr val="CA553E"/>
      </a:accent6>
      <a:hlink>
        <a:srgbClr val="0563C1"/>
      </a:hlink>
      <a:folHlink>
        <a:srgbClr val="954F72"/>
      </a:folHlink>
    </a:clrScheme>
    <a:fontScheme name="Custom 30">
      <a:majorFont>
        <a:latin typeface="Tisa Offc Serif Pro"/>
        <a:ea typeface=""/>
        <a:cs typeface=""/>
      </a:majorFont>
      <a:minorFont>
        <a:latin typeface="Univer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accent5">
              <a:lumMod val="20000"/>
              <a:lumOff val="8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M78544816_Win32_SL_V10" id="{8934A6D9-B969-498F-A646-4B502FD69C4E}" vid="{AA78C1C8-456D-41A9-83FC-BC8B9A8EE394}"/>
    </a:ext>
  </a:extLst>
</a:theme>
</file>

<file path=ppt/theme/theme2.xml><?xml version="1.0" encoding="utf-8"?>
<a:theme xmlns:a="http://schemas.openxmlformats.org/drawingml/2006/main" name="Office Theme">
  <a:themeElements>
    <a:clrScheme name="CERN HR 2">
      <a:dk1>
        <a:srgbClr val="0033A0"/>
      </a:dk1>
      <a:lt1>
        <a:srgbClr val="FFFFFF"/>
      </a:lt1>
      <a:dk2>
        <a:srgbClr val="000000"/>
      </a:dk2>
      <a:lt2>
        <a:srgbClr val="F8F8F8"/>
      </a:lt2>
      <a:accent1>
        <a:srgbClr val="0033A0"/>
      </a:accent1>
      <a:accent2>
        <a:srgbClr val="E64179"/>
      </a:accent2>
      <a:accent3>
        <a:srgbClr val="CDDB00"/>
      </a:accent3>
      <a:accent4>
        <a:srgbClr val="00A5A9"/>
      </a:accent4>
      <a:accent5>
        <a:srgbClr val="F09F54"/>
      </a:accent5>
      <a:accent6>
        <a:srgbClr val="001E60"/>
      </a:accent6>
      <a:hlink>
        <a:srgbClr val="00A5A9"/>
      </a:hlink>
      <a:folHlink>
        <a:srgbClr val="CDDB00"/>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CERN HR_Learning and Development" id="{770C5647-0A18-804E-BDEE-855A398577F8}" vid="{518F7919-54C5-EC48-9204-273359908AB5}"/>
    </a:ext>
  </a:extLst>
</a:theme>
</file>

<file path=ppt/theme/theme3.xml><?xml version="1.0" encoding="utf-8"?>
<a:theme xmlns:a="http://schemas.openxmlformats.org/drawingml/2006/main" name="3DFloatVTI">
  <a:themeElements>
    <a:clrScheme name="Float">
      <a:dk1>
        <a:sysClr val="windowText" lastClr="000000"/>
      </a:dk1>
      <a:lt1>
        <a:sysClr val="window" lastClr="FFFFFF"/>
      </a:lt1>
      <a:dk2>
        <a:srgbClr val="1B192E"/>
      </a:dk2>
      <a:lt2>
        <a:srgbClr val="EAE5EB"/>
      </a:lt2>
      <a:accent1>
        <a:srgbClr val="13BE89"/>
      </a:accent1>
      <a:accent2>
        <a:srgbClr val="12B1BF"/>
      </a:accent2>
      <a:accent3>
        <a:srgbClr val="D40AA8"/>
      </a:accent3>
      <a:accent4>
        <a:srgbClr val="B86E62"/>
      </a:accent4>
      <a:accent5>
        <a:srgbClr val="A3A3C1"/>
      </a:accent5>
      <a:accent6>
        <a:srgbClr val="37335B"/>
      </a:accent6>
      <a:hlink>
        <a:srgbClr val="0066FF"/>
      </a:hlink>
      <a:folHlink>
        <a:srgbClr val="666699"/>
      </a:folHlink>
    </a:clrScheme>
    <a:fontScheme name="Float">
      <a:majorFont>
        <a:latin typeface="Walbaum Display"/>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DFloatVTI" id="{F59BA300-ED19-4B39-9AE3-7882B1DE8B78}" vid="{0FEC63E3-719F-4F50-9F1E-5B8BAF39109A}"/>
    </a:ext>
  </a:extLst>
</a:theme>
</file>

<file path=ppt/theme/theme4.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E3707C-8CAB-4302-B7E1-D32E1543E05C}">
  <ds:schemaRefs>
    <ds:schemaRef ds:uri="http://schemas.microsoft.com/sharepoint/v3/contenttype/forms"/>
  </ds:schemaRefs>
</ds:datastoreItem>
</file>

<file path=customXml/itemProps2.xml><?xml version="1.0" encoding="utf-8"?>
<ds:datastoreItem xmlns:ds="http://schemas.openxmlformats.org/officeDocument/2006/customXml" ds:itemID="{3FDB7358-0BCB-4DEB-B717-C1D7CC555F05}">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B69E9DE5-EFFE-4262-A023-32732F0B66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{54857E22-3651-4C46-B25A-EC64E0CE21EB}tf78544816_win32</Template>
  <TotalTime>8803</TotalTime>
  <Words>579</Words>
  <Application>Microsoft Macintosh PowerPoint</Application>
  <PresentationFormat>Widescreen</PresentationFormat>
  <Paragraphs>98</Paragraphs>
  <Slides>7</Slides>
  <Notes>4</Notes>
  <HiddenSlides>0</HiddenSlides>
  <MMClips>0</MMClips>
  <ScaleCrop>false</ScaleCrop>
  <HeadingPairs>
    <vt:vector size="6" baseType="variant">
      <vt:variant>
        <vt:lpstr>Fonts Used</vt:lpstr>
      </vt:variant>
      <vt:variant>
        <vt:i4>8</vt:i4>
      </vt:variant>
      <vt:variant>
        <vt:lpstr>Theme</vt:lpstr>
      </vt:variant>
      <vt:variant>
        <vt:i4>7</vt:i4>
      </vt:variant>
      <vt:variant>
        <vt:lpstr>Slide Titles</vt:lpstr>
      </vt:variant>
      <vt:variant>
        <vt:i4>7</vt:i4>
      </vt:variant>
    </vt:vector>
  </HeadingPairs>
  <TitlesOfParts>
    <vt:vector size="22" baseType="lpstr">
      <vt:lpstr>Arial</vt:lpstr>
      <vt:lpstr>Calibri</vt:lpstr>
      <vt:lpstr>Corbel</vt:lpstr>
      <vt:lpstr>Gill Sans MT</vt:lpstr>
      <vt:lpstr>Tisa Offc Serif Pro</vt:lpstr>
      <vt:lpstr>Univers Light</vt:lpstr>
      <vt:lpstr>Walbaum Display</vt:lpstr>
      <vt:lpstr>Wingdings</vt:lpstr>
      <vt:lpstr>Custom</vt:lpstr>
      <vt:lpstr>Office Theme</vt:lpstr>
      <vt:lpstr>3DFloatVTI</vt:lpstr>
      <vt:lpstr>1_Research</vt:lpstr>
      <vt:lpstr>2_Collaboration</vt:lpstr>
      <vt:lpstr>3_Innovation</vt:lpstr>
      <vt:lpstr>4_Education and Training</vt:lpstr>
      <vt:lpstr>Accelerating Diversity at CERN   (European Organization for Nuclear Research)</vt:lpstr>
      <vt:lpstr>PowerPoint Presentation</vt:lpstr>
      <vt:lpstr>PowerPoint Presentation</vt:lpstr>
      <vt:lpstr>PowerPoint Presentation</vt:lpstr>
      <vt:lpstr>PowerPoint Presentation</vt:lpstr>
      <vt:lpstr>Inclusion: language &amp; learning &amp; infrastructure</vt:lpstr>
      <vt:lpstr>(re)defining Excellence . .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presentation</dc:title>
  <dc:creator>Comm LZC</dc:creator>
  <cp:lastModifiedBy>Marta Bajko</cp:lastModifiedBy>
  <cp:revision>136</cp:revision>
  <dcterms:created xsi:type="dcterms:W3CDTF">2024-03-18T13:49:20Z</dcterms:created>
  <dcterms:modified xsi:type="dcterms:W3CDTF">2025-04-02T07:36:22Z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