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7" r:id="rId4"/>
  </p:sldMasterIdLst>
  <p:notesMasterIdLst>
    <p:notesMasterId r:id="rId20"/>
  </p:notesMasterIdLst>
  <p:handoutMasterIdLst>
    <p:handoutMasterId r:id="rId21"/>
  </p:handoutMasterIdLst>
  <p:sldIdLst>
    <p:sldId id="328" r:id="rId5"/>
    <p:sldId id="396" r:id="rId6"/>
    <p:sldId id="373" r:id="rId7"/>
    <p:sldId id="381" r:id="rId8"/>
    <p:sldId id="374" r:id="rId9"/>
    <p:sldId id="382" r:id="rId10"/>
    <p:sldId id="297" r:id="rId11"/>
    <p:sldId id="383" r:id="rId12"/>
    <p:sldId id="387" r:id="rId13"/>
    <p:sldId id="390" r:id="rId14"/>
    <p:sldId id="397" r:id="rId15"/>
    <p:sldId id="389" r:id="rId16"/>
    <p:sldId id="392" r:id="rId17"/>
    <p:sldId id="395" r:id="rId18"/>
    <p:sldId id="394" r:id="rId19"/>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0F0F0"/>
    <a:srgbClr val="CBCCF5"/>
    <a:srgbClr val="E7E7FA"/>
    <a:srgbClr val="EBE7F9"/>
    <a:srgbClr val="D5CCF2"/>
    <a:srgbClr val="FF66FF"/>
    <a:srgbClr val="F5F5F5"/>
    <a:srgbClr val="FFFFFF"/>
    <a:srgbClr val="F1F3F3"/>
    <a:srgbClr val="E5EAE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25" autoAdjust="0"/>
    <p:restoredTop sz="94693" autoAdjust="0"/>
  </p:normalViewPr>
  <p:slideViewPr>
    <p:cSldViewPr showGuides="1">
      <p:cViewPr varScale="1">
        <p:scale>
          <a:sx n="119" d="100"/>
          <a:sy n="119" d="100"/>
        </p:scale>
        <p:origin x="96" y="348"/>
      </p:cViewPr>
      <p:guideLst/>
    </p:cSldViewPr>
  </p:slideViewPr>
  <p:outlineViewPr>
    <p:cViewPr>
      <p:scale>
        <a:sx n="33" d="100"/>
        <a:sy n="33" d="100"/>
      </p:scale>
      <p:origin x="0" y="-2664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96" d="100"/>
          <a:sy n="96" d="100"/>
        </p:scale>
        <p:origin x="3538" y="5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diagrams/_rels/data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image" Target="../media/image12.png"/></Relationships>
</file>

<file path=ppt/diagrams/_rels/data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image" Target="../media/image15.png"/></Relationships>
</file>

<file path=ppt/diagrams/_rels/data6.xml.rels><?xml version="1.0" encoding="UTF-8" standalone="yes"?>
<Relationships xmlns="http://schemas.openxmlformats.org/package/2006/relationships"><Relationship Id="rId1" Type="http://schemas.openxmlformats.org/officeDocument/2006/relationships/image" Target="../media/image19.png"/></Relationships>
</file>

<file path=ppt/diagrams/_rels/drawing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image" Target="../media/image12.png"/></Relationships>
</file>

<file path=ppt/diagrams/_rels/drawing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image" Target="../media/image15.png"/></Relationships>
</file>

<file path=ppt/diagrams/_rels/drawing6.xml.rels><?xml version="1.0" encoding="UTF-8" standalone="yes"?>
<Relationships xmlns="http://schemas.openxmlformats.org/package/2006/relationships"><Relationship Id="rId1" Type="http://schemas.openxmlformats.org/officeDocument/2006/relationships/image" Target="../media/image19.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DAF8D54-F470-4F4C-9DCB-C61F4CFDAE65}" type="doc">
      <dgm:prSet loTypeId="urn:microsoft.com/office/officeart/2005/8/layout/matrix1" loCatId="matrix" qsTypeId="urn:microsoft.com/office/officeart/2005/8/quickstyle/simple1" qsCatId="simple" csTypeId="urn:microsoft.com/office/officeart/2005/8/colors/accent1_2" csCatId="accent1" phldr="1"/>
      <dgm:spPr/>
      <dgm:t>
        <a:bodyPr/>
        <a:lstStyle/>
        <a:p>
          <a:endParaRPr lang="en-US"/>
        </a:p>
      </dgm:t>
    </dgm:pt>
    <dgm:pt modelId="{09438B0D-7A90-4E0A-ACFC-1702D9FF87B7}">
      <dgm:prSet phldrT="[Text]" custT="1"/>
      <dgm:spPr>
        <a:solidFill>
          <a:schemeClr val="accent5"/>
        </a:solidFill>
      </dgm:spPr>
      <dgm:t>
        <a:bodyPr/>
        <a:lstStyle/>
        <a:p>
          <a:r>
            <a:rPr lang="en-US" sz="2400" b="1" dirty="0"/>
            <a:t>Swiss National Science Foundation (SNSF) </a:t>
          </a:r>
          <a:r>
            <a:rPr lang="en-US" sz="2400" b="1" dirty="0" err="1"/>
            <a:t>Sinergia</a:t>
          </a:r>
          <a:endParaRPr lang="en-US" sz="2400" b="1" dirty="0"/>
        </a:p>
      </dgm:t>
    </dgm:pt>
    <dgm:pt modelId="{C5371721-9A4E-4AC3-B01D-69D01B5F29C1}" type="parTrans" cxnId="{C3563369-699C-42E7-9ADF-4854E5B4A64B}">
      <dgm:prSet/>
      <dgm:spPr/>
      <dgm:t>
        <a:bodyPr/>
        <a:lstStyle/>
        <a:p>
          <a:endParaRPr lang="en-US"/>
        </a:p>
      </dgm:t>
    </dgm:pt>
    <dgm:pt modelId="{0F24341D-38F2-4BA2-B322-708070EDDE78}" type="sibTrans" cxnId="{C3563369-699C-42E7-9ADF-4854E5B4A64B}">
      <dgm:prSet/>
      <dgm:spPr/>
      <dgm:t>
        <a:bodyPr/>
        <a:lstStyle/>
        <a:p>
          <a:endParaRPr lang="en-US"/>
        </a:p>
      </dgm:t>
    </dgm:pt>
    <dgm:pt modelId="{2E4ABEFC-4488-4473-B3A7-D4F660C4101A}">
      <dgm:prSet phldrT="[Text]" custT="1"/>
      <dgm:spPr>
        <a:solidFill>
          <a:srgbClr val="00B050"/>
        </a:solidFill>
      </dgm:spPr>
      <dgm:t>
        <a:bodyPr/>
        <a:lstStyle/>
        <a:p>
          <a:r>
            <a:rPr lang="en-US" sz="2000" b="0" i="1" u="sng" dirty="0"/>
            <a:t>WP-1: Paul Scherrer </a:t>
          </a:r>
          <a:r>
            <a:rPr lang="en-US" sz="2000" b="0" i="1" u="sng" dirty="0" err="1"/>
            <a:t>Institut</a:t>
          </a:r>
          <a:r>
            <a:rPr lang="en-US" sz="2000" b="0" i="1" u="sng" dirty="0"/>
            <a:t>, </a:t>
          </a:r>
          <a:r>
            <a:rPr lang="en-US" sz="2000" b="0" i="1" u="sng" dirty="0" err="1"/>
            <a:t>Villigen</a:t>
          </a:r>
          <a:br>
            <a:rPr lang="en-US" sz="2000" b="0" i="1" u="sng" dirty="0"/>
          </a:br>
          <a:r>
            <a:rPr lang="en-US" sz="2000" b="0" i="1" u="sng" dirty="0"/>
            <a:t>Multimodal in-situ computed tomography</a:t>
          </a:r>
        </a:p>
      </dgm:t>
    </dgm:pt>
    <dgm:pt modelId="{9B84D436-A681-4BC9-8CF0-9B69C4EAE190}" type="parTrans" cxnId="{DA0799EB-8CA4-4873-ACF4-F5F46CBD2740}">
      <dgm:prSet/>
      <dgm:spPr/>
      <dgm:t>
        <a:bodyPr/>
        <a:lstStyle/>
        <a:p>
          <a:endParaRPr lang="en-US"/>
        </a:p>
      </dgm:t>
    </dgm:pt>
    <dgm:pt modelId="{8979DB71-1704-4310-9323-7CB05A7D7C19}" type="sibTrans" cxnId="{DA0799EB-8CA4-4873-ACF4-F5F46CBD2740}">
      <dgm:prSet/>
      <dgm:spPr/>
      <dgm:t>
        <a:bodyPr/>
        <a:lstStyle/>
        <a:p>
          <a:endParaRPr lang="en-US"/>
        </a:p>
      </dgm:t>
    </dgm:pt>
    <dgm:pt modelId="{A7D8ED6E-3E80-475C-BD1B-015D7316FB08}">
      <dgm:prSet phldrT="[Text]" custT="1"/>
      <dgm:spPr>
        <a:solidFill>
          <a:srgbClr val="00B050"/>
        </a:solidFill>
      </dgm:spPr>
      <dgm:t>
        <a:bodyPr/>
        <a:lstStyle/>
        <a:p>
          <a:r>
            <a:rPr lang="en-US" sz="2000" i="1" dirty="0"/>
            <a:t>WP-2: EPFL, Lausanne</a:t>
          </a:r>
          <a:br>
            <a:rPr lang="en-US" sz="2000" i="1" dirty="0"/>
          </a:br>
          <a:r>
            <a:rPr lang="en-US" sz="2000" i="1" dirty="0"/>
            <a:t>Corrosion mechanisms in homogeneous porous media. </a:t>
          </a:r>
        </a:p>
      </dgm:t>
    </dgm:pt>
    <dgm:pt modelId="{8240D6B9-29D5-400C-BFC9-172EFB9BD415}" type="parTrans" cxnId="{045E04A1-016A-42E9-A64B-6F2AC60B0A0D}">
      <dgm:prSet/>
      <dgm:spPr/>
      <dgm:t>
        <a:bodyPr/>
        <a:lstStyle/>
        <a:p>
          <a:endParaRPr lang="en-US"/>
        </a:p>
      </dgm:t>
    </dgm:pt>
    <dgm:pt modelId="{C9809C44-2085-46B3-A444-6384778AB47D}" type="sibTrans" cxnId="{045E04A1-016A-42E9-A64B-6F2AC60B0A0D}">
      <dgm:prSet/>
      <dgm:spPr/>
      <dgm:t>
        <a:bodyPr/>
        <a:lstStyle/>
        <a:p>
          <a:endParaRPr lang="en-US"/>
        </a:p>
      </dgm:t>
    </dgm:pt>
    <dgm:pt modelId="{CA614CB2-18D1-4391-9B17-E70F298D7BF2}">
      <dgm:prSet phldrT="[Text]" custT="1"/>
      <dgm:spPr>
        <a:solidFill>
          <a:srgbClr val="00B050"/>
        </a:solidFill>
      </dgm:spPr>
      <dgm:t>
        <a:bodyPr/>
        <a:lstStyle/>
        <a:p>
          <a:r>
            <a:rPr lang="en-US" sz="2000" i="1" dirty="0"/>
            <a:t>WP-3: ETH, Zurich</a:t>
          </a:r>
          <a:br>
            <a:rPr lang="en-US" sz="2000" i="1" dirty="0"/>
          </a:br>
          <a:r>
            <a:rPr lang="en-US" sz="2000" i="1" dirty="0"/>
            <a:t>Corrosion mechanisms in heterogeneous porous media. </a:t>
          </a:r>
        </a:p>
      </dgm:t>
    </dgm:pt>
    <dgm:pt modelId="{7F127708-25FB-46A0-AE99-E38966A3743B}" type="parTrans" cxnId="{DE9729FB-B310-421C-AC9A-33FC224AFFC8}">
      <dgm:prSet/>
      <dgm:spPr/>
      <dgm:t>
        <a:bodyPr/>
        <a:lstStyle/>
        <a:p>
          <a:endParaRPr lang="en-US"/>
        </a:p>
      </dgm:t>
    </dgm:pt>
    <dgm:pt modelId="{3F9A9749-D867-4CB8-BF74-E80825A4185B}" type="sibTrans" cxnId="{DE9729FB-B310-421C-AC9A-33FC224AFFC8}">
      <dgm:prSet/>
      <dgm:spPr/>
      <dgm:t>
        <a:bodyPr/>
        <a:lstStyle/>
        <a:p>
          <a:endParaRPr lang="en-US"/>
        </a:p>
      </dgm:t>
    </dgm:pt>
    <dgm:pt modelId="{28668385-6627-4A41-A6C2-42195224642A}">
      <dgm:prSet phldrT="[Text]" custT="1"/>
      <dgm:spPr>
        <a:solidFill>
          <a:srgbClr val="00B050"/>
        </a:solidFill>
      </dgm:spPr>
      <dgm:t>
        <a:bodyPr/>
        <a:lstStyle/>
        <a:p>
          <a:r>
            <a:rPr lang="en-US" sz="2000" i="1" dirty="0"/>
            <a:t>WP-4: HE-Arc, Neuchatel</a:t>
          </a:r>
          <a:br>
            <a:rPr lang="en-US" sz="2000" i="1" dirty="0"/>
          </a:br>
          <a:r>
            <a:rPr lang="en-US" sz="2000" i="1" dirty="0"/>
            <a:t>Corrosion mechanisms in archaeological artefacts in and out of soil.</a:t>
          </a:r>
        </a:p>
      </dgm:t>
    </dgm:pt>
    <dgm:pt modelId="{39F6B62A-B9A0-41AD-B04F-8C3360F3E206}" type="parTrans" cxnId="{C8FC6E69-5A4A-4DFD-A7D7-579A79393E45}">
      <dgm:prSet/>
      <dgm:spPr/>
      <dgm:t>
        <a:bodyPr/>
        <a:lstStyle/>
        <a:p>
          <a:endParaRPr lang="en-US"/>
        </a:p>
      </dgm:t>
    </dgm:pt>
    <dgm:pt modelId="{B17652A6-130A-486C-8CD2-448EDF25B33E}" type="sibTrans" cxnId="{C8FC6E69-5A4A-4DFD-A7D7-579A79393E45}">
      <dgm:prSet/>
      <dgm:spPr/>
      <dgm:t>
        <a:bodyPr/>
        <a:lstStyle/>
        <a:p>
          <a:endParaRPr lang="en-US"/>
        </a:p>
      </dgm:t>
    </dgm:pt>
    <dgm:pt modelId="{78D5A524-AE14-4927-88D8-209609CFC8D4}" type="pres">
      <dgm:prSet presAssocID="{FDAF8D54-F470-4F4C-9DCB-C61F4CFDAE65}" presName="diagram" presStyleCnt="0">
        <dgm:presLayoutVars>
          <dgm:chMax val="1"/>
          <dgm:dir/>
          <dgm:animLvl val="ctr"/>
          <dgm:resizeHandles val="exact"/>
        </dgm:presLayoutVars>
      </dgm:prSet>
      <dgm:spPr/>
    </dgm:pt>
    <dgm:pt modelId="{BFD7FD10-4F49-4FE3-B406-D34518BC5CE6}" type="pres">
      <dgm:prSet presAssocID="{FDAF8D54-F470-4F4C-9DCB-C61F4CFDAE65}" presName="matrix" presStyleCnt="0"/>
      <dgm:spPr/>
    </dgm:pt>
    <dgm:pt modelId="{6BE98401-5704-4B7D-93C9-14FE8589B3CD}" type="pres">
      <dgm:prSet presAssocID="{FDAF8D54-F470-4F4C-9DCB-C61F4CFDAE65}" presName="tile1" presStyleLbl="node1" presStyleIdx="0" presStyleCnt="4"/>
      <dgm:spPr/>
    </dgm:pt>
    <dgm:pt modelId="{655DCA39-F8DA-48CE-B33E-EA0E38D0A393}" type="pres">
      <dgm:prSet presAssocID="{FDAF8D54-F470-4F4C-9DCB-C61F4CFDAE65}" presName="tile1text" presStyleLbl="node1" presStyleIdx="0" presStyleCnt="4">
        <dgm:presLayoutVars>
          <dgm:chMax val="0"/>
          <dgm:chPref val="0"/>
          <dgm:bulletEnabled val="1"/>
        </dgm:presLayoutVars>
      </dgm:prSet>
      <dgm:spPr/>
    </dgm:pt>
    <dgm:pt modelId="{288455DF-6A97-4B42-9CCA-9AC085A2C341}" type="pres">
      <dgm:prSet presAssocID="{FDAF8D54-F470-4F4C-9DCB-C61F4CFDAE65}" presName="tile2" presStyleLbl="node1" presStyleIdx="1" presStyleCnt="4"/>
      <dgm:spPr/>
    </dgm:pt>
    <dgm:pt modelId="{AAE00C49-631A-4654-9CB3-17F55163E9BA}" type="pres">
      <dgm:prSet presAssocID="{FDAF8D54-F470-4F4C-9DCB-C61F4CFDAE65}" presName="tile2text" presStyleLbl="node1" presStyleIdx="1" presStyleCnt="4">
        <dgm:presLayoutVars>
          <dgm:chMax val="0"/>
          <dgm:chPref val="0"/>
          <dgm:bulletEnabled val="1"/>
        </dgm:presLayoutVars>
      </dgm:prSet>
      <dgm:spPr/>
    </dgm:pt>
    <dgm:pt modelId="{1BB1FE4B-4566-48BB-A7F9-7F3846E3FE68}" type="pres">
      <dgm:prSet presAssocID="{FDAF8D54-F470-4F4C-9DCB-C61F4CFDAE65}" presName="tile3" presStyleLbl="node1" presStyleIdx="2" presStyleCnt="4"/>
      <dgm:spPr/>
    </dgm:pt>
    <dgm:pt modelId="{7EEE79E3-B2DC-461E-AAB4-1816358942E9}" type="pres">
      <dgm:prSet presAssocID="{FDAF8D54-F470-4F4C-9DCB-C61F4CFDAE65}" presName="tile3text" presStyleLbl="node1" presStyleIdx="2" presStyleCnt="4">
        <dgm:presLayoutVars>
          <dgm:chMax val="0"/>
          <dgm:chPref val="0"/>
          <dgm:bulletEnabled val="1"/>
        </dgm:presLayoutVars>
      </dgm:prSet>
      <dgm:spPr/>
    </dgm:pt>
    <dgm:pt modelId="{CAEFB7CF-E435-4DB1-9875-646B1D4644AD}" type="pres">
      <dgm:prSet presAssocID="{FDAF8D54-F470-4F4C-9DCB-C61F4CFDAE65}" presName="tile4" presStyleLbl="node1" presStyleIdx="3" presStyleCnt="4"/>
      <dgm:spPr/>
    </dgm:pt>
    <dgm:pt modelId="{6217761B-9033-4015-AA06-145E540F5282}" type="pres">
      <dgm:prSet presAssocID="{FDAF8D54-F470-4F4C-9DCB-C61F4CFDAE65}" presName="tile4text" presStyleLbl="node1" presStyleIdx="3" presStyleCnt="4">
        <dgm:presLayoutVars>
          <dgm:chMax val="0"/>
          <dgm:chPref val="0"/>
          <dgm:bulletEnabled val="1"/>
        </dgm:presLayoutVars>
      </dgm:prSet>
      <dgm:spPr/>
    </dgm:pt>
    <dgm:pt modelId="{AD7F95C3-39F3-4B44-8FDD-86177454FF74}" type="pres">
      <dgm:prSet presAssocID="{FDAF8D54-F470-4F4C-9DCB-C61F4CFDAE65}" presName="centerTile" presStyleLbl="fgShp" presStyleIdx="0" presStyleCnt="1" custScaleY="128180">
        <dgm:presLayoutVars>
          <dgm:chMax val="0"/>
          <dgm:chPref val="0"/>
        </dgm:presLayoutVars>
      </dgm:prSet>
      <dgm:spPr/>
    </dgm:pt>
  </dgm:ptLst>
  <dgm:cxnLst>
    <dgm:cxn modelId="{E3706418-D172-4B11-A665-0CE047C4BBC3}" type="presOf" srcId="{28668385-6627-4A41-A6C2-42195224642A}" destId="{CAEFB7CF-E435-4DB1-9875-646B1D4644AD}" srcOrd="0" destOrd="0" presId="urn:microsoft.com/office/officeart/2005/8/layout/matrix1"/>
    <dgm:cxn modelId="{095AC933-07E4-49EB-98C7-4C7E968FCD45}" type="presOf" srcId="{CA614CB2-18D1-4391-9B17-E70F298D7BF2}" destId="{7EEE79E3-B2DC-461E-AAB4-1816358942E9}" srcOrd="1" destOrd="0" presId="urn:microsoft.com/office/officeart/2005/8/layout/matrix1"/>
    <dgm:cxn modelId="{075D7847-9C7B-4139-8587-76E183CF1EB2}" type="presOf" srcId="{FDAF8D54-F470-4F4C-9DCB-C61F4CFDAE65}" destId="{78D5A524-AE14-4927-88D8-209609CFC8D4}" srcOrd="0" destOrd="0" presId="urn:microsoft.com/office/officeart/2005/8/layout/matrix1"/>
    <dgm:cxn modelId="{C3563369-699C-42E7-9ADF-4854E5B4A64B}" srcId="{FDAF8D54-F470-4F4C-9DCB-C61F4CFDAE65}" destId="{09438B0D-7A90-4E0A-ACFC-1702D9FF87B7}" srcOrd="0" destOrd="0" parTransId="{C5371721-9A4E-4AC3-B01D-69D01B5F29C1}" sibTransId="{0F24341D-38F2-4BA2-B322-708070EDDE78}"/>
    <dgm:cxn modelId="{C8FC6E69-5A4A-4DFD-A7D7-579A79393E45}" srcId="{09438B0D-7A90-4E0A-ACFC-1702D9FF87B7}" destId="{28668385-6627-4A41-A6C2-42195224642A}" srcOrd="3" destOrd="0" parTransId="{39F6B62A-B9A0-41AD-B04F-8C3360F3E206}" sibTransId="{B17652A6-130A-486C-8CD2-448EDF25B33E}"/>
    <dgm:cxn modelId="{86AB9682-75E4-4AF8-8781-B05C99AF68AD}" type="presOf" srcId="{A7D8ED6E-3E80-475C-BD1B-015D7316FB08}" destId="{AAE00C49-631A-4654-9CB3-17F55163E9BA}" srcOrd="1" destOrd="0" presId="urn:microsoft.com/office/officeart/2005/8/layout/matrix1"/>
    <dgm:cxn modelId="{00C3748C-8D28-4190-ACFB-CF277A29AA99}" type="presOf" srcId="{2E4ABEFC-4488-4473-B3A7-D4F660C4101A}" destId="{655DCA39-F8DA-48CE-B33E-EA0E38D0A393}" srcOrd="1" destOrd="0" presId="urn:microsoft.com/office/officeart/2005/8/layout/matrix1"/>
    <dgm:cxn modelId="{045E04A1-016A-42E9-A64B-6F2AC60B0A0D}" srcId="{09438B0D-7A90-4E0A-ACFC-1702D9FF87B7}" destId="{A7D8ED6E-3E80-475C-BD1B-015D7316FB08}" srcOrd="1" destOrd="0" parTransId="{8240D6B9-29D5-400C-BFC9-172EFB9BD415}" sibTransId="{C9809C44-2085-46B3-A444-6384778AB47D}"/>
    <dgm:cxn modelId="{E6461EA2-06B0-41D3-9826-CF09CDA1D59F}" type="presOf" srcId="{CA614CB2-18D1-4391-9B17-E70F298D7BF2}" destId="{1BB1FE4B-4566-48BB-A7F9-7F3846E3FE68}" srcOrd="0" destOrd="0" presId="urn:microsoft.com/office/officeart/2005/8/layout/matrix1"/>
    <dgm:cxn modelId="{C07DE1A3-6414-4583-BC41-CC0D7BB53E58}" type="presOf" srcId="{2E4ABEFC-4488-4473-B3A7-D4F660C4101A}" destId="{6BE98401-5704-4B7D-93C9-14FE8589B3CD}" srcOrd="0" destOrd="0" presId="urn:microsoft.com/office/officeart/2005/8/layout/matrix1"/>
    <dgm:cxn modelId="{04FE70B6-E20A-4F1F-874F-FAA15019C10A}" type="presOf" srcId="{A7D8ED6E-3E80-475C-BD1B-015D7316FB08}" destId="{288455DF-6A97-4B42-9CCA-9AC085A2C341}" srcOrd="0" destOrd="0" presId="urn:microsoft.com/office/officeart/2005/8/layout/matrix1"/>
    <dgm:cxn modelId="{527DA1D5-33C6-4CE5-AFFC-28246883865B}" type="presOf" srcId="{09438B0D-7A90-4E0A-ACFC-1702D9FF87B7}" destId="{AD7F95C3-39F3-4B44-8FDD-86177454FF74}" srcOrd="0" destOrd="0" presId="urn:microsoft.com/office/officeart/2005/8/layout/matrix1"/>
    <dgm:cxn modelId="{8C20C6E7-EDF6-40CD-A205-844C1E537CDE}" type="presOf" srcId="{28668385-6627-4A41-A6C2-42195224642A}" destId="{6217761B-9033-4015-AA06-145E540F5282}" srcOrd="1" destOrd="0" presId="urn:microsoft.com/office/officeart/2005/8/layout/matrix1"/>
    <dgm:cxn modelId="{DA0799EB-8CA4-4873-ACF4-F5F46CBD2740}" srcId="{09438B0D-7A90-4E0A-ACFC-1702D9FF87B7}" destId="{2E4ABEFC-4488-4473-B3A7-D4F660C4101A}" srcOrd="0" destOrd="0" parTransId="{9B84D436-A681-4BC9-8CF0-9B69C4EAE190}" sibTransId="{8979DB71-1704-4310-9323-7CB05A7D7C19}"/>
    <dgm:cxn modelId="{DE9729FB-B310-421C-AC9A-33FC224AFFC8}" srcId="{09438B0D-7A90-4E0A-ACFC-1702D9FF87B7}" destId="{CA614CB2-18D1-4391-9B17-E70F298D7BF2}" srcOrd="2" destOrd="0" parTransId="{7F127708-25FB-46A0-AE99-E38966A3743B}" sibTransId="{3F9A9749-D867-4CB8-BF74-E80825A4185B}"/>
    <dgm:cxn modelId="{61AB06D8-8F39-43B1-859D-B0817685EB9C}" type="presParOf" srcId="{78D5A524-AE14-4927-88D8-209609CFC8D4}" destId="{BFD7FD10-4F49-4FE3-B406-D34518BC5CE6}" srcOrd="0" destOrd="0" presId="urn:microsoft.com/office/officeart/2005/8/layout/matrix1"/>
    <dgm:cxn modelId="{55B4B280-9431-4145-9427-7987DB3CAA24}" type="presParOf" srcId="{BFD7FD10-4F49-4FE3-B406-D34518BC5CE6}" destId="{6BE98401-5704-4B7D-93C9-14FE8589B3CD}" srcOrd="0" destOrd="0" presId="urn:microsoft.com/office/officeart/2005/8/layout/matrix1"/>
    <dgm:cxn modelId="{2E977337-A504-4C9D-B163-C15B67721F71}" type="presParOf" srcId="{BFD7FD10-4F49-4FE3-B406-D34518BC5CE6}" destId="{655DCA39-F8DA-48CE-B33E-EA0E38D0A393}" srcOrd="1" destOrd="0" presId="urn:microsoft.com/office/officeart/2005/8/layout/matrix1"/>
    <dgm:cxn modelId="{42C71F14-C2BF-41B7-B294-B7012B9773D3}" type="presParOf" srcId="{BFD7FD10-4F49-4FE3-B406-D34518BC5CE6}" destId="{288455DF-6A97-4B42-9CCA-9AC085A2C341}" srcOrd="2" destOrd="0" presId="urn:microsoft.com/office/officeart/2005/8/layout/matrix1"/>
    <dgm:cxn modelId="{02E1A611-D88E-4E48-ACE9-B17FC463F0C8}" type="presParOf" srcId="{BFD7FD10-4F49-4FE3-B406-D34518BC5CE6}" destId="{AAE00C49-631A-4654-9CB3-17F55163E9BA}" srcOrd="3" destOrd="0" presId="urn:microsoft.com/office/officeart/2005/8/layout/matrix1"/>
    <dgm:cxn modelId="{350E4E93-6842-4AFA-8D94-CAE954C67898}" type="presParOf" srcId="{BFD7FD10-4F49-4FE3-B406-D34518BC5CE6}" destId="{1BB1FE4B-4566-48BB-A7F9-7F3846E3FE68}" srcOrd="4" destOrd="0" presId="urn:microsoft.com/office/officeart/2005/8/layout/matrix1"/>
    <dgm:cxn modelId="{37AB6DF3-AF4C-46B4-880D-50847307607A}" type="presParOf" srcId="{BFD7FD10-4F49-4FE3-B406-D34518BC5CE6}" destId="{7EEE79E3-B2DC-461E-AAB4-1816358942E9}" srcOrd="5" destOrd="0" presId="urn:microsoft.com/office/officeart/2005/8/layout/matrix1"/>
    <dgm:cxn modelId="{2654A551-685F-4123-9611-59B4E5A50138}" type="presParOf" srcId="{BFD7FD10-4F49-4FE3-B406-D34518BC5CE6}" destId="{CAEFB7CF-E435-4DB1-9875-646B1D4644AD}" srcOrd="6" destOrd="0" presId="urn:microsoft.com/office/officeart/2005/8/layout/matrix1"/>
    <dgm:cxn modelId="{B588F6A6-5195-43E9-B613-F5E1670D6F74}" type="presParOf" srcId="{BFD7FD10-4F49-4FE3-B406-D34518BC5CE6}" destId="{6217761B-9033-4015-AA06-145E540F5282}" srcOrd="7" destOrd="0" presId="urn:microsoft.com/office/officeart/2005/8/layout/matrix1"/>
    <dgm:cxn modelId="{B72F465F-1AEC-4D73-9E85-B59BCC93FBDE}" type="presParOf" srcId="{78D5A524-AE14-4927-88D8-209609CFC8D4}" destId="{AD7F95C3-39F3-4B44-8FDD-86177454FF74}" srcOrd="1" destOrd="0" presId="urn:microsoft.com/office/officeart/2005/8/layout/matrix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1255352-603A-4848-BA03-74CAA74FB4F8}" type="doc">
      <dgm:prSet loTypeId="urn:microsoft.com/office/officeart/2005/8/layout/pList2" loCatId="picture" qsTypeId="urn:microsoft.com/office/officeart/2005/8/quickstyle/simple1" qsCatId="simple" csTypeId="urn:microsoft.com/office/officeart/2005/8/colors/accent1_2" csCatId="accent1" phldr="1"/>
      <dgm:spPr/>
      <dgm:t>
        <a:bodyPr/>
        <a:lstStyle/>
        <a:p>
          <a:endParaRPr lang="en-US"/>
        </a:p>
      </dgm:t>
    </dgm:pt>
    <dgm:pt modelId="{07D1D55E-F0CA-4B30-8DF1-975BA6EA6420}">
      <dgm:prSet phldrT="[Text]" custT="1"/>
      <dgm:spPr>
        <a:solidFill>
          <a:srgbClr val="00B0F0"/>
        </a:solidFill>
      </dgm:spPr>
      <dgm:t>
        <a:bodyPr/>
        <a:lstStyle/>
        <a:p>
          <a:r>
            <a:rPr lang="en-US" sz="2000" b="1" i="1" u="none" dirty="0">
              <a:solidFill>
                <a:srgbClr val="FFFF00"/>
              </a:solidFill>
            </a:rPr>
            <a:t>Why Corrosion Study?</a:t>
          </a:r>
        </a:p>
        <a:p>
          <a:endParaRPr lang="en-US" sz="1600" b="1" i="1" u="none" dirty="0">
            <a:solidFill>
              <a:srgbClr val="FFFF00"/>
            </a:solidFill>
          </a:endParaRPr>
        </a:p>
        <a:p>
          <a:r>
            <a:rPr lang="en-US" sz="1600" b="1" i="1" u="none" dirty="0">
              <a:solidFill>
                <a:schemeClr val="bg1"/>
              </a:solidFill>
            </a:rPr>
            <a:t>Structural Integrity, Operational Safety, Environmental Protection and Cost Avoidance.</a:t>
          </a:r>
          <a:endParaRPr lang="en-US" sz="1600" dirty="0">
            <a:solidFill>
              <a:schemeClr val="bg1"/>
            </a:solidFill>
          </a:endParaRPr>
        </a:p>
      </dgm:t>
    </dgm:pt>
    <dgm:pt modelId="{F1C78F34-E163-4A7A-97D9-843DF2DE539A}" type="parTrans" cxnId="{9CEFE0CB-8146-4B04-9DCC-44D4A5862855}">
      <dgm:prSet/>
      <dgm:spPr/>
      <dgm:t>
        <a:bodyPr/>
        <a:lstStyle/>
        <a:p>
          <a:endParaRPr lang="en-US"/>
        </a:p>
      </dgm:t>
    </dgm:pt>
    <dgm:pt modelId="{16E3D0FC-049F-4678-8750-3B3D2299C7F8}" type="sibTrans" cxnId="{9CEFE0CB-8146-4B04-9DCC-44D4A5862855}">
      <dgm:prSet/>
      <dgm:spPr/>
      <dgm:t>
        <a:bodyPr/>
        <a:lstStyle/>
        <a:p>
          <a:endParaRPr lang="en-US"/>
        </a:p>
      </dgm:t>
    </dgm:pt>
    <dgm:pt modelId="{3FCFC6C2-0472-45DE-A4EC-101853E7EB15}">
      <dgm:prSet phldrT="[Text]" custT="1"/>
      <dgm:spPr>
        <a:solidFill>
          <a:srgbClr val="00B0F0"/>
        </a:solidFill>
      </dgm:spPr>
      <dgm:t>
        <a:bodyPr/>
        <a:lstStyle/>
        <a:p>
          <a:r>
            <a:rPr lang="en-US" sz="2000" b="1" i="1" u="none" dirty="0">
              <a:solidFill>
                <a:srgbClr val="FFFF00"/>
              </a:solidFill>
            </a:rPr>
            <a:t>Why Computed Tomography? </a:t>
          </a:r>
        </a:p>
        <a:p>
          <a:endParaRPr lang="en-US" sz="1600" b="1" i="1" u="none" dirty="0">
            <a:solidFill>
              <a:srgbClr val="FFFF00"/>
            </a:solidFill>
          </a:endParaRPr>
        </a:p>
        <a:p>
          <a:r>
            <a:rPr lang="en-US" sz="1600" b="1" i="1" u="none" dirty="0">
              <a:solidFill>
                <a:schemeClr val="bg1"/>
              </a:solidFill>
            </a:rPr>
            <a:t>Detailed Imaging, Non-Destructive Testing (NDT), Safety and Efficiency. </a:t>
          </a:r>
        </a:p>
      </dgm:t>
    </dgm:pt>
    <dgm:pt modelId="{CCA2EB86-D61C-4668-A416-8B38356E792B}" type="parTrans" cxnId="{05ECF9D5-8065-4F8A-9F14-96ECAA146E9D}">
      <dgm:prSet/>
      <dgm:spPr/>
      <dgm:t>
        <a:bodyPr/>
        <a:lstStyle/>
        <a:p>
          <a:endParaRPr lang="en-US"/>
        </a:p>
      </dgm:t>
    </dgm:pt>
    <dgm:pt modelId="{E1FD4105-E8B6-4FAF-8F25-B2E88F877945}" type="sibTrans" cxnId="{05ECF9D5-8065-4F8A-9F14-96ECAA146E9D}">
      <dgm:prSet/>
      <dgm:spPr/>
      <dgm:t>
        <a:bodyPr/>
        <a:lstStyle/>
        <a:p>
          <a:endParaRPr lang="en-US"/>
        </a:p>
      </dgm:t>
    </dgm:pt>
    <dgm:pt modelId="{012A24B0-1A36-4BA2-88C0-9FC305909C22}">
      <dgm:prSet phldrT="[Text]" custT="1"/>
      <dgm:spPr>
        <a:solidFill>
          <a:srgbClr val="00B0F0"/>
        </a:solidFill>
      </dgm:spPr>
      <dgm:t>
        <a:bodyPr/>
        <a:lstStyle/>
        <a:p>
          <a:r>
            <a:rPr lang="en-US" sz="2000" b="1" i="1" dirty="0">
              <a:solidFill>
                <a:srgbClr val="FFFF00"/>
              </a:solidFill>
            </a:rPr>
            <a:t>Why Bimodal Imaging?</a:t>
          </a:r>
        </a:p>
        <a:p>
          <a:endParaRPr lang="en-US" sz="1800" b="1" i="1" dirty="0">
            <a:solidFill>
              <a:srgbClr val="FFFF00"/>
            </a:solidFill>
          </a:endParaRPr>
        </a:p>
        <a:p>
          <a:r>
            <a:rPr lang="en-US" sz="1600" b="1" i="1" dirty="0">
              <a:solidFill>
                <a:schemeClr val="bg1"/>
              </a:solidFill>
            </a:rPr>
            <a:t>Complementary Information, Enhanced Imaging Capability and Research Advancements.</a:t>
          </a:r>
        </a:p>
      </dgm:t>
    </dgm:pt>
    <dgm:pt modelId="{BED54CFB-2CBC-4C9C-8A71-8DAE89EE8543}" type="parTrans" cxnId="{5BB675E0-9B1E-4679-A4D1-3039D2266B15}">
      <dgm:prSet/>
      <dgm:spPr/>
      <dgm:t>
        <a:bodyPr/>
        <a:lstStyle/>
        <a:p>
          <a:endParaRPr lang="en-US"/>
        </a:p>
      </dgm:t>
    </dgm:pt>
    <dgm:pt modelId="{5DC932C5-4337-4EA2-B5D0-223D084F9364}" type="sibTrans" cxnId="{5BB675E0-9B1E-4679-A4D1-3039D2266B15}">
      <dgm:prSet/>
      <dgm:spPr/>
      <dgm:t>
        <a:bodyPr/>
        <a:lstStyle/>
        <a:p>
          <a:endParaRPr lang="en-US"/>
        </a:p>
      </dgm:t>
    </dgm:pt>
    <dgm:pt modelId="{4063EEC4-7642-4EA0-9610-C9FE0AE9EED7}" type="pres">
      <dgm:prSet presAssocID="{91255352-603A-4848-BA03-74CAA74FB4F8}" presName="Name0" presStyleCnt="0">
        <dgm:presLayoutVars>
          <dgm:dir/>
          <dgm:resizeHandles val="exact"/>
        </dgm:presLayoutVars>
      </dgm:prSet>
      <dgm:spPr/>
    </dgm:pt>
    <dgm:pt modelId="{5A8B3001-E89B-4CCE-BDB2-5C7BAFBC0171}" type="pres">
      <dgm:prSet presAssocID="{91255352-603A-4848-BA03-74CAA74FB4F8}" presName="bkgdShp" presStyleLbl="alignAccFollowNode1" presStyleIdx="0" presStyleCnt="1"/>
      <dgm:spPr/>
    </dgm:pt>
    <dgm:pt modelId="{6FB160D8-E599-4338-A5B5-02F1CF95B71A}" type="pres">
      <dgm:prSet presAssocID="{91255352-603A-4848-BA03-74CAA74FB4F8}" presName="linComp" presStyleCnt="0"/>
      <dgm:spPr/>
    </dgm:pt>
    <dgm:pt modelId="{393A5692-5794-4046-B487-0C4D42C3C78D}" type="pres">
      <dgm:prSet presAssocID="{07D1D55E-F0CA-4B30-8DF1-975BA6EA6420}" presName="compNode" presStyleCnt="0"/>
      <dgm:spPr/>
    </dgm:pt>
    <dgm:pt modelId="{042F6830-35BE-41FA-9D00-626671A7A022}" type="pres">
      <dgm:prSet presAssocID="{07D1D55E-F0CA-4B30-8DF1-975BA6EA6420}" presName="node" presStyleLbl="node1" presStyleIdx="0" presStyleCnt="3">
        <dgm:presLayoutVars>
          <dgm:bulletEnabled val="1"/>
        </dgm:presLayoutVars>
      </dgm:prSet>
      <dgm:spPr/>
    </dgm:pt>
    <dgm:pt modelId="{34E6C9B0-68DA-469C-B36D-EB6BEB9597EA}" type="pres">
      <dgm:prSet presAssocID="{07D1D55E-F0CA-4B30-8DF1-975BA6EA6420}" presName="invisiNode" presStyleLbl="node1" presStyleIdx="0" presStyleCnt="3"/>
      <dgm:spPr/>
    </dgm:pt>
    <dgm:pt modelId="{6CE510EA-2319-42FE-A9CD-87066076D092}" type="pres">
      <dgm:prSet presAssocID="{07D1D55E-F0CA-4B30-8DF1-975BA6EA6420}" presName="imagNode" presStyleLbl="fgImgPlace1" presStyleIdx="0" presStyleCnt="3"/>
      <dgm:spPr>
        <a:blipFill rotWithShape="1">
          <a:blip xmlns:r="http://schemas.openxmlformats.org/officeDocument/2006/relationships" r:embed="rId1"/>
          <a:srcRect/>
          <a:stretch>
            <a:fillRect t="-9000" b="-9000"/>
          </a:stretch>
        </a:blipFill>
      </dgm:spPr>
    </dgm:pt>
    <dgm:pt modelId="{03926936-0C73-4269-868D-2C0673D9AB69}" type="pres">
      <dgm:prSet presAssocID="{16E3D0FC-049F-4678-8750-3B3D2299C7F8}" presName="sibTrans" presStyleLbl="sibTrans2D1" presStyleIdx="0" presStyleCnt="0"/>
      <dgm:spPr/>
    </dgm:pt>
    <dgm:pt modelId="{E6EE466C-ADA2-4FD5-AFE8-851A7EB36040}" type="pres">
      <dgm:prSet presAssocID="{3FCFC6C2-0472-45DE-A4EC-101853E7EB15}" presName="compNode" presStyleCnt="0"/>
      <dgm:spPr/>
    </dgm:pt>
    <dgm:pt modelId="{DFC17A77-382D-41CF-8FA9-6B281D3BEFC4}" type="pres">
      <dgm:prSet presAssocID="{3FCFC6C2-0472-45DE-A4EC-101853E7EB15}" presName="node" presStyleLbl="node1" presStyleIdx="1" presStyleCnt="3" custLinFactNeighborY="-60">
        <dgm:presLayoutVars>
          <dgm:bulletEnabled val="1"/>
        </dgm:presLayoutVars>
      </dgm:prSet>
      <dgm:spPr/>
    </dgm:pt>
    <dgm:pt modelId="{8450BA90-B641-4D96-9DF3-29337D4C0F44}" type="pres">
      <dgm:prSet presAssocID="{3FCFC6C2-0472-45DE-A4EC-101853E7EB15}" presName="invisiNode" presStyleLbl="node1" presStyleIdx="1" presStyleCnt="3"/>
      <dgm:spPr/>
    </dgm:pt>
    <dgm:pt modelId="{4DAB535A-771D-4CEE-ACB6-1F66124F56F4}" type="pres">
      <dgm:prSet presAssocID="{3FCFC6C2-0472-45DE-A4EC-101853E7EB15}" presName="imagNode" presStyleLbl="fgImgPlace1" presStyleIdx="1" presStyleCnt="3" custLinFactNeighborX="-674" custLinFactNeighborY="-659"/>
      <dgm:spPr>
        <a:blipFill rotWithShape="1">
          <a:blip xmlns:r="http://schemas.openxmlformats.org/officeDocument/2006/relationships" r:embed="rId2"/>
          <a:srcRect/>
          <a:stretch>
            <a:fillRect t="-31000" b="-31000"/>
          </a:stretch>
        </a:blipFill>
      </dgm:spPr>
    </dgm:pt>
    <dgm:pt modelId="{FEB6C27E-9D77-4156-AA46-FA320FFEFDE9}" type="pres">
      <dgm:prSet presAssocID="{E1FD4105-E8B6-4FAF-8F25-B2E88F877945}" presName="sibTrans" presStyleLbl="sibTrans2D1" presStyleIdx="0" presStyleCnt="0"/>
      <dgm:spPr/>
    </dgm:pt>
    <dgm:pt modelId="{DE2D303D-96D1-47CF-BE9F-956A4BAD3BE1}" type="pres">
      <dgm:prSet presAssocID="{012A24B0-1A36-4BA2-88C0-9FC305909C22}" presName="compNode" presStyleCnt="0"/>
      <dgm:spPr/>
    </dgm:pt>
    <dgm:pt modelId="{AE9EBD51-2DC0-4C1F-8C28-3294D61E1B5C}" type="pres">
      <dgm:prSet presAssocID="{012A24B0-1A36-4BA2-88C0-9FC305909C22}" presName="node" presStyleLbl="node1" presStyleIdx="2" presStyleCnt="3">
        <dgm:presLayoutVars>
          <dgm:bulletEnabled val="1"/>
        </dgm:presLayoutVars>
      </dgm:prSet>
      <dgm:spPr/>
    </dgm:pt>
    <dgm:pt modelId="{CB5E423E-88A4-468A-ABD0-8C203A064934}" type="pres">
      <dgm:prSet presAssocID="{012A24B0-1A36-4BA2-88C0-9FC305909C22}" presName="invisiNode" presStyleLbl="node1" presStyleIdx="2" presStyleCnt="3"/>
      <dgm:spPr/>
    </dgm:pt>
    <dgm:pt modelId="{DBE35067-425C-4D39-9D72-EC5831FB02EA}" type="pres">
      <dgm:prSet presAssocID="{012A24B0-1A36-4BA2-88C0-9FC305909C22}" presName="imagNode" presStyleLbl="fgImgPlace1" presStyleIdx="2" presStyleCnt="3"/>
      <dgm:spPr>
        <a:blipFill rotWithShape="1">
          <a:blip xmlns:r="http://schemas.openxmlformats.org/officeDocument/2006/relationships" r:embed="rId3"/>
          <a:srcRect/>
          <a:stretch>
            <a:fillRect t="-48000" b="-48000"/>
          </a:stretch>
        </a:blipFill>
      </dgm:spPr>
    </dgm:pt>
  </dgm:ptLst>
  <dgm:cxnLst>
    <dgm:cxn modelId="{FAAC8002-BB5E-4420-9CE7-03A71CEA0C35}" type="presOf" srcId="{91255352-603A-4848-BA03-74CAA74FB4F8}" destId="{4063EEC4-7642-4EA0-9610-C9FE0AE9EED7}" srcOrd="0" destOrd="0" presId="urn:microsoft.com/office/officeart/2005/8/layout/pList2"/>
    <dgm:cxn modelId="{C4DC122F-B090-446A-9846-938762B36AB1}" type="presOf" srcId="{3FCFC6C2-0472-45DE-A4EC-101853E7EB15}" destId="{DFC17A77-382D-41CF-8FA9-6B281D3BEFC4}" srcOrd="0" destOrd="0" presId="urn:microsoft.com/office/officeart/2005/8/layout/pList2"/>
    <dgm:cxn modelId="{DB3B845C-BABF-4BFF-B10B-4BEDAFF0AB85}" type="presOf" srcId="{E1FD4105-E8B6-4FAF-8F25-B2E88F877945}" destId="{FEB6C27E-9D77-4156-AA46-FA320FFEFDE9}" srcOrd="0" destOrd="0" presId="urn:microsoft.com/office/officeart/2005/8/layout/pList2"/>
    <dgm:cxn modelId="{BD968F61-D0B5-4D96-A376-70988211175A}" type="presOf" srcId="{07D1D55E-F0CA-4B30-8DF1-975BA6EA6420}" destId="{042F6830-35BE-41FA-9D00-626671A7A022}" srcOrd="0" destOrd="0" presId="urn:microsoft.com/office/officeart/2005/8/layout/pList2"/>
    <dgm:cxn modelId="{3256CB66-DDDA-48D5-A235-5191C38FF62E}" type="presOf" srcId="{16E3D0FC-049F-4678-8750-3B3D2299C7F8}" destId="{03926936-0C73-4269-868D-2C0673D9AB69}" srcOrd="0" destOrd="0" presId="urn:microsoft.com/office/officeart/2005/8/layout/pList2"/>
    <dgm:cxn modelId="{9CEFE0CB-8146-4B04-9DCC-44D4A5862855}" srcId="{91255352-603A-4848-BA03-74CAA74FB4F8}" destId="{07D1D55E-F0CA-4B30-8DF1-975BA6EA6420}" srcOrd="0" destOrd="0" parTransId="{F1C78F34-E163-4A7A-97D9-843DF2DE539A}" sibTransId="{16E3D0FC-049F-4678-8750-3B3D2299C7F8}"/>
    <dgm:cxn modelId="{05ECF9D5-8065-4F8A-9F14-96ECAA146E9D}" srcId="{91255352-603A-4848-BA03-74CAA74FB4F8}" destId="{3FCFC6C2-0472-45DE-A4EC-101853E7EB15}" srcOrd="1" destOrd="0" parTransId="{CCA2EB86-D61C-4668-A416-8B38356E792B}" sibTransId="{E1FD4105-E8B6-4FAF-8F25-B2E88F877945}"/>
    <dgm:cxn modelId="{E3C206DD-5A74-4A21-BDC0-F626CDED5084}" type="presOf" srcId="{012A24B0-1A36-4BA2-88C0-9FC305909C22}" destId="{AE9EBD51-2DC0-4C1F-8C28-3294D61E1B5C}" srcOrd="0" destOrd="0" presId="urn:microsoft.com/office/officeart/2005/8/layout/pList2"/>
    <dgm:cxn modelId="{5BB675E0-9B1E-4679-A4D1-3039D2266B15}" srcId="{91255352-603A-4848-BA03-74CAA74FB4F8}" destId="{012A24B0-1A36-4BA2-88C0-9FC305909C22}" srcOrd="2" destOrd="0" parTransId="{BED54CFB-2CBC-4C9C-8A71-8DAE89EE8543}" sibTransId="{5DC932C5-4337-4EA2-B5D0-223D084F9364}"/>
    <dgm:cxn modelId="{5130367D-6AA9-457B-B890-1D87D5498743}" type="presParOf" srcId="{4063EEC4-7642-4EA0-9610-C9FE0AE9EED7}" destId="{5A8B3001-E89B-4CCE-BDB2-5C7BAFBC0171}" srcOrd="0" destOrd="0" presId="urn:microsoft.com/office/officeart/2005/8/layout/pList2"/>
    <dgm:cxn modelId="{EB8613FD-1AB8-4FFC-8E56-E7E86551BE0C}" type="presParOf" srcId="{4063EEC4-7642-4EA0-9610-C9FE0AE9EED7}" destId="{6FB160D8-E599-4338-A5B5-02F1CF95B71A}" srcOrd="1" destOrd="0" presId="urn:microsoft.com/office/officeart/2005/8/layout/pList2"/>
    <dgm:cxn modelId="{6D07B703-CAAC-4F82-8200-AE35F81D9774}" type="presParOf" srcId="{6FB160D8-E599-4338-A5B5-02F1CF95B71A}" destId="{393A5692-5794-4046-B487-0C4D42C3C78D}" srcOrd="0" destOrd="0" presId="urn:microsoft.com/office/officeart/2005/8/layout/pList2"/>
    <dgm:cxn modelId="{963AF9BF-5354-45D0-BD33-831DC021FEA1}" type="presParOf" srcId="{393A5692-5794-4046-B487-0C4D42C3C78D}" destId="{042F6830-35BE-41FA-9D00-626671A7A022}" srcOrd="0" destOrd="0" presId="urn:microsoft.com/office/officeart/2005/8/layout/pList2"/>
    <dgm:cxn modelId="{3E3D62FB-E9BB-4B94-B72A-89AB2222C478}" type="presParOf" srcId="{393A5692-5794-4046-B487-0C4D42C3C78D}" destId="{34E6C9B0-68DA-469C-B36D-EB6BEB9597EA}" srcOrd="1" destOrd="0" presId="urn:microsoft.com/office/officeart/2005/8/layout/pList2"/>
    <dgm:cxn modelId="{40AD20CF-FA42-4EBA-92CE-DB9A61401693}" type="presParOf" srcId="{393A5692-5794-4046-B487-0C4D42C3C78D}" destId="{6CE510EA-2319-42FE-A9CD-87066076D092}" srcOrd="2" destOrd="0" presId="urn:microsoft.com/office/officeart/2005/8/layout/pList2"/>
    <dgm:cxn modelId="{805A1AFB-68D8-4D31-B96A-D00E50775215}" type="presParOf" srcId="{6FB160D8-E599-4338-A5B5-02F1CF95B71A}" destId="{03926936-0C73-4269-868D-2C0673D9AB69}" srcOrd="1" destOrd="0" presId="urn:microsoft.com/office/officeart/2005/8/layout/pList2"/>
    <dgm:cxn modelId="{A0E54885-F0E3-4B81-9ACE-E60ED4975030}" type="presParOf" srcId="{6FB160D8-E599-4338-A5B5-02F1CF95B71A}" destId="{E6EE466C-ADA2-4FD5-AFE8-851A7EB36040}" srcOrd="2" destOrd="0" presId="urn:microsoft.com/office/officeart/2005/8/layout/pList2"/>
    <dgm:cxn modelId="{D14105A5-9C35-4C26-9A2D-E224B635EF48}" type="presParOf" srcId="{E6EE466C-ADA2-4FD5-AFE8-851A7EB36040}" destId="{DFC17A77-382D-41CF-8FA9-6B281D3BEFC4}" srcOrd="0" destOrd="0" presId="urn:microsoft.com/office/officeart/2005/8/layout/pList2"/>
    <dgm:cxn modelId="{EE6A75CE-97EE-4BF3-A09C-AFC1111916AA}" type="presParOf" srcId="{E6EE466C-ADA2-4FD5-AFE8-851A7EB36040}" destId="{8450BA90-B641-4D96-9DF3-29337D4C0F44}" srcOrd="1" destOrd="0" presId="urn:microsoft.com/office/officeart/2005/8/layout/pList2"/>
    <dgm:cxn modelId="{6FF3D01D-502C-4CAF-9CBE-2FD0BEEE8137}" type="presParOf" srcId="{E6EE466C-ADA2-4FD5-AFE8-851A7EB36040}" destId="{4DAB535A-771D-4CEE-ACB6-1F66124F56F4}" srcOrd="2" destOrd="0" presId="urn:microsoft.com/office/officeart/2005/8/layout/pList2"/>
    <dgm:cxn modelId="{67BE52B5-0D53-4A65-9A07-0F2FCE1E0335}" type="presParOf" srcId="{6FB160D8-E599-4338-A5B5-02F1CF95B71A}" destId="{FEB6C27E-9D77-4156-AA46-FA320FFEFDE9}" srcOrd="3" destOrd="0" presId="urn:microsoft.com/office/officeart/2005/8/layout/pList2"/>
    <dgm:cxn modelId="{B302C7EA-6F3E-4E84-88D5-88071E51D981}" type="presParOf" srcId="{6FB160D8-E599-4338-A5B5-02F1CF95B71A}" destId="{DE2D303D-96D1-47CF-BE9F-956A4BAD3BE1}" srcOrd="4" destOrd="0" presId="urn:microsoft.com/office/officeart/2005/8/layout/pList2"/>
    <dgm:cxn modelId="{64C4A92B-25A6-41C1-98F0-E876E9A9F955}" type="presParOf" srcId="{DE2D303D-96D1-47CF-BE9F-956A4BAD3BE1}" destId="{AE9EBD51-2DC0-4C1F-8C28-3294D61E1B5C}" srcOrd="0" destOrd="0" presId="urn:microsoft.com/office/officeart/2005/8/layout/pList2"/>
    <dgm:cxn modelId="{3F577DF2-AE9E-45F6-A48A-CFC7836CBEF2}" type="presParOf" srcId="{DE2D303D-96D1-47CF-BE9F-956A4BAD3BE1}" destId="{CB5E423E-88A4-468A-ABD0-8C203A064934}" srcOrd="1" destOrd="0" presId="urn:microsoft.com/office/officeart/2005/8/layout/pList2"/>
    <dgm:cxn modelId="{7E8F37F3-D6EF-4266-BD05-09D4EA53E201}" type="presParOf" srcId="{DE2D303D-96D1-47CF-BE9F-956A4BAD3BE1}" destId="{DBE35067-425C-4D39-9D72-EC5831FB02EA}" srcOrd="2" destOrd="0" presId="urn:microsoft.com/office/officeart/2005/8/layout/p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7AC4D80-2945-40BB-BEBF-311AA980DBA7}" type="doc">
      <dgm:prSet loTypeId="urn:microsoft.com/office/officeart/2008/layout/BendingPictureCaptionList" loCatId="picture" qsTypeId="urn:microsoft.com/office/officeart/2005/8/quickstyle/simple1" qsCatId="simple" csTypeId="urn:microsoft.com/office/officeart/2005/8/colors/accent1_2" csCatId="accent1" phldr="1"/>
      <dgm:spPr/>
      <dgm:t>
        <a:bodyPr/>
        <a:lstStyle/>
        <a:p>
          <a:endParaRPr lang="en-US"/>
        </a:p>
      </dgm:t>
    </dgm:pt>
    <dgm:pt modelId="{C9DD6A3D-D69C-4300-ADC5-D685C60C2450}">
      <dgm:prSet phldrT="[Text]"/>
      <dgm:spPr/>
      <dgm:t>
        <a:bodyPr/>
        <a:lstStyle/>
        <a:p>
          <a:r>
            <a:rPr lang="en-US" dirty="0"/>
            <a:t>Steel reinforced concrete sample</a:t>
          </a:r>
        </a:p>
      </dgm:t>
    </dgm:pt>
    <dgm:pt modelId="{06DF2AB9-3F5B-4863-8E90-17480EF2BF4F}" type="parTrans" cxnId="{5D3FE3FE-AF86-44E5-9538-992D5313F589}">
      <dgm:prSet/>
      <dgm:spPr/>
      <dgm:t>
        <a:bodyPr/>
        <a:lstStyle/>
        <a:p>
          <a:endParaRPr lang="en-US"/>
        </a:p>
      </dgm:t>
    </dgm:pt>
    <dgm:pt modelId="{7C97E780-349F-4835-AA12-CD5D66BA035B}" type="sibTrans" cxnId="{5D3FE3FE-AF86-44E5-9538-992D5313F589}">
      <dgm:prSet/>
      <dgm:spPr/>
      <dgm:t>
        <a:bodyPr/>
        <a:lstStyle/>
        <a:p>
          <a:endParaRPr lang="en-US"/>
        </a:p>
      </dgm:t>
    </dgm:pt>
    <dgm:pt modelId="{630759D2-50FF-4BD4-9099-BC007C3ADCC2}">
      <dgm:prSet phldrT="[Text]"/>
      <dgm:spPr/>
      <dgm:t>
        <a:bodyPr/>
        <a:lstStyle/>
        <a:p>
          <a:r>
            <a:rPr lang="en-US" dirty="0"/>
            <a:t>Archaeological nail sample</a:t>
          </a:r>
        </a:p>
      </dgm:t>
    </dgm:pt>
    <dgm:pt modelId="{043126D7-BA8A-4998-90C9-E1DA62BC1D18}" type="parTrans" cxnId="{ED64C82F-F1CD-47E6-AD1B-88D2098C1DAC}">
      <dgm:prSet/>
      <dgm:spPr/>
      <dgm:t>
        <a:bodyPr/>
        <a:lstStyle/>
        <a:p>
          <a:endParaRPr lang="en-US"/>
        </a:p>
      </dgm:t>
    </dgm:pt>
    <dgm:pt modelId="{F6702878-6A1C-4E05-BA3B-13AB1930E515}" type="sibTrans" cxnId="{ED64C82F-F1CD-47E6-AD1B-88D2098C1DAC}">
      <dgm:prSet/>
      <dgm:spPr/>
      <dgm:t>
        <a:bodyPr/>
        <a:lstStyle/>
        <a:p>
          <a:endParaRPr lang="en-US"/>
        </a:p>
      </dgm:t>
    </dgm:pt>
    <dgm:pt modelId="{4E3B72AE-C418-4C3D-8204-645F8255C2B7}">
      <dgm:prSet phldrT="[Text]"/>
      <dgm:spPr/>
      <dgm:t>
        <a:bodyPr/>
        <a:lstStyle/>
        <a:p>
          <a:r>
            <a:rPr lang="en-US" dirty="0"/>
            <a:t>Nail sample installed on ICON beamline</a:t>
          </a:r>
        </a:p>
      </dgm:t>
    </dgm:pt>
    <dgm:pt modelId="{B3D31C2E-2FDC-4D60-8F0A-34B7619CF907}" type="parTrans" cxnId="{B39016F8-EBEC-41F3-90AE-5B79BB32BEA8}">
      <dgm:prSet/>
      <dgm:spPr/>
      <dgm:t>
        <a:bodyPr/>
        <a:lstStyle/>
        <a:p>
          <a:endParaRPr lang="en-US"/>
        </a:p>
      </dgm:t>
    </dgm:pt>
    <dgm:pt modelId="{C0A2CEA1-3F48-4F2E-BABF-510F2EB01592}" type="sibTrans" cxnId="{B39016F8-EBEC-41F3-90AE-5B79BB32BEA8}">
      <dgm:prSet/>
      <dgm:spPr/>
      <dgm:t>
        <a:bodyPr/>
        <a:lstStyle/>
        <a:p>
          <a:endParaRPr lang="en-US"/>
        </a:p>
      </dgm:t>
    </dgm:pt>
    <dgm:pt modelId="{DA9ABEFE-6FF2-485F-9A90-9605DCC447BF}" type="pres">
      <dgm:prSet presAssocID="{B7AC4D80-2945-40BB-BEBF-311AA980DBA7}" presName="Name0" presStyleCnt="0">
        <dgm:presLayoutVars>
          <dgm:dir/>
          <dgm:resizeHandles val="exact"/>
        </dgm:presLayoutVars>
      </dgm:prSet>
      <dgm:spPr/>
    </dgm:pt>
    <dgm:pt modelId="{1E442F11-886A-4008-A5C7-634540B5DFA7}" type="pres">
      <dgm:prSet presAssocID="{C9DD6A3D-D69C-4300-ADC5-D685C60C2450}" presName="composite" presStyleCnt="0"/>
      <dgm:spPr/>
    </dgm:pt>
    <dgm:pt modelId="{3A395541-3882-48CF-94A9-369E283BC95D}" type="pres">
      <dgm:prSet presAssocID="{C9DD6A3D-D69C-4300-ADC5-D685C60C2450}" presName="rect1" presStyleLbl="bgImgPlace1" presStyleIdx="0" presStyleCnt="3"/>
      <dgm:spPr>
        <a:blipFill rotWithShape="1">
          <a:blip xmlns:r="http://schemas.openxmlformats.org/officeDocument/2006/relationships" r:embed="rId1"/>
          <a:srcRect/>
          <a:stretch>
            <a:fillRect t="-5000" b="-5000"/>
          </a:stretch>
        </a:blipFill>
      </dgm:spPr>
    </dgm:pt>
    <dgm:pt modelId="{8243D999-5CFD-4AEE-AC19-0D94D41F82CF}" type="pres">
      <dgm:prSet presAssocID="{C9DD6A3D-D69C-4300-ADC5-D685C60C2450}" presName="wedgeRectCallout1" presStyleLbl="node1" presStyleIdx="0" presStyleCnt="3" custLinFactNeighborX="553" custLinFactNeighborY="664">
        <dgm:presLayoutVars>
          <dgm:bulletEnabled val="1"/>
        </dgm:presLayoutVars>
      </dgm:prSet>
      <dgm:spPr/>
    </dgm:pt>
    <dgm:pt modelId="{75AF9357-1FA6-450B-8FDA-0074CD0A8388}" type="pres">
      <dgm:prSet presAssocID="{7C97E780-349F-4835-AA12-CD5D66BA035B}" presName="sibTrans" presStyleCnt="0"/>
      <dgm:spPr/>
    </dgm:pt>
    <dgm:pt modelId="{07B02D7A-59B3-46BB-ADBD-B7E3365E039D}" type="pres">
      <dgm:prSet presAssocID="{630759D2-50FF-4BD4-9099-BC007C3ADCC2}" presName="composite" presStyleCnt="0"/>
      <dgm:spPr/>
    </dgm:pt>
    <dgm:pt modelId="{60F0D13F-EA8D-4CD0-B852-FADA1170C720}" type="pres">
      <dgm:prSet presAssocID="{630759D2-50FF-4BD4-9099-BC007C3ADCC2}" presName="rect1" presStyleLbl="bgImgPlace1" presStyleIdx="1" presStyleCnt="3"/>
      <dgm:spPr>
        <a:blipFill rotWithShape="1">
          <a:blip xmlns:r="http://schemas.openxmlformats.org/officeDocument/2006/relationships" r:embed="rId2"/>
          <a:srcRect/>
          <a:stretch>
            <a:fillRect t="-4000" b="-4000"/>
          </a:stretch>
        </a:blipFill>
      </dgm:spPr>
    </dgm:pt>
    <dgm:pt modelId="{7998C57A-C4A4-454B-B271-E8500C1C1D58}" type="pres">
      <dgm:prSet presAssocID="{630759D2-50FF-4BD4-9099-BC007C3ADCC2}" presName="wedgeRectCallout1" presStyleLbl="node1" presStyleIdx="1" presStyleCnt="3">
        <dgm:presLayoutVars>
          <dgm:bulletEnabled val="1"/>
        </dgm:presLayoutVars>
      </dgm:prSet>
      <dgm:spPr/>
    </dgm:pt>
    <dgm:pt modelId="{EF31319F-F9A2-4662-A033-522DD9B9632E}" type="pres">
      <dgm:prSet presAssocID="{F6702878-6A1C-4E05-BA3B-13AB1930E515}" presName="sibTrans" presStyleCnt="0"/>
      <dgm:spPr/>
    </dgm:pt>
    <dgm:pt modelId="{BC99BAEF-EB01-4580-A839-8705BBFB16F9}" type="pres">
      <dgm:prSet presAssocID="{4E3B72AE-C418-4C3D-8204-645F8255C2B7}" presName="composite" presStyleCnt="0"/>
      <dgm:spPr/>
    </dgm:pt>
    <dgm:pt modelId="{37F4B65B-56D5-4005-8A00-3B24C0FD74C6}" type="pres">
      <dgm:prSet presAssocID="{4E3B72AE-C418-4C3D-8204-645F8255C2B7}" presName="rect1" presStyleLbl="bgImgPlace1" presStyleIdx="2" presStyleCnt="3"/>
      <dgm:spPr>
        <a:blipFill rotWithShape="1">
          <a:blip xmlns:r="http://schemas.openxmlformats.org/officeDocument/2006/relationships" r:embed="rId3"/>
          <a:srcRect/>
          <a:stretch>
            <a:fillRect t="-4000" b="-4000"/>
          </a:stretch>
        </a:blipFill>
      </dgm:spPr>
    </dgm:pt>
    <dgm:pt modelId="{86E3CFD9-E6FA-4A63-A94B-540BA914C3B5}" type="pres">
      <dgm:prSet presAssocID="{4E3B72AE-C418-4C3D-8204-645F8255C2B7}" presName="wedgeRectCallout1" presStyleLbl="node1" presStyleIdx="2" presStyleCnt="3">
        <dgm:presLayoutVars>
          <dgm:bulletEnabled val="1"/>
        </dgm:presLayoutVars>
      </dgm:prSet>
      <dgm:spPr/>
    </dgm:pt>
  </dgm:ptLst>
  <dgm:cxnLst>
    <dgm:cxn modelId="{55C4FB06-7D2B-4370-8681-2636E9609011}" type="presOf" srcId="{630759D2-50FF-4BD4-9099-BC007C3ADCC2}" destId="{7998C57A-C4A4-454B-B271-E8500C1C1D58}" srcOrd="0" destOrd="0" presId="urn:microsoft.com/office/officeart/2008/layout/BendingPictureCaptionList"/>
    <dgm:cxn modelId="{B3D12F12-6944-4892-94CD-A27910D62D51}" type="presOf" srcId="{B7AC4D80-2945-40BB-BEBF-311AA980DBA7}" destId="{DA9ABEFE-6FF2-485F-9A90-9605DCC447BF}" srcOrd="0" destOrd="0" presId="urn:microsoft.com/office/officeart/2008/layout/BendingPictureCaptionList"/>
    <dgm:cxn modelId="{49020C19-B06A-491D-A5C0-75C2D34DF7AA}" type="presOf" srcId="{4E3B72AE-C418-4C3D-8204-645F8255C2B7}" destId="{86E3CFD9-E6FA-4A63-A94B-540BA914C3B5}" srcOrd="0" destOrd="0" presId="urn:microsoft.com/office/officeart/2008/layout/BendingPictureCaptionList"/>
    <dgm:cxn modelId="{ED64C82F-F1CD-47E6-AD1B-88D2098C1DAC}" srcId="{B7AC4D80-2945-40BB-BEBF-311AA980DBA7}" destId="{630759D2-50FF-4BD4-9099-BC007C3ADCC2}" srcOrd="1" destOrd="0" parTransId="{043126D7-BA8A-4998-90C9-E1DA62BC1D18}" sibTransId="{F6702878-6A1C-4E05-BA3B-13AB1930E515}"/>
    <dgm:cxn modelId="{0EB8D986-543C-4C77-9422-EF66D617DA2F}" type="presOf" srcId="{C9DD6A3D-D69C-4300-ADC5-D685C60C2450}" destId="{8243D999-5CFD-4AEE-AC19-0D94D41F82CF}" srcOrd="0" destOrd="0" presId="urn:microsoft.com/office/officeart/2008/layout/BendingPictureCaptionList"/>
    <dgm:cxn modelId="{B39016F8-EBEC-41F3-90AE-5B79BB32BEA8}" srcId="{B7AC4D80-2945-40BB-BEBF-311AA980DBA7}" destId="{4E3B72AE-C418-4C3D-8204-645F8255C2B7}" srcOrd="2" destOrd="0" parTransId="{B3D31C2E-2FDC-4D60-8F0A-34B7619CF907}" sibTransId="{C0A2CEA1-3F48-4F2E-BABF-510F2EB01592}"/>
    <dgm:cxn modelId="{5D3FE3FE-AF86-44E5-9538-992D5313F589}" srcId="{B7AC4D80-2945-40BB-BEBF-311AA980DBA7}" destId="{C9DD6A3D-D69C-4300-ADC5-D685C60C2450}" srcOrd="0" destOrd="0" parTransId="{06DF2AB9-3F5B-4863-8E90-17480EF2BF4F}" sibTransId="{7C97E780-349F-4835-AA12-CD5D66BA035B}"/>
    <dgm:cxn modelId="{357A6590-63E1-4622-A3C9-9050F4D5758F}" type="presParOf" srcId="{DA9ABEFE-6FF2-485F-9A90-9605DCC447BF}" destId="{1E442F11-886A-4008-A5C7-634540B5DFA7}" srcOrd="0" destOrd="0" presId="urn:microsoft.com/office/officeart/2008/layout/BendingPictureCaptionList"/>
    <dgm:cxn modelId="{1CD03135-DF1A-47F5-B68D-829203A47640}" type="presParOf" srcId="{1E442F11-886A-4008-A5C7-634540B5DFA7}" destId="{3A395541-3882-48CF-94A9-369E283BC95D}" srcOrd="0" destOrd="0" presId="urn:microsoft.com/office/officeart/2008/layout/BendingPictureCaptionList"/>
    <dgm:cxn modelId="{7AE484BD-6EFD-4793-AB60-8909F414C908}" type="presParOf" srcId="{1E442F11-886A-4008-A5C7-634540B5DFA7}" destId="{8243D999-5CFD-4AEE-AC19-0D94D41F82CF}" srcOrd="1" destOrd="0" presId="urn:microsoft.com/office/officeart/2008/layout/BendingPictureCaptionList"/>
    <dgm:cxn modelId="{EB1BEECE-135A-4AA8-A8A3-0E46BE87B42A}" type="presParOf" srcId="{DA9ABEFE-6FF2-485F-9A90-9605DCC447BF}" destId="{75AF9357-1FA6-450B-8FDA-0074CD0A8388}" srcOrd="1" destOrd="0" presId="urn:microsoft.com/office/officeart/2008/layout/BendingPictureCaptionList"/>
    <dgm:cxn modelId="{587AB055-F634-4AF4-88D6-56865DE79A2A}" type="presParOf" srcId="{DA9ABEFE-6FF2-485F-9A90-9605DCC447BF}" destId="{07B02D7A-59B3-46BB-ADBD-B7E3365E039D}" srcOrd="2" destOrd="0" presId="urn:microsoft.com/office/officeart/2008/layout/BendingPictureCaptionList"/>
    <dgm:cxn modelId="{03D18E05-559B-453D-8447-78954DEBCB07}" type="presParOf" srcId="{07B02D7A-59B3-46BB-ADBD-B7E3365E039D}" destId="{60F0D13F-EA8D-4CD0-B852-FADA1170C720}" srcOrd="0" destOrd="0" presId="urn:microsoft.com/office/officeart/2008/layout/BendingPictureCaptionList"/>
    <dgm:cxn modelId="{89BF66C7-726A-4536-9C82-BFBD3C501144}" type="presParOf" srcId="{07B02D7A-59B3-46BB-ADBD-B7E3365E039D}" destId="{7998C57A-C4A4-454B-B271-E8500C1C1D58}" srcOrd="1" destOrd="0" presId="urn:microsoft.com/office/officeart/2008/layout/BendingPictureCaptionList"/>
    <dgm:cxn modelId="{34A75BB8-81D1-4F92-B357-E34CEBD9D1D1}" type="presParOf" srcId="{DA9ABEFE-6FF2-485F-9A90-9605DCC447BF}" destId="{EF31319F-F9A2-4662-A033-522DD9B9632E}" srcOrd="3" destOrd="0" presId="urn:microsoft.com/office/officeart/2008/layout/BendingPictureCaptionList"/>
    <dgm:cxn modelId="{92DDBD73-9E48-48CC-A143-438E772D5F11}" type="presParOf" srcId="{DA9ABEFE-6FF2-485F-9A90-9605DCC447BF}" destId="{BC99BAEF-EB01-4580-A839-8705BBFB16F9}" srcOrd="4" destOrd="0" presId="urn:microsoft.com/office/officeart/2008/layout/BendingPictureCaptionList"/>
    <dgm:cxn modelId="{993AB991-0BA4-4CDC-B7C4-F4085F3D8BFA}" type="presParOf" srcId="{BC99BAEF-EB01-4580-A839-8705BBFB16F9}" destId="{37F4B65B-56D5-4005-8A00-3B24C0FD74C6}" srcOrd="0" destOrd="0" presId="urn:microsoft.com/office/officeart/2008/layout/BendingPictureCaptionList"/>
    <dgm:cxn modelId="{76DEC6BB-E2E9-4042-8075-718D40D1AABB}" type="presParOf" srcId="{BC99BAEF-EB01-4580-A839-8705BBFB16F9}" destId="{86E3CFD9-E6FA-4A63-A94B-540BA914C3B5}" srcOrd="1" destOrd="0" presId="urn:microsoft.com/office/officeart/2008/layout/BendingPictureCaption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694B121-DF29-4515-B378-BE668F288163}"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41EE905C-F262-403C-9F51-5505E974D6D6}">
      <dgm:prSet/>
      <dgm:spPr/>
      <dgm:t>
        <a:bodyPr/>
        <a:lstStyle/>
        <a:p>
          <a:r>
            <a:rPr lang="en-US" dirty="0"/>
            <a:t>ICON beamline was used for the neutron tomography of the nail sample and x-ray tomography of both the samples.</a:t>
          </a:r>
        </a:p>
      </dgm:t>
    </dgm:pt>
    <dgm:pt modelId="{75EF73F2-F62F-40DD-B78C-431685F849E6}" type="parTrans" cxnId="{43DAE71F-8F02-4031-9D90-199FC3325D14}">
      <dgm:prSet/>
      <dgm:spPr/>
      <dgm:t>
        <a:bodyPr/>
        <a:lstStyle/>
        <a:p>
          <a:endParaRPr lang="en-US"/>
        </a:p>
      </dgm:t>
    </dgm:pt>
    <dgm:pt modelId="{4D61BDDD-4AF0-41DA-8956-A172E45238BB}" type="sibTrans" cxnId="{43DAE71F-8F02-4031-9D90-199FC3325D14}">
      <dgm:prSet/>
      <dgm:spPr/>
      <dgm:t>
        <a:bodyPr/>
        <a:lstStyle/>
        <a:p>
          <a:endParaRPr lang="en-US"/>
        </a:p>
      </dgm:t>
    </dgm:pt>
    <dgm:pt modelId="{42B67CD8-575A-4543-9435-0B1335E02083}">
      <dgm:prSet/>
      <dgm:spPr/>
      <dgm:t>
        <a:bodyPr/>
        <a:lstStyle/>
        <a:p>
          <a:r>
            <a:rPr lang="en-US" dirty="0"/>
            <a:t>Tomographic reconstructions were carried out using the </a:t>
          </a:r>
          <a:r>
            <a:rPr lang="en-US" dirty="0" err="1"/>
            <a:t>MuhRec</a:t>
          </a:r>
          <a:r>
            <a:rPr lang="en-US" dirty="0"/>
            <a:t> software.</a:t>
          </a:r>
        </a:p>
      </dgm:t>
    </dgm:pt>
    <dgm:pt modelId="{62F09056-BE0B-4D3A-853E-D9EAB4004913}" type="parTrans" cxnId="{74349C89-BC61-4B34-A4FE-2F7F30FF5B39}">
      <dgm:prSet/>
      <dgm:spPr/>
      <dgm:t>
        <a:bodyPr/>
        <a:lstStyle/>
        <a:p>
          <a:endParaRPr lang="en-US"/>
        </a:p>
      </dgm:t>
    </dgm:pt>
    <dgm:pt modelId="{F8DC7BD6-27F2-474C-BE6D-08814F41B1DA}" type="sibTrans" cxnId="{74349C89-BC61-4B34-A4FE-2F7F30FF5B39}">
      <dgm:prSet/>
      <dgm:spPr/>
      <dgm:t>
        <a:bodyPr/>
        <a:lstStyle/>
        <a:p>
          <a:endParaRPr lang="en-US"/>
        </a:p>
      </dgm:t>
    </dgm:pt>
    <dgm:pt modelId="{5A2E3707-C0EE-4C2E-AF71-D27C4D5EB134}">
      <dgm:prSet/>
      <dgm:spPr/>
      <dgm:t>
        <a:bodyPr/>
        <a:lstStyle/>
        <a:p>
          <a:r>
            <a:rPr lang="en-US" dirty="0"/>
            <a:t>NEUTRA beamline was used for the neutron tomography of the steel reinforced concrete sample.</a:t>
          </a:r>
        </a:p>
      </dgm:t>
    </dgm:pt>
    <dgm:pt modelId="{79075898-BE4B-47B4-AE97-16CC1C1FAB42}" type="parTrans" cxnId="{982D6875-1646-446D-B029-20271D0353A8}">
      <dgm:prSet/>
      <dgm:spPr/>
      <dgm:t>
        <a:bodyPr/>
        <a:lstStyle/>
        <a:p>
          <a:endParaRPr lang="en-US"/>
        </a:p>
      </dgm:t>
    </dgm:pt>
    <dgm:pt modelId="{4612187A-4530-47D1-B57F-149ADFEA7638}" type="sibTrans" cxnId="{982D6875-1646-446D-B029-20271D0353A8}">
      <dgm:prSet/>
      <dgm:spPr/>
      <dgm:t>
        <a:bodyPr/>
        <a:lstStyle/>
        <a:p>
          <a:endParaRPr lang="en-US"/>
        </a:p>
      </dgm:t>
    </dgm:pt>
    <dgm:pt modelId="{BFE4FDBC-CC69-4909-BE0B-F9980727078F}">
      <dgm:prSet/>
      <dgm:spPr/>
      <dgm:t>
        <a:bodyPr/>
        <a:lstStyle/>
        <a:p>
          <a:r>
            <a:rPr lang="en-US" dirty="0"/>
            <a:t>Sample was maintained in the required field of view of detector.</a:t>
          </a:r>
        </a:p>
      </dgm:t>
    </dgm:pt>
    <dgm:pt modelId="{D6706631-1421-40C5-91BC-FE48CA07C948}" type="parTrans" cxnId="{1F22A8EF-74B8-4D46-862D-1786E23F3BB2}">
      <dgm:prSet/>
      <dgm:spPr/>
      <dgm:t>
        <a:bodyPr/>
        <a:lstStyle/>
        <a:p>
          <a:endParaRPr lang="en-US"/>
        </a:p>
      </dgm:t>
    </dgm:pt>
    <dgm:pt modelId="{2ACE0475-A201-4AE7-BAA0-832D816963E6}" type="sibTrans" cxnId="{1F22A8EF-74B8-4D46-862D-1786E23F3BB2}">
      <dgm:prSet/>
      <dgm:spPr/>
      <dgm:t>
        <a:bodyPr/>
        <a:lstStyle/>
        <a:p>
          <a:endParaRPr lang="en-US"/>
        </a:p>
      </dgm:t>
    </dgm:pt>
    <dgm:pt modelId="{A5FFEA0D-03BA-4541-B5CA-D91ECD93CE6A}" type="pres">
      <dgm:prSet presAssocID="{F694B121-DF29-4515-B378-BE668F288163}" presName="vert0" presStyleCnt="0">
        <dgm:presLayoutVars>
          <dgm:dir/>
          <dgm:animOne val="branch"/>
          <dgm:animLvl val="lvl"/>
        </dgm:presLayoutVars>
      </dgm:prSet>
      <dgm:spPr/>
    </dgm:pt>
    <dgm:pt modelId="{1E26B511-9118-41B2-8269-78A9736CE835}" type="pres">
      <dgm:prSet presAssocID="{5A2E3707-C0EE-4C2E-AF71-D27C4D5EB134}" presName="thickLine" presStyleLbl="alignNode1" presStyleIdx="0" presStyleCnt="4"/>
      <dgm:spPr/>
    </dgm:pt>
    <dgm:pt modelId="{5F943F6D-F98F-4284-85DC-7A7065D7D77B}" type="pres">
      <dgm:prSet presAssocID="{5A2E3707-C0EE-4C2E-AF71-D27C4D5EB134}" presName="horz1" presStyleCnt="0"/>
      <dgm:spPr/>
    </dgm:pt>
    <dgm:pt modelId="{ED8D6E73-02A2-4677-B664-1998E5A13AA4}" type="pres">
      <dgm:prSet presAssocID="{5A2E3707-C0EE-4C2E-AF71-D27C4D5EB134}" presName="tx1" presStyleLbl="revTx" presStyleIdx="0" presStyleCnt="4"/>
      <dgm:spPr/>
    </dgm:pt>
    <dgm:pt modelId="{4AF88DD2-3633-4D4B-B5E6-986C50D9D33A}" type="pres">
      <dgm:prSet presAssocID="{5A2E3707-C0EE-4C2E-AF71-D27C4D5EB134}" presName="vert1" presStyleCnt="0"/>
      <dgm:spPr/>
    </dgm:pt>
    <dgm:pt modelId="{93185C7A-A5DD-40BD-933F-2D249A2564F0}" type="pres">
      <dgm:prSet presAssocID="{41EE905C-F262-403C-9F51-5505E974D6D6}" presName="thickLine" presStyleLbl="alignNode1" presStyleIdx="1" presStyleCnt="4"/>
      <dgm:spPr/>
    </dgm:pt>
    <dgm:pt modelId="{3448F03E-C80A-432C-9D8B-E75619251C51}" type="pres">
      <dgm:prSet presAssocID="{41EE905C-F262-403C-9F51-5505E974D6D6}" presName="horz1" presStyleCnt="0"/>
      <dgm:spPr/>
    </dgm:pt>
    <dgm:pt modelId="{64DC1D30-4E47-486C-923D-B5F894C9CC44}" type="pres">
      <dgm:prSet presAssocID="{41EE905C-F262-403C-9F51-5505E974D6D6}" presName="tx1" presStyleLbl="revTx" presStyleIdx="1" presStyleCnt="4"/>
      <dgm:spPr/>
    </dgm:pt>
    <dgm:pt modelId="{97A99672-CEEA-4DC3-839E-5577DF98FE96}" type="pres">
      <dgm:prSet presAssocID="{41EE905C-F262-403C-9F51-5505E974D6D6}" presName="vert1" presStyleCnt="0"/>
      <dgm:spPr/>
    </dgm:pt>
    <dgm:pt modelId="{77365F2C-5793-42D0-B54D-28EB2057F53A}" type="pres">
      <dgm:prSet presAssocID="{BFE4FDBC-CC69-4909-BE0B-F9980727078F}" presName="thickLine" presStyleLbl="alignNode1" presStyleIdx="2" presStyleCnt="4"/>
      <dgm:spPr/>
    </dgm:pt>
    <dgm:pt modelId="{EA665890-D57C-4132-A1F5-827C8C58D77B}" type="pres">
      <dgm:prSet presAssocID="{BFE4FDBC-CC69-4909-BE0B-F9980727078F}" presName="horz1" presStyleCnt="0"/>
      <dgm:spPr/>
    </dgm:pt>
    <dgm:pt modelId="{0CE95A77-4613-41E8-9D16-E54971AE258E}" type="pres">
      <dgm:prSet presAssocID="{BFE4FDBC-CC69-4909-BE0B-F9980727078F}" presName="tx1" presStyleLbl="revTx" presStyleIdx="2" presStyleCnt="4"/>
      <dgm:spPr/>
    </dgm:pt>
    <dgm:pt modelId="{8D569B31-4AFF-4BD9-ADE2-431EA961B724}" type="pres">
      <dgm:prSet presAssocID="{BFE4FDBC-CC69-4909-BE0B-F9980727078F}" presName="vert1" presStyleCnt="0"/>
      <dgm:spPr/>
    </dgm:pt>
    <dgm:pt modelId="{6DE1A74A-07CF-40C4-A39C-082BAF6BC8E0}" type="pres">
      <dgm:prSet presAssocID="{42B67CD8-575A-4543-9435-0B1335E02083}" presName="thickLine" presStyleLbl="alignNode1" presStyleIdx="3" presStyleCnt="4"/>
      <dgm:spPr/>
    </dgm:pt>
    <dgm:pt modelId="{FB1CD54D-4E72-4EA7-835C-D2680266AE44}" type="pres">
      <dgm:prSet presAssocID="{42B67CD8-575A-4543-9435-0B1335E02083}" presName="horz1" presStyleCnt="0"/>
      <dgm:spPr/>
    </dgm:pt>
    <dgm:pt modelId="{2E4660CF-608B-4EE1-A89C-0E175C96DC02}" type="pres">
      <dgm:prSet presAssocID="{42B67CD8-575A-4543-9435-0B1335E02083}" presName="tx1" presStyleLbl="revTx" presStyleIdx="3" presStyleCnt="4"/>
      <dgm:spPr/>
    </dgm:pt>
    <dgm:pt modelId="{2906B257-FF6A-44B1-A2BC-DA1FA031CA07}" type="pres">
      <dgm:prSet presAssocID="{42B67CD8-575A-4543-9435-0B1335E02083}" presName="vert1" presStyleCnt="0"/>
      <dgm:spPr/>
    </dgm:pt>
  </dgm:ptLst>
  <dgm:cxnLst>
    <dgm:cxn modelId="{43DAE71F-8F02-4031-9D90-199FC3325D14}" srcId="{F694B121-DF29-4515-B378-BE668F288163}" destId="{41EE905C-F262-403C-9F51-5505E974D6D6}" srcOrd="1" destOrd="0" parTransId="{75EF73F2-F62F-40DD-B78C-431685F849E6}" sibTransId="{4D61BDDD-4AF0-41DA-8956-A172E45238BB}"/>
    <dgm:cxn modelId="{98AEA32B-35EB-4371-9B3D-501423880D2B}" type="presOf" srcId="{42B67CD8-575A-4543-9435-0B1335E02083}" destId="{2E4660CF-608B-4EE1-A89C-0E175C96DC02}" srcOrd="0" destOrd="0" presId="urn:microsoft.com/office/officeart/2008/layout/LinedList"/>
    <dgm:cxn modelId="{AAD68A5B-B8DA-4525-AEF3-3FE6B6133D10}" type="presOf" srcId="{41EE905C-F262-403C-9F51-5505E974D6D6}" destId="{64DC1D30-4E47-486C-923D-B5F894C9CC44}" srcOrd="0" destOrd="0" presId="urn:microsoft.com/office/officeart/2008/layout/LinedList"/>
    <dgm:cxn modelId="{0CA9A65C-81D8-48D6-B0F2-18ED5480836D}" type="presOf" srcId="{BFE4FDBC-CC69-4909-BE0B-F9980727078F}" destId="{0CE95A77-4613-41E8-9D16-E54971AE258E}" srcOrd="0" destOrd="0" presId="urn:microsoft.com/office/officeart/2008/layout/LinedList"/>
    <dgm:cxn modelId="{A6652474-2BE9-468B-B366-73FCC7D545A0}" type="presOf" srcId="{5A2E3707-C0EE-4C2E-AF71-D27C4D5EB134}" destId="{ED8D6E73-02A2-4677-B664-1998E5A13AA4}" srcOrd="0" destOrd="0" presId="urn:microsoft.com/office/officeart/2008/layout/LinedList"/>
    <dgm:cxn modelId="{982D6875-1646-446D-B029-20271D0353A8}" srcId="{F694B121-DF29-4515-B378-BE668F288163}" destId="{5A2E3707-C0EE-4C2E-AF71-D27C4D5EB134}" srcOrd="0" destOrd="0" parTransId="{79075898-BE4B-47B4-AE97-16CC1C1FAB42}" sibTransId="{4612187A-4530-47D1-B57F-149ADFEA7638}"/>
    <dgm:cxn modelId="{49BC7856-A8DA-42C0-9091-1AF3658F0AEC}" type="presOf" srcId="{F694B121-DF29-4515-B378-BE668F288163}" destId="{A5FFEA0D-03BA-4541-B5CA-D91ECD93CE6A}" srcOrd="0" destOrd="0" presId="urn:microsoft.com/office/officeart/2008/layout/LinedList"/>
    <dgm:cxn modelId="{74349C89-BC61-4B34-A4FE-2F7F30FF5B39}" srcId="{F694B121-DF29-4515-B378-BE668F288163}" destId="{42B67CD8-575A-4543-9435-0B1335E02083}" srcOrd="3" destOrd="0" parTransId="{62F09056-BE0B-4D3A-853E-D9EAB4004913}" sibTransId="{F8DC7BD6-27F2-474C-BE6D-08814F41B1DA}"/>
    <dgm:cxn modelId="{1F22A8EF-74B8-4D46-862D-1786E23F3BB2}" srcId="{F694B121-DF29-4515-B378-BE668F288163}" destId="{BFE4FDBC-CC69-4909-BE0B-F9980727078F}" srcOrd="2" destOrd="0" parTransId="{D6706631-1421-40C5-91BC-FE48CA07C948}" sibTransId="{2ACE0475-A201-4AE7-BAA0-832D816963E6}"/>
    <dgm:cxn modelId="{8DD11781-F747-44A1-B519-FA1242B177EA}" type="presParOf" srcId="{A5FFEA0D-03BA-4541-B5CA-D91ECD93CE6A}" destId="{1E26B511-9118-41B2-8269-78A9736CE835}" srcOrd="0" destOrd="0" presId="urn:microsoft.com/office/officeart/2008/layout/LinedList"/>
    <dgm:cxn modelId="{645E53FC-C70A-4784-9096-7F1198D25AC8}" type="presParOf" srcId="{A5FFEA0D-03BA-4541-B5CA-D91ECD93CE6A}" destId="{5F943F6D-F98F-4284-85DC-7A7065D7D77B}" srcOrd="1" destOrd="0" presId="urn:microsoft.com/office/officeart/2008/layout/LinedList"/>
    <dgm:cxn modelId="{12315B11-60F7-49A1-81E1-6EE3D65924FD}" type="presParOf" srcId="{5F943F6D-F98F-4284-85DC-7A7065D7D77B}" destId="{ED8D6E73-02A2-4677-B664-1998E5A13AA4}" srcOrd="0" destOrd="0" presId="urn:microsoft.com/office/officeart/2008/layout/LinedList"/>
    <dgm:cxn modelId="{4CC20D27-EBE1-4F57-90CC-56377DFF962A}" type="presParOf" srcId="{5F943F6D-F98F-4284-85DC-7A7065D7D77B}" destId="{4AF88DD2-3633-4D4B-B5E6-986C50D9D33A}" srcOrd="1" destOrd="0" presId="urn:microsoft.com/office/officeart/2008/layout/LinedList"/>
    <dgm:cxn modelId="{FEDC1354-F9B1-4B90-9777-32BD414096B8}" type="presParOf" srcId="{A5FFEA0D-03BA-4541-B5CA-D91ECD93CE6A}" destId="{93185C7A-A5DD-40BD-933F-2D249A2564F0}" srcOrd="2" destOrd="0" presId="urn:microsoft.com/office/officeart/2008/layout/LinedList"/>
    <dgm:cxn modelId="{A09D8372-22B4-44AF-9988-E01E82F8504B}" type="presParOf" srcId="{A5FFEA0D-03BA-4541-B5CA-D91ECD93CE6A}" destId="{3448F03E-C80A-432C-9D8B-E75619251C51}" srcOrd="3" destOrd="0" presId="urn:microsoft.com/office/officeart/2008/layout/LinedList"/>
    <dgm:cxn modelId="{1953AD47-2A2A-42D5-8762-234BC565ABB5}" type="presParOf" srcId="{3448F03E-C80A-432C-9D8B-E75619251C51}" destId="{64DC1D30-4E47-486C-923D-B5F894C9CC44}" srcOrd="0" destOrd="0" presId="urn:microsoft.com/office/officeart/2008/layout/LinedList"/>
    <dgm:cxn modelId="{C92CC9C5-6833-46DA-8D39-9EC0876C43A4}" type="presParOf" srcId="{3448F03E-C80A-432C-9D8B-E75619251C51}" destId="{97A99672-CEEA-4DC3-839E-5577DF98FE96}" srcOrd="1" destOrd="0" presId="urn:microsoft.com/office/officeart/2008/layout/LinedList"/>
    <dgm:cxn modelId="{646E2F8F-C227-40CC-8113-CA2910648847}" type="presParOf" srcId="{A5FFEA0D-03BA-4541-B5CA-D91ECD93CE6A}" destId="{77365F2C-5793-42D0-B54D-28EB2057F53A}" srcOrd="4" destOrd="0" presId="urn:microsoft.com/office/officeart/2008/layout/LinedList"/>
    <dgm:cxn modelId="{B964F647-D3D2-4936-98FE-36910C1B22DE}" type="presParOf" srcId="{A5FFEA0D-03BA-4541-B5CA-D91ECD93CE6A}" destId="{EA665890-D57C-4132-A1F5-827C8C58D77B}" srcOrd="5" destOrd="0" presId="urn:microsoft.com/office/officeart/2008/layout/LinedList"/>
    <dgm:cxn modelId="{530999F2-D59D-4805-81CB-DFBD2940CB1A}" type="presParOf" srcId="{EA665890-D57C-4132-A1F5-827C8C58D77B}" destId="{0CE95A77-4613-41E8-9D16-E54971AE258E}" srcOrd="0" destOrd="0" presId="urn:microsoft.com/office/officeart/2008/layout/LinedList"/>
    <dgm:cxn modelId="{B49F0C3F-E960-4807-BBEE-876778C841F8}" type="presParOf" srcId="{EA665890-D57C-4132-A1F5-827C8C58D77B}" destId="{8D569B31-4AFF-4BD9-ADE2-431EA961B724}" srcOrd="1" destOrd="0" presId="urn:microsoft.com/office/officeart/2008/layout/LinedList"/>
    <dgm:cxn modelId="{EF40B1EC-DF0A-4AF4-8AD2-145143600073}" type="presParOf" srcId="{A5FFEA0D-03BA-4541-B5CA-D91ECD93CE6A}" destId="{6DE1A74A-07CF-40C4-A39C-082BAF6BC8E0}" srcOrd="6" destOrd="0" presId="urn:microsoft.com/office/officeart/2008/layout/LinedList"/>
    <dgm:cxn modelId="{76126C9E-11F4-4A8B-9DF5-CE13EF9F6D02}" type="presParOf" srcId="{A5FFEA0D-03BA-4541-B5CA-D91ECD93CE6A}" destId="{FB1CD54D-4E72-4EA7-835C-D2680266AE44}" srcOrd="7" destOrd="0" presId="urn:microsoft.com/office/officeart/2008/layout/LinedList"/>
    <dgm:cxn modelId="{A4A2D915-3E6D-4A3F-ACE5-0FFEC5E68558}" type="presParOf" srcId="{FB1CD54D-4E72-4EA7-835C-D2680266AE44}" destId="{2E4660CF-608B-4EE1-A89C-0E175C96DC02}" srcOrd="0" destOrd="0" presId="urn:microsoft.com/office/officeart/2008/layout/LinedList"/>
    <dgm:cxn modelId="{7B902DE5-4A51-446A-8909-92443ACD7BFE}" type="presParOf" srcId="{FB1CD54D-4E72-4EA7-835C-D2680266AE44}" destId="{2906B257-FF6A-44B1-A2BC-DA1FA031CA07}" srcOrd="1" destOrd="0" presId="urn:microsoft.com/office/officeart/2008/layout/LinedList"/>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4FA1766-ED04-4604-B5EC-67CD202EEFC2}" type="doc">
      <dgm:prSet loTypeId="urn:diagrams.loki3.com/BracketList" loCatId="list" qsTypeId="urn:microsoft.com/office/officeart/2005/8/quickstyle/simple1" qsCatId="simple" csTypeId="urn:microsoft.com/office/officeart/2005/8/colors/accent1_2" csCatId="accent1" phldr="1"/>
      <dgm:spPr/>
      <dgm:t>
        <a:bodyPr/>
        <a:lstStyle/>
        <a:p>
          <a:endParaRPr lang="en-US"/>
        </a:p>
      </dgm:t>
    </dgm:pt>
    <dgm:pt modelId="{7DA69BC3-EC3D-4C5F-9831-813C438126F1}">
      <dgm:prSet phldrT="[Text]"/>
      <dgm:spPr/>
      <dgm:t>
        <a:bodyPr/>
        <a:lstStyle/>
        <a:p>
          <a:r>
            <a:rPr lang="en-US" b="1" i="0" u="sng" dirty="0"/>
            <a:t>Aim</a:t>
          </a:r>
        </a:p>
      </dgm:t>
    </dgm:pt>
    <dgm:pt modelId="{09EFF247-4AEC-4C1E-A621-E382D58C8733}" type="parTrans" cxnId="{082DB930-9453-43DC-8614-6EB43A03B46C}">
      <dgm:prSet/>
      <dgm:spPr/>
      <dgm:t>
        <a:bodyPr/>
        <a:lstStyle/>
        <a:p>
          <a:endParaRPr lang="en-US"/>
        </a:p>
      </dgm:t>
    </dgm:pt>
    <dgm:pt modelId="{BF04649E-4502-4448-BD5E-EED4A5120DB5}" type="sibTrans" cxnId="{082DB930-9453-43DC-8614-6EB43A03B46C}">
      <dgm:prSet/>
      <dgm:spPr/>
      <dgm:t>
        <a:bodyPr/>
        <a:lstStyle/>
        <a:p>
          <a:endParaRPr lang="en-US"/>
        </a:p>
      </dgm:t>
    </dgm:pt>
    <dgm:pt modelId="{E6218C72-F839-4F50-9193-CAEFDE5850FB}">
      <dgm:prSet phldrT="[Text]"/>
      <dgm:spPr>
        <a:noFill/>
        <a:ln>
          <a:solidFill>
            <a:srgbClr val="C00000"/>
          </a:solidFill>
        </a:ln>
      </dgm:spPr>
      <dgm:t>
        <a:bodyPr/>
        <a:lstStyle/>
        <a:p>
          <a:r>
            <a:rPr lang="en-US" dirty="0">
              <a:solidFill>
                <a:schemeClr val="tx1"/>
              </a:solidFill>
            </a:rPr>
            <a:t>To ensure the accuracy, reliability and consistency of measurements and results as well as to compute the parameters used for the reconstruction later. (SOD, SDD, Magnification, COR)</a:t>
          </a:r>
        </a:p>
      </dgm:t>
    </dgm:pt>
    <dgm:pt modelId="{F85EA88D-5168-4FE3-AA58-D74BF3A04DF9}" type="parTrans" cxnId="{4C2062C8-5D68-49F4-94B2-E98C227CC013}">
      <dgm:prSet/>
      <dgm:spPr/>
      <dgm:t>
        <a:bodyPr/>
        <a:lstStyle/>
        <a:p>
          <a:endParaRPr lang="en-US"/>
        </a:p>
      </dgm:t>
    </dgm:pt>
    <dgm:pt modelId="{CFE848E6-3D5A-41F0-85DB-361ACB7DFCE8}" type="sibTrans" cxnId="{4C2062C8-5D68-49F4-94B2-E98C227CC013}">
      <dgm:prSet/>
      <dgm:spPr/>
      <dgm:t>
        <a:bodyPr/>
        <a:lstStyle/>
        <a:p>
          <a:endParaRPr lang="en-US"/>
        </a:p>
      </dgm:t>
    </dgm:pt>
    <dgm:pt modelId="{ECFE03DE-DE81-4219-949D-DF00A5ECCCC7}">
      <dgm:prSet phldrT="[Text]"/>
      <dgm:spPr/>
      <dgm:t>
        <a:bodyPr/>
        <a:lstStyle/>
        <a:p>
          <a:r>
            <a:rPr lang="en-US" b="1" u="sng" dirty="0"/>
            <a:t>Description</a:t>
          </a:r>
        </a:p>
      </dgm:t>
    </dgm:pt>
    <dgm:pt modelId="{EC1075C0-C79E-4E51-8B3A-696A6F15ADC6}" type="parTrans" cxnId="{F6F1415E-B9A3-426C-83FA-41A3F0BA3515}">
      <dgm:prSet/>
      <dgm:spPr/>
      <dgm:t>
        <a:bodyPr/>
        <a:lstStyle/>
        <a:p>
          <a:endParaRPr lang="en-US"/>
        </a:p>
      </dgm:t>
    </dgm:pt>
    <dgm:pt modelId="{6F54C07D-710E-40C6-BA10-815E4C16C9C2}" type="sibTrans" cxnId="{F6F1415E-B9A3-426C-83FA-41A3F0BA3515}">
      <dgm:prSet/>
      <dgm:spPr/>
      <dgm:t>
        <a:bodyPr/>
        <a:lstStyle/>
        <a:p>
          <a:endParaRPr lang="en-US"/>
        </a:p>
      </dgm:t>
    </dgm:pt>
    <dgm:pt modelId="{86FE441B-765A-4C36-9FF9-78DED7648791}">
      <dgm:prSet phldrT="[Text]"/>
      <dgm:spPr>
        <a:noFill/>
        <a:ln>
          <a:solidFill>
            <a:srgbClr val="C00000"/>
          </a:solidFill>
        </a:ln>
      </dgm:spPr>
      <dgm:t>
        <a:bodyPr/>
        <a:lstStyle/>
        <a:p>
          <a:r>
            <a:rPr lang="en-US" dirty="0">
              <a:solidFill>
                <a:schemeClr val="tx1"/>
              </a:solidFill>
            </a:rPr>
            <a:t>These samples consists of a vertical stack of copper beads, where the older sample has the beads touching each other while the newer sample has the stack with 1 mm separation.</a:t>
          </a:r>
        </a:p>
      </dgm:t>
    </dgm:pt>
    <dgm:pt modelId="{5D3A45A3-D7A3-45FA-890A-9CF6B8DFC547}" type="parTrans" cxnId="{D70536E5-7265-498B-BF95-5E4C51D72F40}">
      <dgm:prSet/>
      <dgm:spPr/>
      <dgm:t>
        <a:bodyPr/>
        <a:lstStyle/>
        <a:p>
          <a:endParaRPr lang="en-US"/>
        </a:p>
      </dgm:t>
    </dgm:pt>
    <dgm:pt modelId="{A73E66B2-BC23-456B-9EC5-BBFD0A230D73}" type="sibTrans" cxnId="{D70536E5-7265-498B-BF95-5E4C51D72F40}">
      <dgm:prSet/>
      <dgm:spPr/>
      <dgm:t>
        <a:bodyPr/>
        <a:lstStyle/>
        <a:p>
          <a:endParaRPr lang="en-US"/>
        </a:p>
      </dgm:t>
    </dgm:pt>
    <dgm:pt modelId="{C1B0EE4C-06A0-4663-B445-911DD99C56BF}">
      <dgm:prSet phldrT="[Text]"/>
      <dgm:spPr>
        <a:noFill/>
        <a:ln>
          <a:solidFill>
            <a:srgbClr val="C00000"/>
          </a:solidFill>
        </a:ln>
      </dgm:spPr>
      <dgm:t>
        <a:bodyPr/>
        <a:lstStyle/>
        <a:p>
          <a:r>
            <a:rPr lang="en-US" dirty="0">
              <a:solidFill>
                <a:schemeClr val="tx1"/>
              </a:solidFill>
            </a:rPr>
            <a:t>Different distances between the calibration sample and the detector were used. (100, 200 &amp; 300 mm for new sample and -30, 50 &amp; 200 mm for old). </a:t>
          </a:r>
        </a:p>
      </dgm:t>
    </dgm:pt>
    <dgm:pt modelId="{E39F4E63-1BAD-409E-AACE-B43770A25FE8}" type="parTrans" cxnId="{D9014F73-4464-4C4B-B094-D66441163913}">
      <dgm:prSet/>
      <dgm:spPr/>
      <dgm:t>
        <a:bodyPr/>
        <a:lstStyle/>
        <a:p>
          <a:endParaRPr lang="en-US"/>
        </a:p>
      </dgm:t>
    </dgm:pt>
    <dgm:pt modelId="{E4F39CB9-D160-467E-A4A1-C65686D0DB64}" type="sibTrans" cxnId="{D9014F73-4464-4C4B-B094-D66441163913}">
      <dgm:prSet/>
      <dgm:spPr/>
      <dgm:t>
        <a:bodyPr/>
        <a:lstStyle/>
        <a:p>
          <a:endParaRPr lang="en-US"/>
        </a:p>
      </dgm:t>
    </dgm:pt>
    <dgm:pt modelId="{98245A96-A4EA-4244-A9BD-37E937094B5F}">
      <dgm:prSet phldrT="[Text]"/>
      <dgm:spPr/>
      <dgm:t>
        <a:bodyPr/>
        <a:lstStyle/>
        <a:p>
          <a:r>
            <a:rPr lang="en-US" b="1" u="sng" dirty="0"/>
            <a:t>Process</a:t>
          </a:r>
        </a:p>
      </dgm:t>
    </dgm:pt>
    <dgm:pt modelId="{4846F871-4BC0-4E18-A3F3-7E9A613E96D1}" type="parTrans" cxnId="{D5DB2DE3-9544-49BC-B9BF-D2D1BE3B8FAA}">
      <dgm:prSet/>
      <dgm:spPr/>
      <dgm:t>
        <a:bodyPr/>
        <a:lstStyle/>
        <a:p>
          <a:endParaRPr lang="en-US"/>
        </a:p>
      </dgm:t>
    </dgm:pt>
    <dgm:pt modelId="{40FEA783-3CA3-498F-BE52-BA50F0FBDCC5}" type="sibTrans" cxnId="{D5DB2DE3-9544-49BC-B9BF-D2D1BE3B8FAA}">
      <dgm:prSet/>
      <dgm:spPr/>
      <dgm:t>
        <a:bodyPr/>
        <a:lstStyle/>
        <a:p>
          <a:endParaRPr lang="en-US"/>
        </a:p>
      </dgm:t>
    </dgm:pt>
    <dgm:pt modelId="{8D552985-F73C-4B6B-971E-BF2F790B88C2}">
      <dgm:prSet phldrT="[Text]"/>
      <dgm:spPr>
        <a:noFill/>
        <a:ln>
          <a:solidFill>
            <a:srgbClr val="C00000"/>
          </a:solidFill>
        </a:ln>
      </dgm:spPr>
      <dgm:t>
        <a:bodyPr/>
        <a:lstStyle/>
        <a:p>
          <a:r>
            <a:rPr lang="en-US" dirty="0">
              <a:solidFill>
                <a:schemeClr val="tx1"/>
              </a:solidFill>
            </a:rPr>
            <a:t>360 projections were taken along 360 degrees of rotation, and 5 projections each for DC and OB images.</a:t>
          </a:r>
        </a:p>
      </dgm:t>
    </dgm:pt>
    <dgm:pt modelId="{CDC20CBB-59D9-49B8-9BCD-292971251D14}" type="parTrans" cxnId="{103BB927-4701-47C3-9E2C-EB208ADA8FBC}">
      <dgm:prSet/>
      <dgm:spPr/>
      <dgm:t>
        <a:bodyPr/>
        <a:lstStyle/>
        <a:p>
          <a:endParaRPr lang="en-US"/>
        </a:p>
      </dgm:t>
    </dgm:pt>
    <dgm:pt modelId="{3E606140-7C3B-4FE0-9F94-A1CE74F480E3}" type="sibTrans" cxnId="{103BB927-4701-47C3-9E2C-EB208ADA8FBC}">
      <dgm:prSet/>
      <dgm:spPr/>
      <dgm:t>
        <a:bodyPr/>
        <a:lstStyle/>
        <a:p>
          <a:endParaRPr lang="en-US"/>
        </a:p>
      </dgm:t>
    </dgm:pt>
    <dgm:pt modelId="{711A4603-29DA-4509-BB51-1C4CC036ECA6}" type="pres">
      <dgm:prSet presAssocID="{B4FA1766-ED04-4604-B5EC-67CD202EEFC2}" presName="Name0" presStyleCnt="0">
        <dgm:presLayoutVars>
          <dgm:dir/>
          <dgm:animLvl val="lvl"/>
          <dgm:resizeHandles val="exact"/>
        </dgm:presLayoutVars>
      </dgm:prSet>
      <dgm:spPr/>
    </dgm:pt>
    <dgm:pt modelId="{DBF06824-B964-4C3D-9589-A6B3E017F33B}" type="pres">
      <dgm:prSet presAssocID="{7DA69BC3-EC3D-4C5F-9831-813C438126F1}" presName="linNode" presStyleCnt="0"/>
      <dgm:spPr/>
    </dgm:pt>
    <dgm:pt modelId="{80C2D9F5-9675-4779-80CE-9643781392B1}" type="pres">
      <dgm:prSet presAssocID="{7DA69BC3-EC3D-4C5F-9831-813C438126F1}" presName="parTx" presStyleLbl="revTx" presStyleIdx="0" presStyleCnt="3">
        <dgm:presLayoutVars>
          <dgm:chMax val="1"/>
          <dgm:bulletEnabled val="1"/>
        </dgm:presLayoutVars>
      </dgm:prSet>
      <dgm:spPr/>
    </dgm:pt>
    <dgm:pt modelId="{C4F8172E-124E-4F1C-9B6D-1AD812EF44EE}" type="pres">
      <dgm:prSet presAssocID="{7DA69BC3-EC3D-4C5F-9831-813C438126F1}" presName="bracket" presStyleLbl="parChTrans1D1" presStyleIdx="0" presStyleCnt="3"/>
      <dgm:spPr/>
    </dgm:pt>
    <dgm:pt modelId="{DB76BB6B-425C-4C7A-829C-E617DFAAEFB4}" type="pres">
      <dgm:prSet presAssocID="{7DA69BC3-EC3D-4C5F-9831-813C438126F1}" presName="spH" presStyleCnt="0"/>
      <dgm:spPr/>
    </dgm:pt>
    <dgm:pt modelId="{1F20F6D4-9FB5-4A86-9DBE-3B1AA5053BC0}" type="pres">
      <dgm:prSet presAssocID="{7DA69BC3-EC3D-4C5F-9831-813C438126F1}" presName="desTx" presStyleLbl="node1" presStyleIdx="0" presStyleCnt="3">
        <dgm:presLayoutVars>
          <dgm:bulletEnabled val="1"/>
        </dgm:presLayoutVars>
      </dgm:prSet>
      <dgm:spPr/>
    </dgm:pt>
    <dgm:pt modelId="{BC57FA1E-C15D-4B9C-86C6-490215D9E8EA}" type="pres">
      <dgm:prSet presAssocID="{BF04649E-4502-4448-BD5E-EED4A5120DB5}" presName="spV" presStyleCnt="0"/>
      <dgm:spPr/>
    </dgm:pt>
    <dgm:pt modelId="{1B0A2EF2-B76C-486F-B7C7-140BCEEC1147}" type="pres">
      <dgm:prSet presAssocID="{ECFE03DE-DE81-4219-949D-DF00A5ECCCC7}" presName="linNode" presStyleCnt="0"/>
      <dgm:spPr/>
    </dgm:pt>
    <dgm:pt modelId="{D13A9B16-55DA-4762-AA4D-1FCF63DB8F25}" type="pres">
      <dgm:prSet presAssocID="{ECFE03DE-DE81-4219-949D-DF00A5ECCCC7}" presName="parTx" presStyleLbl="revTx" presStyleIdx="1" presStyleCnt="3">
        <dgm:presLayoutVars>
          <dgm:chMax val="1"/>
          <dgm:bulletEnabled val="1"/>
        </dgm:presLayoutVars>
      </dgm:prSet>
      <dgm:spPr/>
    </dgm:pt>
    <dgm:pt modelId="{1A18AB76-7FF7-4276-8CAE-4016EFF2EE67}" type="pres">
      <dgm:prSet presAssocID="{ECFE03DE-DE81-4219-949D-DF00A5ECCCC7}" presName="bracket" presStyleLbl="parChTrans1D1" presStyleIdx="1" presStyleCnt="3"/>
      <dgm:spPr/>
    </dgm:pt>
    <dgm:pt modelId="{2F9C04E6-F633-4F40-BA21-D79C426B5F7F}" type="pres">
      <dgm:prSet presAssocID="{ECFE03DE-DE81-4219-949D-DF00A5ECCCC7}" presName="spH" presStyleCnt="0"/>
      <dgm:spPr/>
    </dgm:pt>
    <dgm:pt modelId="{036D057E-9CE5-402A-84B2-F8E3D6683046}" type="pres">
      <dgm:prSet presAssocID="{ECFE03DE-DE81-4219-949D-DF00A5ECCCC7}" presName="desTx" presStyleLbl="node1" presStyleIdx="1" presStyleCnt="3">
        <dgm:presLayoutVars>
          <dgm:bulletEnabled val="1"/>
        </dgm:presLayoutVars>
      </dgm:prSet>
      <dgm:spPr/>
    </dgm:pt>
    <dgm:pt modelId="{81A13532-0F39-4CF6-A696-914CED8EC711}" type="pres">
      <dgm:prSet presAssocID="{6F54C07D-710E-40C6-BA10-815E4C16C9C2}" presName="spV" presStyleCnt="0"/>
      <dgm:spPr/>
    </dgm:pt>
    <dgm:pt modelId="{852566B4-08E7-4019-BFF1-695F2814A0F5}" type="pres">
      <dgm:prSet presAssocID="{98245A96-A4EA-4244-A9BD-37E937094B5F}" presName="linNode" presStyleCnt="0"/>
      <dgm:spPr/>
    </dgm:pt>
    <dgm:pt modelId="{3A74954D-05D0-4A58-987B-DB1996862DDA}" type="pres">
      <dgm:prSet presAssocID="{98245A96-A4EA-4244-A9BD-37E937094B5F}" presName="parTx" presStyleLbl="revTx" presStyleIdx="2" presStyleCnt="3">
        <dgm:presLayoutVars>
          <dgm:chMax val="1"/>
          <dgm:bulletEnabled val="1"/>
        </dgm:presLayoutVars>
      </dgm:prSet>
      <dgm:spPr/>
    </dgm:pt>
    <dgm:pt modelId="{56C22064-53E7-47BC-B1A0-69D2FFDB1B38}" type="pres">
      <dgm:prSet presAssocID="{98245A96-A4EA-4244-A9BD-37E937094B5F}" presName="bracket" presStyleLbl="parChTrans1D1" presStyleIdx="2" presStyleCnt="3"/>
      <dgm:spPr/>
    </dgm:pt>
    <dgm:pt modelId="{FE939BCC-D86E-4347-BD8A-FDAC23C32D61}" type="pres">
      <dgm:prSet presAssocID="{98245A96-A4EA-4244-A9BD-37E937094B5F}" presName="spH" presStyleCnt="0"/>
      <dgm:spPr/>
    </dgm:pt>
    <dgm:pt modelId="{C5371BE0-21D6-4E6F-A73B-CFF5563B2483}" type="pres">
      <dgm:prSet presAssocID="{98245A96-A4EA-4244-A9BD-37E937094B5F}" presName="desTx" presStyleLbl="node1" presStyleIdx="2" presStyleCnt="3">
        <dgm:presLayoutVars>
          <dgm:bulletEnabled val="1"/>
        </dgm:presLayoutVars>
      </dgm:prSet>
      <dgm:spPr/>
    </dgm:pt>
  </dgm:ptLst>
  <dgm:cxnLst>
    <dgm:cxn modelId="{803A4F1E-A3F1-45A2-962D-FDD68D787F09}" type="presOf" srcId="{E6218C72-F839-4F50-9193-CAEFDE5850FB}" destId="{1F20F6D4-9FB5-4A86-9DBE-3B1AA5053BC0}" srcOrd="0" destOrd="0" presId="urn:diagrams.loki3.com/BracketList"/>
    <dgm:cxn modelId="{103BB927-4701-47C3-9E2C-EB208ADA8FBC}" srcId="{98245A96-A4EA-4244-A9BD-37E937094B5F}" destId="{8D552985-F73C-4B6B-971E-BF2F790B88C2}" srcOrd="1" destOrd="0" parTransId="{CDC20CBB-59D9-49B8-9BCD-292971251D14}" sibTransId="{3E606140-7C3B-4FE0-9F94-A1CE74F480E3}"/>
    <dgm:cxn modelId="{082DB930-9453-43DC-8614-6EB43A03B46C}" srcId="{B4FA1766-ED04-4604-B5EC-67CD202EEFC2}" destId="{7DA69BC3-EC3D-4C5F-9831-813C438126F1}" srcOrd="0" destOrd="0" parTransId="{09EFF247-4AEC-4C1E-A621-E382D58C8733}" sibTransId="{BF04649E-4502-4448-BD5E-EED4A5120DB5}"/>
    <dgm:cxn modelId="{2D8F1E5B-F054-4AB7-841B-CA6B1F6A7097}" type="presOf" srcId="{B4FA1766-ED04-4604-B5EC-67CD202EEFC2}" destId="{711A4603-29DA-4509-BB51-1C4CC036ECA6}" srcOrd="0" destOrd="0" presId="urn:diagrams.loki3.com/BracketList"/>
    <dgm:cxn modelId="{F6F1415E-B9A3-426C-83FA-41A3F0BA3515}" srcId="{B4FA1766-ED04-4604-B5EC-67CD202EEFC2}" destId="{ECFE03DE-DE81-4219-949D-DF00A5ECCCC7}" srcOrd="1" destOrd="0" parTransId="{EC1075C0-C79E-4E51-8B3A-696A6F15ADC6}" sibTransId="{6F54C07D-710E-40C6-BA10-815E4C16C9C2}"/>
    <dgm:cxn modelId="{DDAB216D-7E93-421F-8DD2-2244ED947B0F}" type="presOf" srcId="{98245A96-A4EA-4244-A9BD-37E937094B5F}" destId="{3A74954D-05D0-4A58-987B-DB1996862DDA}" srcOrd="0" destOrd="0" presId="urn:diagrams.loki3.com/BracketList"/>
    <dgm:cxn modelId="{D9014F73-4464-4C4B-B094-D66441163913}" srcId="{98245A96-A4EA-4244-A9BD-37E937094B5F}" destId="{C1B0EE4C-06A0-4663-B445-911DD99C56BF}" srcOrd="0" destOrd="0" parTransId="{E39F4E63-1BAD-409E-AACE-B43770A25FE8}" sibTransId="{E4F39CB9-D160-467E-A4A1-C65686D0DB64}"/>
    <dgm:cxn modelId="{ACD18576-A51C-4408-8FC4-24DF3CD6E13F}" type="presOf" srcId="{7DA69BC3-EC3D-4C5F-9831-813C438126F1}" destId="{80C2D9F5-9675-4779-80CE-9643781392B1}" srcOrd="0" destOrd="0" presId="urn:diagrams.loki3.com/BracketList"/>
    <dgm:cxn modelId="{5B71448B-00F0-4036-B0D1-682836A273A1}" type="presOf" srcId="{8D552985-F73C-4B6B-971E-BF2F790B88C2}" destId="{C5371BE0-21D6-4E6F-A73B-CFF5563B2483}" srcOrd="0" destOrd="1" presId="urn:diagrams.loki3.com/BracketList"/>
    <dgm:cxn modelId="{C6755EA0-B9A2-45A0-91DF-65F68A242BDC}" type="presOf" srcId="{ECFE03DE-DE81-4219-949D-DF00A5ECCCC7}" destId="{D13A9B16-55DA-4762-AA4D-1FCF63DB8F25}" srcOrd="0" destOrd="0" presId="urn:diagrams.loki3.com/BracketList"/>
    <dgm:cxn modelId="{4C2062C8-5D68-49F4-94B2-E98C227CC013}" srcId="{7DA69BC3-EC3D-4C5F-9831-813C438126F1}" destId="{E6218C72-F839-4F50-9193-CAEFDE5850FB}" srcOrd="0" destOrd="0" parTransId="{F85EA88D-5168-4FE3-AA58-D74BF3A04DF9}" sibTransId="{CFE848E6-3D5A-41F0-85DB-361ACB7DFCE8}"/>
    <dgm:cxn modelId="{F5784CD9-0F15-4A85-95CA-6A9F3C082953}" type="presOf" srcId="{86FE441B-765A-4C36-9FF9-78DED7648791}" destId="{036D057E-9CE5-402A-84B2-F8E3D6683046}" srcOrd="0" destOrd="0" presId="urn:diagrams.loki3.com/BracketList"/>
    <dgm:cxn modelId="{D5DB2DE3-9544-49BC-B9BF-D2D1BE3B8FAA}" srcId="{B4FA1766-ED04-4604-B5EC-67CD202EEFC2}" destId="{98245A96-A4EA-4244-A9BD-37E937094B5F}" srcOrd="2" destOrd="0" parTransId="{4846F871-4BC0-4E18-A3F3-7E9A613E96D1}" sibTransId="{40FEA783-3CA3-498F-BE52-BA50F0FBDCC5}"/>
    <dgm:cxn modelId="{D70536E5-7265-498B-BF95-5E4C51D72F40}" srcId="{ECFE03DE-DE81-4219-949D-DF00A5ECCCC7}" destId="{86FE441B-765A-4C36-9FF9-78DED7648791}" srcOrd="0" destOrd="0" parTransId="{5D3A45A3-D7A3-45FA-890A-9CF6B8DFC547}" sibTransId="{A73E66B2-BC23-456B-9EC5-BBFD0A230D73}"/>
    <dgm:cxn modelId="{A3DB7DEB-1407-4800-81A1-2FC4C341F492}" type="presOf" srcId="{C1B0EE4C-06A0-4663-B445-911DD99C56BF}" destId="{C5371BE0-21D6-4E6F-A73B-CFF5563B2483}" srcOrd="0" destOrd="0" presId="urn:diagrams.loki3.com/BracketList"/>
    <dgm:cxn modelId="{FB2D841A-47A1-45E0-9123-5D0CBB671B1A}" type="presParOf" srcId="{711A4603-29DA-4509-BB51-1C4CC036ECA6}" destId="{DBF06824-B964-4C3D-9589-A6B3E017F33B}" srcOrd="0" destOrd="0" presId="urn:diagrams.loki3.com/BracketList"/>
    <dgm:cxn modelId="{3FF515F6-19A4-4F76-94B4-435613ABA7F3}" type="presParOf" srcId="{DBF06824-B964-4C3D-9589-A6B3E017F33B}" destId="{80C2D9F5-9675-4779-80CE-9643781392B1}" srcOrd="0" destOrd="0" presId="urn:diagrams.loki3.com/BracketList"/>
    <dgm:cxn modelId="{BABD2781-91FC-49C6-B259-B604E2A9E77B}" type="presParOf" srcId="{DBF06824-B964-4C3D-9589-A6B3E017F33B}" destId="{C4F8172E-124E-4F1C-9B6D-1AD812EF44EE}" srcOrd="1" destOrd="0" presId="urn:diagrams.loki3.com/BracketList"/>
    <dgm:cxn modelId="{696F2C8F-5208-4998-8D23-9EBA648FB30A}" type="presParOf" srcId="{DBF06824-B964-4C3D-9589-A6B3E017F33B}" destId="{DB76BB6B-425C-4C7A-829C-E617DFAAEFB4}" srcOrd="2" destOrd="0" presId="urn:diagrams.loki3.com/BracketList"/>
    <dgm:cxn modelId="{98E103BD-694A-44AF-827D-9FB050F915FE}" type="presParOf" srcId="{DBF06824-B964-4C3D-9589-A6B3E017F33B}" destId="{1F20F6D4-9FB5-4A86-9DBE-3B1AA5053BC0}" srcOrd="3" destOrd="0" presId="urn:diagrams.loki3.com/BracketList"/>
    <dgm:cxn modelId="{2F068604-7052-4BDD-9FD3-DE9CF62650C3}" type="presParOf" srcId="{711A4603-29DA-4509-BB51-1C4CC036ECA6}" destId="{BC57FA1E-C15D-4B9C-86C6-490215D9E8EA}" srcOrd="1" destOrd="0" presId="urn:diagrams.loki3.com/BracketList"/>
    <dgm:cxn modelId="{40189897-7CE6-4D62-90F3-C5315BCA2DC3}" type="presParOf" srcId="{711A4603-29DA-4509-BB51-1C4CC036ECA6}" destId="{1B0A2EF2-B76C-486F-B7C7-140BCEEC1147}" srcOrd="2" destOrd="0" presId="urn:diagrams.loki3.com/BracketList"/>
    <dgm:cxn modelId="{54EFAFE6-9BFE-4CB4-A11B-8314C2A887D4}" type="presParOf" srcId="{1B0A2EF2-B76C-486F-B7C7-140BCEEC1147}" destId="{D13A9B16-55DA-4762-AA4D-1FCF63DB8F25}" srcOrd="0" destOrd="0" presId="urn:diagrams.loki3.com/BracketList"/>
    <dgm:cxn modelId="{5DCE4AE5-7AE4-4F16-B787-FEC627FCAE95}" type="presParOf" srcId="{1B0A2EF2-B76C-486F-B7C7-140BCEEC1147}" destId="{1A18AB76-7FF7-4276-8CAE-4016EFF2EE67}" srcOrd="1" destOrd="0" presId="urn:diagrams.loki3.com/BracketList"/>
    <dgm:cxn modelId="{6EE100CF-21D6-40DE-BC82-C1E087B87F4C}" type="presParOf" srcId="{1B0A2EF2-B76C-486F-B7C7-140BCEEC1147}" destId="{2F9C04E6-F633-4F40-BA21-D79C426B5F7F}" srcOrd="2" destOrd="0" presId="urn:diagrams.loki3.com/BracketList"/>
    <dgm:cxn modelId="{D23C1EF0-7389-4227-B071-488AA3F8C36E}" type="presParOf" srcId="{1B0A2EF2-B76C-486F-B7C7-140BCEEC1147}" destId="{036D057E-9CE5-402A-84B2-F8E3D6683046}" srcOrd="3" destOrd="0" presId="urn:diagrams.loki3.com/BracketList"/>
    <dgm:cxn modelId="{887F32DA-4CBB-4003-A0FE-11DFE27E8A5E}" type="presParOf" srcId="{711A4603-29DA-4509-BB51-1C4CC036ECA6}" destId="{81A13532-0F39-4CF6-A696-914CED8EC711}" srcOrd="3" destOrd="0" presId="urn:diagrams.loki3.com/BracketList"/>
    <dgm:cxn modelId="{338DCFDB-CDB2-48F3-895B-2F8D25B210BD}" type="presParOf" srcId="{711A4603-29DA-4509-BB51-1C4CC036ECA6}" destId="{852566B4-08E7-4019-BFF1-695F2814A0F5}" srcOrd="4" destOrd="0" presId="urn:diagrams.loki3.com/BracketList"/>
    <dgm:cxn modelId="{1DA32ED9-FA74-4305-B5E3-68687997D695}" type="presParOf" srcId="{852566B4-08E7-4019-BFF1-695F2814A0F5}" destId="{3A74954D-05D0-4A58-987B-DB1996862DDA}" srcOrd="0" destOrd="0" presId="urn:diagrams.loki3.com/BracketList"/>
    <dgm:cxn modelId="{F0514373-1806-4708-8B4A-47664353F211}" type="presParOf" srcId="{852566B4-08E7-4019-BFF1-695F2814A0F5}" destId="{56C22064-53E7-47BC-B1A0-69D2FFDB1B38}" srcOrd="1" destOrd="0" presId="urn:diagrams.loki3.com/BracketList"/>
    <dgm:cxn modelId="{5049CF0F-74DF-4774-94B9-627E6563E206}" type="presParOf" srcId="{852566B4-08E7-4019-BFF1-695F2814A0F5}" destId="{FE939BCC-D86E-4347-BD8A-FDAC23C32D61}" srcOrd="2" destOrd="0" presId="urn:diagrams.loki3.com/BracketList"/>
    <dgm:cxn modelId="{AA41D165-22CA-4623-A6D0-F7781DF90F3E}" type="presParOf" srcId="{852566B4-08E7-4019-BFF1-695F2814A0F5}" destId="{C5371BE0-21D6-4E6F-A73B-CFF5563B2483}" srcOrd="3" destOrd="0" presId="urn:diagrams.loki3.com/Bracket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9441AF13-C2B6-42F8-864E-3880861F4968}" type="doc">
      <dgm:prSet loTypeId="urn:microsoft.com/office/officeart/2005/8/layout/radial2" loCatId="relationship" qsTypeId="urn:microsoft.com/office/officeart/2005/8/quickstyle/simple1" qsCatId="simple" csTypeId="urn:microsoft.com/office/officeart/2005/8/colors/accent1_2" csCatId="accent1" phldr="1"/>
      <dgm:spPr/>
      <dgm:t>
        <a:bodyPr/>
        <a:lstStyle/>
        <a:p>
          <a:endParaRPr lang="en-US"/>
        </a:p>
      </dgm:t>
    </dgm:pt>
    <dgm:pt modelId="{BA30A35B-1767-408D-BA01-9763953E0276}">
      <dgm:prSet phldrT="[Text]" custT="1"/>
      <dgm:spPr>
        <a:solidFill>
          <a:schemeClr val="tx2">
            <a:lumMod val="60000"/>
            <a:lumOff val="40000"/>
          </a:schemeClr>
        </a:solidFill>
      </dgm:spPr>
      <dgm:t>
        <a:bodyPr/>
        <a:lstStyle/>
        <a:p>
          <a:r>
            <a:rPr lang="en-US" sz="1200" b="1" dirty="0"/>
            <a:t>Reconstruction</a:t>
          </a:r>
        </a:p>
      </dgm:t>
    </dgm:pt>
    <dgm:pt modelId="{A79BF804-A094-4DAF-BEE3-4B49FA9C7C36}" type="parTrans" cxnId="{D24180C7-9F5B-45C8-AD6B-2955CFB63F03}">
      <dgm:prSet/>
      <dgm:spPr/>
      <dgm:t>
        <a:bodyPr/>
        <a:lstStyle/>
        <a:p>
          <a:endParaRPr lang="en-US"/>
        </a:p>
      </dgm:t>
    </dgm:pt>
    <dgm:pt modelId="{CF7ACC5F-BCE5-47E5-A1E4-0887BCF6080E}" type="sibTrans" cxnId="{D24180C7-9F5B-45C8-AD6B-2955CFB63F03}">
      <dgm:prSet/>
      <dgm:spPr/>
      <dgm:t>
        <a:bodyPr/>
        <a:lstStyle/>
        <a:p>
          <a:endParaRPr lang="en-US"/>
        </a:p>
      </dgm:t>
    </dgm:pt>
    <dgm:pt modelId="{CB79955C-C033-4044-AF91-EB1BD8B87FD6}">
      <dgm:prSet phldrT="[Text]" custT="1"/>
      <dgm:spPr/>
      <dgm:t>
        <a:bodyPr/>
        <a:lstStyle/>
        <a:p>
          <a:r>
            <a:rPr lang="en-US" sz="1400" dirty="0"/>
            <a:t>Creating a 3D image from the 2D projection data.</a:t>
          </a:r>
        </a:p>
      </dgm:t>
    </dgm:pt>
    <dgm:pt modelId="{E64273FF-AB3B-4FC5-97E1-427E7FA88041}" type="parTrans" cxnId="{DE60B2BA-0B79-428A-B1F3-5581574B949F}">
      <dgm:prSet/>
      <dgm:spPr/>
      <dgm:t>
        <a:bodyPr/>
        <a:lstStyle/>
        <a:p>
          <a:endParaRPr lang="en-US"/>
        </a:p>
      </dgm:t>
    </dgm:pt>
    <dgm:pt modelId="{01BBCF09-3E60-49EF-8913-3A9D8DFEE044}" type="sibTrans" cxnId="{DE60B2BA-0B79-428A-B1F3-5581574B949F}">
      <dgm:prSet/>
      <dgm:spPr/>
      <dgm:t>
        <a:bodyPr/>
        <a:lstStyle/>
        <a:p>
          <a:endParaRPr lang="en-US"/>
        </a:p>
      </dgm:t>
    </dgm:pt>
    <dgm:pt modelId="{4CDABFE6-FEC4-4FAF-8792-391BFED7BBE3}">
      <dgm:prSet phldrT="[Text]" custT="1"/>
      <dgm:spPr/>
      <dgm:t>
        <a:bodyPr/>
        <a:lstStyle/>
        <a:p>
          <a:r>
            <a:rPr lang="en-US" sz="1400" dirty="0" err="1"/>
            <a:t>MuhRec</a:t>
          </a:r>
          <a:r>
            <a:rPr lang="en-US" sz="1400" dirty="0"/>
            <a:t> software</a:t>
          </a:r>
        </a:p>
      </dgm:t>
    </dgm:pt>
    <dgm:pt modelId="{78E31651-618E-461E-BA48-94487AE7E1B2}" type="parTrans" cxnId="{08A71B35-1E0B-44BA-9666-2DA46BE16861}">
      <dgm:prSet/>
      <dgm:spPr/>
      <dgm:t>
        <a:bodyPr/>
        <a:lstStyle/>
        <a:p>
          <a:endParaRPr lang="en-US"/>
        </a:p>
      </dgm:t>
    </dgm:pt>
    <dgm:pt modelId="{E69B4A0C-9015-4DAE-84A2-0CA97F9F8E05}" type="sibTrans" cxnId="{08A71B35-1E0B-44BA-9666-2DA46BE16861}">
      <dgm:prSet/>
      <dgm:spPr/>
      <dgm:t>
        <a:bodyPr/>
        <a:lstStyle/>
        <a:p>
          <a:endParaRPr lang="en-US"/>
        </a:p>
      </dgm:t>
    </dgm:pt>
    <dgm:pt modelId="{F56182E0-1EE6-4436-BD6D-9772E532D9F0}">
      <dgm:prSet phldrT="[Text]" custT="1"/>
      <dgm:spPr>
        <a:solidFill>
          <a:schemeClr val="accent4">
            <a:lumMod val="60000"/>
            <a:lumOff val="40000"/>
          </a:schemeClr>
        </a:solidFill>
      </dgm:spPr>
      <dgm:t>
        <a:bodyPr/>
        <a:lstStyle/>
        <a:p>
          <a:r>
            <a:rPr lang="en-US" sz="1400" b="1" i="0" dirty="0"/>
            <a:t>Registration</a:t>
          </a:r>
        </a:p>
      </dgm:t>
    </dgm:pt>
    <dgm:pt modelId="{38BA3F7A-ED6C-4FF8-8FB7-536089075EFB}" type="parTrans" cxnId="{5F780C1B-6FC4-49C7-8D46-8F9E8E4BEBCA}">
      <dgm:prSet/>
      <dgm:spPr/>
      <dgm:t>
        <a:bodyPr/>
        <a:lstStyle/>
        <a:p>
          <a:endParaRPr lang="en-US"/>
        </a:p>
      </dgm:t>
    </dgm:pt>
    <dgm:pt modelId="{12CE257E-F9EF-4F6D-80D7-5F2248967743}" type="sibTrans" cxnId="{5F780C1B-6FC4-49C7-8D46-8F9E8E4BEBCA}">
      <dgm:prSet/>
      <dgm:spPr/>
      <dgm:t>
        <a:bodyPr/>
        <a:lstStyle/>
        <a:p>
          <a:endParaRPr lang="en-US"/>
        </a:p>
      </dgm:t>
    </dgm:pt>
    <dgm:pt modelId="{866D22FB-33D0-4CC0-A826-6FEAEF3B3313}">
      <dgm:prSet phldrT="[Text]" custT="1"/>
      <dgm:spPr/>
      <dgm:t>
        <a:bodyPr/>
        <a:lstStyle/>
        <a:p>
          <a:r>
            <a:rPr lang="en-US" sz="1400" dirty="0"/>
            <a:t>Aligning two or more images to match spatially.</a:t>
          </a:r>
        </a:p>
      </dgm:t>
    </dgm:pt>
    <dgm:pt modelId="{0EC26074-6ADF-493F-864E-E0395638550B}" type="parTrans" cxnId="{0FECD851-932D-463E-8034-AB6A35E6CE05}">
      <dgm:prSet/>
      <dgm:spPr/>
      <dgm:t>
        <a:bodyPr/>
        <a:lstStyle/>
        <a:p>
          <a:endParaRPr lang="en-US"/>
        </a:p>
      </dgm:t>
    </dgm:pt>
    <dgm:pt modelId="{6659B731-E834-48C7-8322-F114EFBBFBFD}" type="sibTrans" cxnId="{0FECD851-932D-463E-8034-AB6A35E6CE05}">
      <dgm:prSet/>
      <dgm:spPr/>
      <dgm:t>
        <a:bodyPr/>
        <a:lstStyle/>
        <a:p>
          <a:endParaRPr lang="en-US"/>
        </a:p>
      </dgm:t>
    </dgm:pt>
    <dgm:pt modelId="{CE51C161-D088-4DC7-B7F8-7136C9F0427C}">
      <dgm:prSet phldrT="[Text]" custT="1"/>
      <dgm:spPr/>
      <dgm:t>
        <a:bodyPr/>
        <a:lstStyle/>
        <a:p>
          <a:r>
            <a:rPr lang="en-US" sz="1400" dirty="0" err="1"/>
            <a:t>SimpleElastix</a:t>
          </a:r>
          <a:r>
            <a:rPr lang="en-US" sz="1400" dirty="0"/>
            <a:t> Library (Python Interface)</a:t>
          </a:r>
        </a:p>
      </dgm:t>
    </dgm:pt>
    <dgm:pt modelId="{E8382312-5792-46F2-93D0-66BB69761046}" type="parTrans" cxnId="{B9FD4E38-ABA4-4DE2-8510-8C8179C7488F}">
      <dgm:prSet/>
      <dgm:spPr/>
      <dgm:t>
        <a:bodyPr/>
        <a:lstStyle/>
        <a:p>
          <a:endParaRPr lang="en-US"/>
        </a:p>
      </dgm:t>
    </dgm:pt>
    <dgm:pt modelId="{D4FA4B0C-4123-4684-B439-DDA42BD4E414}" type="sibTrans" cxnId="{B9FD4E38-ABA4-4DE2-8510-8C8179C7488F}">
      <dgm:prSet/>
      <dgm:spPr/>
      <dgm:t>
        <a:bodyPr/>
        <a:lstStyle/>
        <a:p>
          <a:endParaRPr lang="en-US"/>
        </a:p>
      </dgm:t>
    </dgm:pt>
    <dgm:pt modelId="{5A257B8A-43C7-4CE1-BDE3-04324B86C466}">
      <dgm:prSet phldrT="[Text]" custT="1"/>
      <dgm:spPr>
        <a:solidFill>
          <a:schemeClr val="accent3">
            <a:lumMod val="60000"/>
            <a:lumOff val="40000"/>
          </a:schemeClr>
        </a:solidFill>
      </dgm:spPr>
      <dgm:t>
        <a:bodyPr/>
        <a:lstStyle/>
        <a:p>
          <a:r>
            <a:rPr lang="en-US" sz="1200" b="1" dirty="0"/>
            <a:t>Segmentation</a:t>
          </a:r>
        </a:p>
      </dgm:t>
    </dgm:pt>
    <dgm:pt modelId="{8AFCE57E-2FDE-4A6F-8DDE-3DD7C12046BF}" type="parTrans" cxnId="{D9D8E65F-299D-435F-B1FA-C42C3076FBE7}">
      <dgm:prSet/>
      <dgm:spPr/>
      <dgm:t>
        <a:bodyPr/>
        <a:lstStyle/>
        <a:p>
          <a:endParaRPr lang="en-US"/>
        </a:p>
      </dgm:t>
    </dgm:pt>
    <dgm:pt modelId="{FFE97395-A94B-488B-9F9E-94ED328D8DE5}" type="sibTrans" cxnId="{D9D8E65F-299D-435F-B1FA-C42C3076FBE7}">
      <dgm:prSet/>
      <dgm:spPr/>
      <dgm:t>
        <a:bodyPr/>
        <a:lstStyle/>
        <a:p>
          <a:endParaRPr lang="en-US"/>
        </a:p>
      </dgm:t>
    </dgm:pt>
    <dgm:pt modelId="{11BDBF9E-8F69-40CF-9515-8BFC6DE31813}">
      <dgm:prSet phldrT="[Text]" custT="1"/>
      <dgm:spPr/>
      <dgm:t>
        <a:bodyPr/>
        <a:lstStyle/>
        <a:p>
          <a:r>
            <a:rPr lang="en-US" sz="1400" dirty="0"/>
            <a:t>Identifying different regions in the images depending on different classes of material in the sample.</a:t>
          </a:r>
        </a:p>
      </dgm:t>
    </dgm:pt>
    <dgm:pt modelId="{6654F3F4-AA59-4D51-81C3-6A8DFE9527B8}" type="parTrans" cxnId="{1F6E5456-AB40-4BC0-8F0D-11E921BA3960}">
      <dgm:prSet/>
      <dgm:spPr/>
      <dgm:t>
        <a:bodyPr/>
        <a:lstStyle/>
        <a:p>
          <a:endParaRPr lang="en-US"/>
        </a:p>
      </dgm:t>
    </dgm:pt>
    <dgm:pt modelId="{777E2BE7-6E49-4E96-9082-A059BA8E5AA6}" type="sibTrans" cxnId="{1F6E5456-AB40-4BC0-8F0D-11E921BA3960}">
      <dgm:prSet/>
      <dgm:spPr/>
      <dgm:t>
        <a:bodyPr/>
        <a:lstStyle/>
        <a:p>
          <a:endParaRPr lang="en-US"/>
        </a:p>
      </dgm:t>
    </dgm:pt>
    <dgm:pt modelId="{0098CD0F-42CE-4491-BD97-60B91EF41F74}">
      <dgm:prSet phldrT="[Text]" custT="1"/>
      <dgm:spPr/>
      <dgm:t>
        <a:bodyPr/>
        <a:lstStyle/>
        <a:p>
          <a:r>
            <a:rPr lang="en-US" sz="1400" dirty="0"/>
            <a:t>Types: K-means, Fuzzy c-means, GMM, Spectral, Mean shift clustering, etc.</a:t>
          </a:r>
        </a:p>
      </dgm:t>
    </dgm:pt>
    <dgm:pt modelId="{93091929-FF13-4510-A9F9-65C117778C43}" type="parTrans" cxnId="{DA852410-5F5C-40E2-B566-94169EF0D947}">
      <dgm:prSet/>
      <dgm:spPr/>
      <dgm:t>
        <a:bodyPr/>
        <a:lstStyle/>
        <a:p>
          <a:endParaRPr lang="en-US"/>
        </a:p>
      </dgm:t>
    </dgm:pt>
    <dgm:pt modelId="{6B878565-928B-4FC7-A2C6-27F6C948CE98}" type="sibTrans" cxnId="{DA852410-5F5C-40E2-B566-94169EF0D947}">
      <dgm:prSet/>
      <dgm:spPr/>
      <dgm:t>
        <a:bodyPr/>
        <a:lstStyle/>
        <a:p>
          <a:endParaRPr lang="en-US"/>
        </a:p>
      </dgm:t>
    </dgm:pt>
    <dgm:pt modelId="{7312B60A-D406-42C7-80D1-4010A2656A1F}" type="pres">
      <dgm:prSet presAssocID="{9441AF13-C2B6-42F8-864E-3880861F4968}" presName="composite" presStyleCnt="0">
        <dgm:presLayoutVars>
          <dgm:chMax val="5"/>
          <dgm:dir/>
          <dgm:animLvl val="ctr"/>
          <dgm:resizeHandles val="exact"/>
        </dgm:presLayoutVars>
      </dgm:prSet>
      <dgm:spPr/>
    </dgm:pt>
    <dgm:pt modelId="{828EC43B-5344-49A0-9AEE-24CC12D4D519}" type="pres">
      <dgm:prSet presAssocID="{9441AF13-C2B6-42F8-864E-3880861F4968}" presName="cycle" presStyleCnt="0"/>
      <dgm:spPr/>
    </dgm:pt>
    <dgm:pt modelId="{90430CB6-86E2-4427-9CBE-03CA1456D792}" type="pres">
      <dgm:prSet presAssocID="{9441AF13-C2B6-42F8-864E-3880861F4968}" presName="centerShape" presStyleCnt="0"/>
      <dgm:spPr/>
    </dgm:pt>
    <dgm:pt modelId="{BFF60EE4-8982-4DE0-947D-E0EEAB27DAF0}" type="pres">
      <dgm:prSet presAssocID="{9441AF13-C2B6-42F8-864E-3880861F4968}" presName="connSite" presStyleLbl="node1" presStyleIdx="0" presStyleCnt="4"/>
      <dgm:spPr/>
    </dgm:pt>
    <dgm:pt modelId="{D2E94E0A-4CCF-4618-934B-BEFBF4418EF0}" type="pres">
      <dgm:prSet presAssocID="{9441AF13-C2B6-42F8-864E-3880861F4968}" presName="visible" presStyleLbl="node1" presStyleIdx="0" presStyleCnt="4" custScaleX="117195" custScaleY="119183"/>
      <dgm:spPr>
        <a:blipFill dpi="0" rotWithShape="1">
          <a:blip xmlns:r="http://schemas.openxmlformats.org/officeDocument/2006/relationships" r:embed="rId1"/>
          <a:srcRect/>
          <a:stretch>
            <a:fillRect l="-12797" t="-943" r="-12797" b="-943"/>
          </a:stretch>
        </a:blipFill>
      </dgm:spPr>
    </dgm:pt>
    <dgm:pt modelId="{B41DE28D-C12D-4AD6-8A0C-F26E644DEC0C}" type="pres">
      <dgm:prSet presAssocID="{A79BF804-A094-4DAF-BEE3-4B49FA9C7C36}" presName="Name25" presStyleLbl="parChTrans1D1" presStyleIdx="0" presStyleCnt="3"/>
      <dgm:spPr/>
    </dgm:pt>
    <dgm:pt modelId="{FB1A2141-1D88-41EB-A60F-70F082A9B961}" type="pres">
      <dgm:prSet presAssocID="{BA30A35B-1767-408D-BA01-9763953E0276}" presName="node" presStyleCnt="0"/>
      <dgm:spPr/>
    </dgm:pt>
    <dgm:pt modelId="{87F60558-C1B7-4B2C-A38A-CF27A03BA4A8}" type="pres">
      <dgm:prSet presAssocID="{BA30A35B-1767-408D-BA01-9763953E0276}" presName="parentNode" presStyleLbl="node1" presStyleIdx="1" presStyleCnt="4" custScaleX="103189" custLinFactNeighborX="12214" custLinFactNeighborY="189">
        <dgm:presLayoutVars>
          <dgm:chMax val="1"/>
          <dgm:bulletEnabled val="1"/>
        </dgm:presLayoutVars>
      </dgm:prSet>
      <dgm:spPr/>
    </dgm:pt>
    <dgm:pt modelId="{01D0FD7D-D8C6-4BF6-B433-E052FD0C3CB4}" type="pres">
      <dgm:prSet presAssocID="{BA30A35B-1767-408D-BA01-9763953E0276}" presName="childNode" presStyleLbl="revTx" presStyleIdx="0" presStyleCnt="3">
        <dgm:presLayoutVars>
          <dgm:bulletEnabled val="1"/>
        </dgm:presLayoutVars>
      </dgm:prSet>
      <dgm:spPr/>
    </dgm:pt>
    <dgm:pt modelId="{FDC474F1-BA09-4B33-93D5-5AF4D2427179}" type="pres">
      <dgm:prSet presAssocID="{38BA3F7A-ED6C-4FF8-8FB7-536089075EFB}" presName="Name25" presStyleLbl="parChTrans1D1" presStyleIdx="1" presStyleCnt="3"/>
      <dgm:spPr/>
    </dgm:pt>
    <dgm:pt modelId="{0D1F8BC1-71FE-4D27-81B2-53A53EE09CB4}" type="pres">
      <dgm:prSet presAssocID="{F56182E0-1EE6-4436-BD6D-9772E532D9F0}" presName="node" presStyleCnt="0"/>
      <dgm:spPr/>
    </dgm:pt>
    <dgm:pt modelId="{0FB69014-1CA7-4A89-AA45-42E59C29B4CC}" type="pres">
      <dgm:prSet presAssocID="{F56182E0-1EE6-4436-BD6D-9772E532D9F0}" presName="parentNode" presStyleLbl="node1" presStyleIdx="2" presStyleCnt="4">
        <dgm:presLayoutVars>
          <dgm:chMax val="1"/>
          <dgm:bulletEnabled val="1"/>
        </dgm:presLayoutVars>
      </dgm:prSet>
      <dgm:spPr/>
    </dgm:pt>
    <dgm:pt modelId="{0AAE45FE-798E-4C39-90CA-DF7BF3B32371}" type="pres">
      <dgm:prSet presAssocID="{F56182E0-1EE6-4436-BD6D-9772E532D9F0}" presName="childNode" presStyleLbl="revTx" presStyleIdx="1" presStyleCnt="3">
        <dgm:presLayoutVars>
          <dgm:bulletEnabled val="1"/>
        </dgm:presLayoutVars>
      </dgm:prSet>
      <dgm:spPr/>
    </dgm:pt>
    <dgm:pt modelId="{5E0246DE-FF8F-49AD-8F97-9F5A2A7B61C1}" type="pres">
      <dgm:prSet presAssocID="{8AFCE57E-2FDE-4A6F-8DDE-3DD7C12046BF}" presName="Name25" presStyleLbl="parChTrans1D1" presStyleIdx="2" presStyleCnt="3"/>
      <dgm:spPr/>
    </dgm:pt>
    <dgm:pt modelId="{C3F74843-1716-458D-A340-A237E6AAFEBB}" type="pres">
      <dgm:prSet presAssocID="{5A257B8A-43C7-4CE1-BDE3-04324B86C466}" presName="node" presStyleCnt="0"/>
      <dgm:spPr/>
    </dgm:pt>
    <dgm:pt modelId="{952EEEB8-2ED8-4E2A-9550-5250516AEB31}" type="pres">
      <dgm:prSet presAssocID="{5A257B8A-43C7-4CE1-BDE3-04324B86C466}" presName="parentNode" presStyleLbl="node1" presStyleIdx="3" presStyleCnt="4">
        <dgm:presLayoutVars>
          <dgm:chMax val="1"/>
          <dgm:bulletEnabled val="1"/>
        </dgm:presLayoutVars>
      </dgm:prSet>
      <dgm:spPr/>
    </dgm:pt>
    <dgm:pt modelId="{B5698D71-6B5C-43C3-84CB-422625885369}" type="pres">
      <dgm:prSet presAssocID="{5A257B8A-43C7-4CE1-BDE3-04324B86C466}" presName="childNode" presStyleLbl="revTx" presStyleIdx="2" presStyleCnt="3">
        <dgm:presLayoutVars>
          <dgm:bulletEnabled val="1"/>
        </dgm:presLayoutVars>
      </dgm:prSet>
      <dgm:spPr/>
    </dgm:pt>
  </dgm:ptLst>
  <dgm:cxnLst>
    <dgm:cxn modelId="{DA852410-5F5C-40E2-B566-94169EF0D947}" srcId="{5A257B8A-43C7-4CE1-BDE3-04324B86C466}" destId="{0098CD0F-42CE-4491-BD97-60B91EF41F74}" srcOrd="1" destOrd="0" parTransId="{93091929-FF13-4510-A9F9-65C117778C43}" sibTransId="{6B878565-928B-4FC7-A2C6-27F6C948CE98}"/>
    <dgm:cxn modelId="{6E42D411-0547-425D-9600-B92BB790D1D5}" type="presOf" srcId="{4CDABFE6-FEC4-4FAF-8792-391BFED7BBE3}" destId="{01D0FD7D-D8C6-4BF6-B433-E052FD0C3CB4}" srcOrd="0" destOrd="1" presId="urn:microsoft.com/office/officeart/2005/8/layout/radial2"/>
    <dgm:cxn modelId="{5F780C1B-6FC4-49C7-8D46-8F9E8E4BEBCA}" srcId="{9441AF13-C2B6-42F8-864E-3880861F4968}" destId="{F56182E0-1EE6-4436-BD6D-9772E532D9F0}" srcOrd="1" destOrd="0" parTransId="{38BA3F7A-ED6C-4FF8-8FB7-536089075EFB}" sibTransId="{12CE257E-F9EF-4F6D-80D7-5F2248967743}"/>
    <dgm:cxn modelId="{08A71B35-1E0B-44BA-9666-2DA46BE16861}" srcId="{BA30A35B-1767-408D-BA01-9763953E0276}" destId="{4CDABFE6-FEC4-4FAF-8792-391BFED7BBE3}" srcOrd="1" destOrd="0" parTransId="{78E31651-618E-461E-BA48-94487AE7E1B2}" sibTransId="{E69B4A0C-9015-4DAE-84A2-0CA97F9F8E05}"/>
    <dgm:cxn modelId="{C4AA7C35-FAD6-4525-A9B9-EA4E778A68BE}" type="presOf" srcId="{5A257B8A-43C7-4CE1-BDE3-04324B86C466}" destId="{952EEEB8-2ED8-4E2A-9550-5250516AEB31}" srcOrd="0" destOrd="0" presId="urn:microsoft.com/office/officeart/2005/8/layout/radial2"/>
    <dgm:cxn modelId="{B9FD4E38-ABA4-4DE2-8510-8C8179C7488F}" srcId="{F56182E0-1EE6-4436-BD6D-9772E532D9F0}" destId="{CE51C161-D088-4DC7-B7F8-7136C9F0427C}" srcOrd="1" destOrd="0" parTransId="{E8382312-5792-46F2-93D0-66BB69761046}" sibTransId="{D4FA4B0C-4123-4684-B439-DDA42BD4E414}"/>
    <dgm:cxn modelId="{D9D8E65F-299D-435F-B1FA-C42C3076FBE7}" srcId="{9441AF13-C2B6-42F8-864E-3880861F4968}" destId="{5A257B8A-43C7-4CE1-BDE3-04324B86C466}" srcOrd="2" destOrd="0" parTransId="{8AFCE57E-2FDE-4A6F-8DDE-3DD7C12046BF}" sibTransId="{FFE97395-A94B-488B-9F9E-94ED328D8DE5}"/>
    <dgm:cxn modelId="{B5673562-C20C-4CE2-BFF0-B612CA24F142}" type="presOf" srcId="{866D22FB-33D0-4CC0-A826-6FEAEF3B3313}" destId="{0AAE45FE-798E-4C39-90CA-DF7BF3B32371}" srcOrd="0" destOrd="0" presId="urn:microsoft.com/office/officeart/2005/8/layout/radial2"/>
    <dgm:cxn modelId="{66CF3F66-2AB3-43B9-8776-19E890698767}" type="presOf" srcId="{CB79955C-C033-4044-AF91-EB1BD8B87FD6}" destId="{01D0FD7D-D8C6-4BF6-B433-E052FD0C3CB4}" srcOrd="0" destOrd="0" presId="urn:microsoft.com/office/officeart/2005/8/layout/radial2"/>
    <dgm:cxn modelId="{56261567-C324-42FC-9A50-3953802ABF33}" type="presOf" srcId="{9441AF13-C2B6-42F8-864E-3880861F4968}" destId="{7312B60A-D406-42C7-80D1-4010A2656A1F}" srcOrd="0" destOrd="0" presId="urn:microsoft.com/office/officeart/2005/8/layout/radial2"/>
    <dgm:cxn modelId="{FB4AB96A-97E1-48A3-B7DB-86F922E69B07}" type="presOf" srcId="{38BA3F7A-ED6C-4FF8-8FB7-536089075EFB}" destId="{FDC474F1-BA09-4B33-93D5-5AF4D2427179}" srcOrd="0" destOrd="0" presId="urn:microsoft.com/office/officeart/2005/8/layout/radial2"/>
    <dgm:cxn modelId="{0FECD851-932D-463E-8034-AB6A35E6CE05}" srcId="{F56182E0-1EE6-4436-BD6D-9772E532D9F0}" destId="{866D22FB-33D0-4CC0-A826-6FEAEF3B3313}" srcOrd="0" destOrd="0" parTransId="{0EC26074-6ADF-493F-864E-E0395638550B}" sibTransId="{6659B731-E834-48C7-8322-F114EFBBFBFD}"/>
    <dgm:cxn modelId="{1F6E5456-AB40-4BC0-8F0D-11E921BA3960}" srcId="{5A257B8A-43C7-4CE1-BDE3-04324B86C466}" destId="{11BDBF9E-8F69-40CF-9515-8BFC6DE31813}" srcOrd="0" destOrd="0" parTransId="{6654F3F4-AA59-4D51-81C3-6A8DFE9527B8}" sibTransId="{777E2BE7-6E49-4E96-9082-A059BA8E5AA6}"/>
    <dgm:cxn modelId="{C94D8183-66F6-4ED7-9149-41706AEB7096}" type="presOf" srcId="{11BDBF9E-8F69-40CF-9515-8BFC6DE31813}" destId="{B5698D71-6B5C-43C3-84CB-422625885369}" srcOrd="0" destOrd="0" presId="urn:microsoft.com/office/officeart/2005/8/layout/radial2"/>
    <dgm:cxn modelId="{D27A3890-ED47-4797-A46A-0BF9621E9776}" type="presOf" srcId="{8AFCE57E-2FDE-4A6F-8DDE-3DD7C12046BF}" destId="{5E0246DE-FF8F-49AD-8F97-9F5A2A7B61C1}" srcOrd="0" destOrd="0" presId="urn:microsoft.com/office/officeart/2005/8/layout/radial2"/>
    <dgm:cxn modelId="{80D06AA6-931B-4924-A89D-30050E58A102}" type="presOf" srcId="{0098CD0F-42CE-4491-BD97-60B91EF41F74}" destId="{B5698D71-6B5C-43C3-84CB-422625885369}" srcOrd="0" destOrd="1" presId="urn:microsoft.com/office/officeart/2005/8/layout/radial2"/>
    <dgm:cxn modelId="{CE3FB7B0-E99F-46ED-9B26-BA9912F220BE}" type="presOf" srcId="{CE51C161-D088-4DC7-B7F8-7136C9F0427C}" destId="{0AAE45FE-798E-4C39-90CA-DF7BF3B32371}" srcOrd="0" destOrd="1" presId="urn:microsoft.com/office/officeart/2005/8/layout/radial2"/>
    <dgm:cxn modelId="{DE60B2BA-0B79-428A-B1F3-5581574B949F}" srcId="{BA30A35B-1767-408D-BA01-9763953E0276}" destId="{CB79955C-C033-4044-AF91-EB1BD8B87FD6}" srcOrd="0" destOrd="0" parTransId="{E64273FF-AB3B-4FC5-97E1-427E7FA88041}" sibTransId="{01BBCF09-3E60-49EF-8913-3A9D8DFEE044}"/>
    <dgm:cxn modelId="{D24180C7-9F5B-45C8-AD6B-2955CFB63F03}" srcId="{9441AF13-C2B6-42F8-864E-3880861F4968}" destId="{BA30A35B-1767-408D-BA01-9763953E0276}" srcOrd="0" destOrd="0" parTransId="{A79BF804-A094-4DAF-BEE3-4B49FA9C7C36}" sibTransId="{CF7ACC5F-BCE5-47E5-A1E4-0887BCF6080E}"/>
    <dgm:cxn modelId="{1E602FC8-D364-4CDA-B9A2-D0A44DC6BF22}" type="presOf" srcId="{BA30A35B-1767-408D-BA01-9763953E0276}" destId="{87F60558-C1B7-4B2C-A38A-CF27A03BA4A8}" srcOrd="0" destOrd="0" presId="urn:microsoft.com/office/officeart/2005/8/layout/radial2"/>
    <dgm:cxn modelId="{11DBD5D4-B09C-4043-9867-8EA27E2A5C51}" type="presOf" srcId="{A79BF804-A094-4DAF-BEE3-4B49FA9C7C36}" destId="{B41DE28D-C12D-4AD6-8A0C-F26E644DEC0C}" srcOrd="0" destOrd="0" presId="urn:microsoft.com/office/officeart/2005/8/layout/radial2"/>
    <dgm:cxn modelId="{207A8FEF-CF19-43B8-A262-750327E0E0E9}" type="presOf" srcId="{F56182E0-1EE6-4436-BD6D-9772E532D9F0}" destId="{0FB69014-1CA7-4A89-AA45-42E59C29B4CC}" srcOrd="0" destOrd="0" presId="urn:microsoft.com/office/officeart/2005/8/layout/radial2"/>
    <dgm:cxn modelId="{8545734D-29AB-4945-80C0-107690DA18D1}" type="presParOf" srcId="{7312B60A-D406-42C7-80D1-4010A2656A1F}" destId="{828EC43B-5344-49A0-9AEE-24CC12D4D519}" srcOrd="0" destOrd="0" presId="urn:microsoft.com/office/officeart/2005/8/layout/radial2"/>
    <dgm:cxn modelId="{ED8CDD40-944F-45D8-91B0-5FE296BD7EF5}" type="presParOf" srcId="{828EC43B-5344-49A0-9AEE-24CC12D4D519}" destId="{90430CB6-86E2-4427-9CBE-03CA1456D792}" srcOrd="0" destOrd="0" presId="urn:microsoft.com/office/officeart/2005/8/layout/radial2"/>
    <dgm:cxn modelId="{2A4F717D-C642-4B46-8C98-C0F1B6C4B16F}" type="presParOf" srcId="{90430CB6-86E2-4427-9CBE-03CA1456D792}" destId="{BFF60EE4-8982-4DE0-947D-E0EEAB27DAF0}" srcOrd="0" destOrd="0" presId="urn:microsoft.com/office/officeart/2005/8/layout/radial2"/>
    <dgm:cxn modelId="{8E3A4CB8-27D1-4ED1-91F4-8EFB64354673}" type="presParOf" srcId="{90430CB6-86E2-4427-9CBE-03CA1456D792}" destId="{D2E94E0A-4CCF-4618-934B-BEFBF4418EF0}" srcOrd="1" destOrd="0" presId="urn:microsoft.com/office/officeart/2005/8/layout/radial2"/>
    <dgm:cxn modelId="{62C13D41-5BC7-4D43-B0AF-2BB55C85E5FA}" type="presParOf" srcId="{828EC43B-5344-49A0-9AEE-24CC12D4D519}" destId="{B41DE28D-C12D-4AD6-8A0C-F26E644DEC0C}" srcOrd="1" destOrd="0" presId="urn:microsoft.com/office/officeart/2005/8/layout/radial2"/>
    <dgm:cxn modelId="{FBB76802-CAFF-4ED5-B456-D98BD1866EA6}" type="presParOf" srcId="{828EC43B-5344-49A0-9AEE-24CC12D4D519}" destId="{FB1A2141-1D88-41EB-A60F-70F082A9B961}" srcOrd="2" destOrd="0" presId="urn:microsoft.com/office/officeart/2005/8/layout/radial2"/>
    <dgm:cxn modelId="{707542E7-33FF-4F80-BF09-C1A0D42125C9}" type="presParOf" srcId="{FB1A2141-1D88-41EB-A60F-70F082A9B961}" destId="{87F60558-C1B7-4B2C-A38A-CF27A03BA4A8}" srcOrd="0" destOrd="0" presId="urn:microsoft.com/office/officeart/2005/8/layout/radial2"/>
    <dgm:cxn modelId="{D0568940-D933-40DA-941B-292E643139C4}" type="presParOf" srcId="{FB1A2141-1D88-41EB-A60F-70F082A9B961}" destId="{01D0FD7D-D8C6-4BF6-B433-E052FD0C3CB4}" srcOrd="1" destOrd="0" presId="urn:microsoft.com/office/officeart/2005/8/layout/radial2"/>
    <dgm:cxn modelId="{47B58D31-A44C-46FB-B4BA-BB02BC52C0EC}" type="presParOf" srcId="{828EC43B-5344-49A0-9AEE-24CC12D4D519}" destId="{FDC474F1-BA09-4B33-93D5-5AF4D2427179}" srcOrd="3" destOrd="0" presId="urn:microsoft.com/office/officeart/2005/8/layout/radial2"/>
    <dgm:cxn modelId="{FC995FD7-4857-4644-B55E-87355B5D4C93}" type="presParOf" srcId="{828EC43B-5344-49A0-9AEE-24CC12D4D519}" destId="{0D1F8BC1-71FE-4D27-81B2-53A53EE09CB4}" srcOrd="4" destOrd="0" presId="urn:microsoft.com/office/officeart/2005/8/layout/radial2"/>
    <dgm:cxn modelId="{24948364-6E18-4406-AD49-6290F4DEE1B4}" type="presParOf" srcId="{0D1F8BC1-71FE-4D27-81B2-53A53EE09CB4}" destId="{0FB69014-1CA7-4A89-AA45-42E59C29B4CC}" srcOrd="0" destOrd="0" presId="urn:microsoft.com/office/officeart/2005/8/layout/radial2"/>
    <dgm:cxn modelId="{D6BE0ED5-0088-494D-B246-A6AA5EF93999}" type="presParOf" srcId="{0D1F8BC1-71FE-4D27-81B2-53A53EE09CB4}" destId="{0AAE45FE-798E-4C39-90CA-DF7BF3B32371}" srcOrd="1" destOrd="0" presId="urn:microsoft.com/office/officeart/2005/8/layout/radial2"/>
    <dgm:cxn modelId="{99B18001-7560-4C7E-9516-AC0827D8AFE6}" type="presParOf" srcId="{828EC43B-5344-49A0-9AEE-24CC12D4D519}" destId="{5E0246DE-FF8F-49AD-8F97-9F5A2A7B61C1}" srcOrd="5" destOrd="0" presId="urn:microsoft.com/office/officeart/2005/8/layout/radial2"/>
    <dgm:cxn modelId="{1F1972BA-3CC5-498A-98AC-CB8388AF2254}" type="presParOf" srcId="{828EC43B-5344-49A0-9AEE-24CC12D4D519}" destId="{C3F74843-1716-458D-A340-A237E6AAFEBB}" srcOrd="6" destOrd="0" presId="urn:microsoft.com/office/officeart/2005/8/layout/radial2"/>
    <dgm:cxn modelId="{BE933085-FEA6-441B-B4F6-FB03ED112838}" type="presParOf" srcId="{C3F74843-1716-458D-A340-A237E6AAFEBB}" destId="{952EEEB8-2ED8-4E2A-9550-5250516AEB31}" srcOrd="0" destOrd="0" presId="urn:microsoft.com/office/officeart/2005/8/layout/radial2"/>
    <dgm:cxn modelId="{F921E1CA-7F1C-46B7-9C8F-2BE656C4732F}" type="presParOf" srcId="{C3F74843-1716-458D-A340-A237E6AAFEBB}" destId="{B5698D71-6B5C-43C3-84CB-422625885369}" srcOrd="1" destOrd="0" presId="urn:microsoft.com/office/officeart/2005/8/layout/radial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C7F7B8E4-5E1E-4BA4-8181-0CAB1BF5786A}" type="doc">
      <dgm:prSet loTypeId="urn:microsoft.com/office/officeart/2008/layout/AlternatingHexagons" loCatId="list" qsTypeId="urn:microsoft.com/office/officeart/2005/8/quickstyle/simple1" qsCatId="simple" csTypeId="urn:microsoft.com/office/officeart/2005/8/colors/accent1_2" csCatId="accent1" phldr="1"/>
      <dgm:spPr/>
      <dgm:t>
        <a:bodyPr/>
        <a:lstStyle/>
        <a:p>
          <a:endParaRPr lang="en-US"/>
        </a:p>
      </dgm:t>
    </dgm:pt>
    <dgm:pt modelId="{D444CDB7-B179-472F-B262-AFBCED8AD04A}">
      <dgm:prSet phldrT="[Text]" custT="1"/>
      <dgm:spPr/>
      <dgm:t>
        <a:bodyPr/>
        <a:lstStyle/>
        <a:p>
          <a:r>
            <a:rPr lang="en-US" sz="2000" dirty="0"/>
            <a:t>Python</a:t>
          </a:r>
        </a:p>
      </dgm:t>
    </dgm:pt>
    <dgm:pt modelId="{D791F3D9-FC30-4CC9-A216-0002D88F0C4E}" type="parTrans" cxnId="{80CC880F-0CFC-4B27-9F8B-C65696709E90}">
      <dgm:prSet/>
      <dgm:spPr/>
      <dgm:t>
        <a:bodyPr/>
        <a:lstStyle/>
        <a:p>
          <a:endParaRPr lang="en-US"/>
        </a:p>
      </dgm:t>
    </dgm:pt>
    <dgm:pt modelId="{65FEF7F6-973F-426D-AB85-52365CD43BCE}" type="sibTrans" cxnId="{80CC880F-0CFC-4B27-9F8B-C65696709E90}">
      <dgm:prSet custT="1"/>
      <dgm:spPr>
        <a:solidFill>
          <a:srgbClr val="002060"/>
        </a:solidFill>
      </dgm:spPr>
      <dgm:t>
        <a:bodyPr/>
        <a:lstStyle/>
        <a:p>
          <a:r>
            <a:rPr lang="en-US" sz="2000" dirty="0"/>
            <a:t>X-ray v/s Neutron Imaging</a:t>
          </a:r>
        </a:p>
      </dgm:t>
    </dgm:pt>
    <dgm:pt modelId="{F7660827-048B-4029-89F5-AF94362008E9}">
      <dgm:prSet phldrT="[Text]"/>
      <dgm:spPr/>
      <dgm:t>
        <a:bodyPr/>
        <a:lstStyle/>
        <a:p>
          <a:endParaRPr lang="en-US" dirty="0"/>
        </a:p>
      </dgm:t>
    </dgm:pt>
    <dgm:pt modelId="{B233D9E4-8C9B-4DCF-9737-4DD7BAA2AAAB}" type="parTrans" cxnId="{D3468CC8-E437-47F3-98CD-6308BFFA8F9A}">
      <dgm:prSet/>
      <dgm:spPr/>
      <dgm:t>
        <a:bodyPr/>
        <a:lstStyle/>
        <a:p>
          <a:endParaRPr lang="en-US"/>
        </a:p>
      </dgm:t>
    </dgm:pt>
    <dgm:pt modelId="{7824A12A-5742-4E64-AAA2-1283E75F32DF}" type="sibTrans" cxnId="{D3468CC8-E437-47F3-98CD-6308BFFA8F9A}">
      <dgm:prSet/>
      <dgm:spPr/>
      <dgm:t>
        <a:bodyPr/>
        <a:lstStyle/>
        <a:p>
          <a:endParaRPr lang="en-US"/>
        </a:p>
      </dgm:t>
    </dgm:pt>
    <dgm:pt modelId="{74CF7A36-FF88-4137-860F-09070369AF4D}">
      <dgm:prSet phldrT="[Text]" custT="1"/>
      <dgm:spPr>
        <a:solidFill>
          <a:schemeClr val="tx1"/>
        </a:solidFill>
      </dgm:spPr>
      <dgm:t>
        <a:bodyPr/>
        <a:lstStyle/>
        <a:p>
          <a:r>
            <a:rPr lang="en-US" sz="2000" dirty="0"/>
            <a:t>ImageJ</a:t>
          </a:r>
        </a:p>
      </dgm:t>
    </dgm:pt>
    <dgm:pt modelId="{5F42C6FB-3F53-44D4-A2DB-877D967DB5F0}" type="parTrans" cxnId="{8A9DEEB4-71AF-4A71-8D03-C07ED268A0A4}">
      <dgm:prSet/>
      <dgm:spPr/>
      <dgm:t>
        <a:bodyPr/>
        <a:lstStyle/>
        <a:p>
          <a:endParaRPr lang="en-US"/>
        </a:p>
      </dgm:t>
    </dgm:pt>
    <dgm:pt modelId="{7761C73E-CA3C-41A1-97A0-088C26613934}" type="sibTrans" cxnId="{8A9DEEB4-71AF-4A71-8D03-C07ED268A0A4}">
      <dgm:prSet custT="1"/>
      <dgm:spPr>
        <a:solidFill>
          <a:srgbClr val="7030A0"/>
        </a:solidFill>
      </dgm:spPr>
      <dgm:t>
        <a:bodyPr/>
        <a:lstStyle/>
        <a:p>
          <a:r>
            <a:rPr lang="en-US" sz="2000" dirty="0"/>
            <a:t>Image </a:t>
          </a:r>
          <a:r>
            <a:rPr lang="en-US" sz="2000" dirty="0" err="1"/>
            <a:t>Segmen-tation</a:t>
          </a:r>
          <a:endParaRPr lang="en-US" sz="2000" dirty="0"/>
        </a:p>
      </dgm:t>
    </dgm:pt>
    <dgm:pt modelId="{00B38569-2EB2-4F24-946F-1CE6C605265D}">
      <dgm:prSet phldrT="[Text]" phldr="1"/>
      <dgm:spPr/>
      <dgm:t>
        <a:bodyPr/>
        <a:lstStyle/>
        <a:p>
          <a:endParaRPr lang="en-US" dirty="0"/>
        </a:p>
      </dgm:t>
    </dgm:pt>
    <dgm:pt modelId="{7FE58437-CD73-420D-94FE-A8FEC300EF58}" type="parTrans" cxnId="{79F032AF-915F-401B-AF4C-D5FA0A9FA422}">
      <dgm:prSet/>
      <dgm:spPr/>
      <dgm:t>
        <a:bodyPr/>
        <a:lstStyle/>
        <a:p>
          <a:endParaRPr lang="en-US"/>
        </a:p>
      </dgm:t>
    </dgm:pt>
    <dgm:pt modelId="{E8CFCDF5-4A16-4028-8BF3-08EB22DD46A1}" type="sibTrans" cxnId="{79F032AF-915F-401B-AF4C-D5FA0A9FA422}">
      <dgm:prSet/>
      <dgm:spPr/>
      <dgm:t>
        <a:bodyPr/>
        <a:lstStyle/>
        <a:p>
          <a:endParaRPr lang="en-US"/>
        </a:p>
      </dgm:t>
    </dgm:pt>
    <dgm:pt modelId="{B0CB1479-0752-41B0-A734-C39145136A88}" type="pres">
      <dgm:prSet presAssocID="{C7F7B8E4-5E1E-4BA4-8181-0CAB1BF5786A}" presName="Name0" presStyleCnt="0">
        <dgm:presLayoutVars>
          <dgm:chMax/>
          <dgm:chPref/>
          <dgm:dir/>
          <dgm:animLvl val="lvl"/>
        </dgm:presLayoutVars>
      </dgm:prSet>
      <dgm:spPr/>
    </dgm:pt>
    <dgm:pt modelId="{7B866F31-8B1F-4816-808F-739B14C94FB9}" type="pres">
      <dgm:prSet presAssocID="{D444CDB7-B179-472F-B262-AFBCED8AD04A}" presName="composite" presStyleCnt="0"/>
      <dgm:spPr/>
    </dgm:pt>
    <dgm:pt modelId="{3866110D-CCC6-478E-8A92-24800D98CCE6}" type="pres">
      <dgm:prSet presAssocID="{D444CDB7-B179-472F-B262-AFBCED8AD04A}" presName="Parent1" presStyleLbl="node1" presStyleIdx="0" presStyleCnt="4">
        <dgm:presLayoutVars>
          <dgm:chMax val="1"/>
          <dgm:chPref val="1"/>
          <dgm:bulletEnabled val="1"/>
        </dgm:presLayoutVars>
      </dgm:prSet>
      <dgm:spPr/>
    </dgm:pt>
    <dgm:pt modelId="{1B124032-FA17-4C16-A77F-8DAAB656FC30}" type="pres">
      <dgm:prSet presAssocID="{D444CDB7-B179-472F-B262-AFBCED8AD04A}" presName="Childtext1" presStyleLbl="revTx" presStyleIdx="0" presStyleCnt="2">
        <dgm:presLayoutVars>
          <dgm:chMax val="0"/>
          <dgm:chPref val="0"/>
          <dgm:bulletEnabled val="1"/>
        </dgm:presLayoutVars>
      </dgm:prSet>
      <dgm:spPr/>
    </dgm:pt>
    <dgm:pt modelId="{CB85DB70-94C6-49CD-B3F9-D3598F15F12D}" type="pres">
      <dgm:prSet presAssocID="{D444CDB7-B179-472F-B262-AFBCED8AD04A}" presName="BalanceSpacing" presStyleCnt="0"/>
      <dgm:spPr/>
    </dgm:pt>
    <dgm:pt modelId="{6E03EA25-1F3B-4497-AE1D-15EFCA5E603C}" type="pres">
      <dgm:prSet presAssocID="{D444CDB7-B179-472F-B262-AFBCED8AD04A}" presName="BalanceSpacing1" presStyleCnt="0"/>
      <dgm:spPr/>
    </dgm:pt>
    <dgm:pt modelId="{FDA3A724-891C-4528-9D39-0467C29E03BD}" type="pres">
      <dgm:prSet presAssocID="{65FEF7F6-973F-426D-AB85-52365CD43BCE}" presName="Accent1Text" presStyleLbl="node1" presStyleIdx="1" presStyleCnt="4"/>
      <dgm:spPr/>
    </dgm:pt>
    <dgm:pt modelId="{7E1BE09F-9153-434C-9034-61392E534D60}" type="pres">
      <dgm:prSet presAssocID="{65FEF7F6-973F-426D-AB85-52365CD43BCE}" presName="spaceBetweenRectangles" presStyleCnt="0"/>
      <dgm:spPr/>
    </dgm:pt>
    <dgm:pt modelId="{B928C2A2-4C55-47A7-9C5E-9893AF999992}" type="pres">
      <dgm:prSet presAssocID="{74CF7A36-FF88-4137-860F-09070369AF4D}" presName="composite" presStyleCnt="0"/>
      <dgm:spPr/>
    </dgm:pt>
    <dgm:pt modelId="{5EF12EB3-1DC9-4464-8C7F-82E7E9B177BC}" type="pres">
      <dgm:prSet presAssocID="{74CF7A36-FF88-4137-860F-09070369AF4D}" presName="Parent1" presStyleLbl="node1" presStyleIdx="2" presStyleCnt="4">
        <dgm:presLayoutVars>
          <dgm:chMax val="1"/>
          <dgm:chPref val="1"/>
          <dgm:bulletEnabled val="1"/>
        </dgm:presLayoutVars>
      </dgm:prSet>
      <dgm:spPr/>
    </dgm:pt>
    <dgm:pt modelId="{6277D672-2E60-42C7-A102-37DDC91D7F04}" type="pres">
      <dgm:prSet presAssocID="{74CF7A36-FF88-4137-860F-09070369AF4D}" presName="Childtext1" presStyleLbl="revTx" presStyleIdx="1" presStyleCnt="2">
        <dgm:presLayoutVars>
          <dgm:chMax val="0"/>
          <dgm:chPref val="0"/>
          <dgm:bulletEnabled val="1"/>
        </dgm:presLayoutVars>
      </dgm:prSet>
      <dgm:spPr/>
    </dgm:pt>
    <dgm:pt modelId="{1C1A5A0D-C93E-4C5C-866F-BDE0E9BA264D}" type="pres">
      <dgm:prSet presAssocID="{74CF7A36-FF88-4137-860F-09070369AF4D}" presName="BalanceSpacing" presStyleCnt="0"/>
      <dgm:spPr/>
    </dgm:pt>
    <dgm:pt modelId="{5E43D60B-1970-46E7-9742-7F0300C20410}" type="pres">
      <dgm:prSet presAssocID="{74CF7A36-FF88-4137-860F-09070369AF4D}" presName="BalanceSpacing1" presStyleCnt="0"/>
      <dgm:spPr/>
    </dgm:pt>
    <dgm:pt modelId="{7761FEB2-57A8-4A2E-AC99-A2580AB58EF9}" type="pres">
      <dgm:prSet presAssocID="{7761C73E-CA3C-41A1-97A0-088C26613934}" presName="Accent1Text" presStyleLbl="node1" presStyleIdx="3" presStyleCnt="4" custLinFactNeighborX="-1058" custLinFactNeighborY="-218"/>
      <dgm:spPr/>
    </dgm:pt>
  </dgm:ptLst>
  <dgm:cxnLst>
    <dgm:cxn modelId="{684F290B-9B64-4AF5-9567-34BBB9D054AA}" type="presOf" srcId="{74CF7A36-FF88-4137-860F-09070369AF4D}" destId="{5EF12EB3-1DC9-4464-8C7F-82E7E9B177BC}" srcOrd="0" destOrd="0" presId="urn:microsoft.com/office/officeart/2008/layout/AlternatingHexagons"/>
    <dgm:cxn modelId="{80CC880F-0CFC-4B27-9F8B-C65696709E90}" srcId="{C7F7B8E4-5E1E-4BA4-8181-0CAB1BF5786A}" destId="{D444CDB7-B179-472F-B262-AFBCED8AD04A}" srcOrd="0" destOrd="0" parTransId="{D791F3D9-FC30-4CC9-A216-0002D88F0C4E}" sibTransId="{65FEF7F6-973F-426D-AB85-52365CD43BCE}"/>
    <dgm:cxn modelId="{FF32CD32-8374-411A-B33D-F43B03FB6DC7}" type="presOf" srcId="{00B38569-2EB2-4F24-946F-1CE6C605265D}" destId="{6277D672-2E60-42C7-A102-37DDC91D7F04}" srcOrd="0" destOrd="0" presId="urn:microsoft.com/office/officeart/2008/layout/AlternatingHexagons"/>
    <dgm:cxn modelId="{C0CA6E3B-EB4F-41C6-A463-82149759046E}" type="presOf" srcId="{7761C73E-CA3C-41A1-97A0-088C26613934}" destId="{7761FEB2-57A8-4A2E-AC99-A2580AB58EF9}" srcOrd="0" destOrd="0" presId="urn:microsoft.com/office/officeart/2008/layout/AlternatingHexagons"/>
    <dgm:cxn modelId="{79F032AF-915F-401B-AF4C-D5FA0A9FA422}" srcId="{74CF7A36-FF88-4137-860F-09070369AF4D}" destId="{00B38569-2EB2-4F24-946F-1CE6C605265D}" srcOrd="0" destOrd="0" parTransId="{7FE58437-CD73-420D-94FE-A8FEC300EF58}" sibTransId="{E8CFCDF5-4A16-4028-8BF3-08EB22DD46A1}"/>
    <dgm:cxn modelId="{305C47B3-17B4-48C8-85F8-29D7D6AAC226}" type="presOf" srcId="{65FEF7F6-973F-426D-AB85-52365CD43BCE}" destId="{FDA3A724-891C-4528-9D39-0467C29E03BD}" srcOrd="0" destOrd="0" presId="urn:microsoft.com/office/officeart/2008/layout/AlternatingHexagons"/>
    <dgm:cxn modelId="{8A9DEEB4-71AF-4A71-8D03-C07ED268A0A4}" srcId="{C7F7B8E4-5E1E-4BA4-8181-0CAB1BF5786A}" destId="{74CF7A36-FF88-4137-860F-09070369AF4D}" srcOrd="1" destOrd="0" parTransId="{5F42C6FB-3F53-44D4-A2DB-877D967DB5F0}" sibTransId="{7761C73E-CA3C-41A1-97A0-088C26613934}"/>
    <dgm:cxn modelId="{DF6340BF-F756-4E6B-A68F-94166DC0EF48}" type="presOf" srcId="{D444CDB7-B179-472F-B262-AFBCED8AD04A}" destId="{3866110D-CCC6-478E-8A92-24800D98CCE6}" srcOrd="0" destOrd="0" presId="urn:microsoft.com/office/officeart/2008/layout/AlternatingHexagons"/>
    <dgm:cxn modelId="{D3468CC8-E437-47F3-98CD-6308BFFA8F9A}" srcId="{D444CDB7-B179-472F-B262-AFBCED8AD04A}" destId="{F7660827-048B-4029-89F5-AF94362008E9}" srcOrd="0" destOrd="0" parTransId="{B233D9E4-8C9B-4DCF-9737-4DD7BAA2AAAB}" sibTransId="{7824A12A-5742-4E64-AAA2-1283E75F32DF}"/>
    <dgm:cxn modelId="{EDCCC4D8-E700-43E7-AAA4-1E5BA31BE1F3}" type="presOf" srcId="{F7660827-048B-4029-89F5-AF94362008E9}" destId="{1B124032-FA17-4C16-A77F-8DAAB656FC30}" srcOrd="0" destOrd="0" presId="urn:microsoft.com/office/officeart/2008/layout/AlternatingHexagons"/>
    <dgm:cxn modelId="{01EC5CFA-6013-4889-8430-9A5B9269B0F3}" type="presOf" srcId="{C7F7B8E4-5E1E-4BA4-8181-0CAB1BF5786A}" destId="{B0CB1479-0752-41B0-A734-C39145136A88}" srcOrd="0" destOrd="0" presId="urn:microsoft.com/office/officeart/2008/layout/AlternatingHexagons"/>
    <dgm:cxn modelId="{7C877476-6E82-48BA-A318-32498EC92CB9}" type="presParOf" srcId="{B0CB1479-0752-41B0-A734-C39145136A88}" destId="{7B866F31-8B1F-4816-808F-739B14C94FB9}" srcOrd="0" destOrd="0" presId="urn:microsoft.com/office/officeart/2008/layout/AlternatingHexagons"/>
    <dgm:cxn modelId="{2F35E26C-25F1-4903-9919-60337A3F4FF1}" type="presParOf" srcId="{7B866F31-8B1F-4816-808F-739B14C94FB9}" destId="{3866110D-CCC6-478E-8A92-24800D98CCE6}" srcOrd="0" destOrd="0" presId="urn:microsoft.com/office/officeart/2008/layout/AlternatingHexagons"/>
    <dgm:cxn modelId="{A32F2149-B37C-47B8-8B08-3B8FD2A3C583}" type="presParOf" srcId="{7B866F31-8B1F-4816-808F-739B14C94FB9}" destId="{1B124032-FA17-4C16-A77F-8DAAB656FC30}" srcOrd="1" destOrd="0" presId="urn:microsoft.com/office/officeart/2008/layout/AlternatingHexagons"/>
    <dgm:cxn modelId="{3719BBBD-160C-479F-9C6B-FCFCAFB92305}" type="presParOf" srcId="{7B866F31-8B1F-4816-808F-739B14C94FB9}" destId="{CB85DB70-94C6-49CD-B3F9-D3598F15F12D}" srcOrd="2" destOrd="0" presId="urn:microsoft.com/office/officeart/2008/layout/AlternatingHexagons"/>
    <dgm:cxn modelId="{58F2C8E4-59DF-4147-8694-1511AF532CE3}" type="presParOf" srcId="{7B866F31-8B1F-4816-808F-739B14C94FB9}" destId="{6E03EA25-1F3B-4497-AE1D-15EFCA5E603C}" srcOrd="3" destOrd="0" presId="urn:microsoft.com/office/officeart/2008/layout/AlternatingHexagons"/>
    <dgm:cxn modelId="{514DF353-5236-4E7A-84C6-D9D5A97414DB}" type="presParOf" srcId="{7B866F31-8B1F-4816-808F-739B14C94FB9}" destId="{FDA3A724-891C-4528-9D39-0467C29E03BD}" srcOrd="4" destOrd="0" presId="urn:microsoft.com/office/officeart/2008/layout/AlternatingHexagons"/>
    <dgm:cxn modelId="{7F3801CC-983D-49E5-AEF6-C4E0BB95036A}" type="presParOf" srcId="{B0CB1479-0752-41B0-A734-C39145136A88}" destId="{7E1BE09F-9153-434C-9034-61392E534D60}" srcOrd="1" destOrd="0" presId="urn:microsoft.com/office/officeart/2008/layout/AlternatingHexagons"/>
    <dgm:cxn modelId="{57AF1580-1C5D-44FA-8EAF-6D4909535A53}" type="presParOf" srcId="{B0CB1479-0752-41B0-A734-C39145136A88}" destId="{B928C2A2-4C55-47A7-9C5E-9893AF999992}" srcOrd="2" destOrd="0" presId="urn:microsoft.com/office/officeart/2008/layout/AlternatingHexagons"/>
    <dgm:cxn modelId="{BFE9BFA8-541B-4146-825A-47C26B96FCF5}" type="presParOf" srcId="{B928C2A2-4C55-47A7-9C5E-9893AF999992}" destId="{5EF12EB3-1DC9-4464-8C7F-82E7E9B177BC}" srcOrd="0" destOrd="0" presId="urn:microsoft.com/office/officeart/2008/layout/AlternatingHexagons"/>
    <dgm:cxn modelId="{A855C407-466A-4F18-BE9A-0522CBC4375F}" type="presParOf" srcId="{B928C2A2-4C55-47A7-9C5E-9893AF999992}" destId="{6277D672-2E60-42C7-A102-37DDC91D7F04}" srcOrd="1" destOrd="0" presId="urn:microsoft.com/office/officeart/2008/layout/AlternatingHexagons"/>
    <dgm:cxn modelId="{F351E24D-4DA8-4343-BBDC-0F790622798F}" type="presParOf" srcId="{B928C2A2-4C55-47A7-9C5E-9893AF999992}" destId="{1C1A5A0D-C93E-4C5C-866F-BDE0E9BA264D}" srcOrd="2" destOrd="0" presId="urn:microsoft.com/office/officeart/2008/layout/AlternatingHexagons"/>
    <dgm:cxn modelId="{BCCBFB75-6D62-42BF-9D9D-A68A9B2D5900}" type="presParOf" srcId="{B928C2A2-4C55-47A7-9C5E-9893AF999992}" destId="{5E43D60B-1970-46E7-9742-7F0300C20410}" srcOrd="3" destOrd="0" presId="urn:microsoft.com/office/officeart/2008/layout/AlternatingHexagons"/>
    <dgm:cxn modelId="{630554F4-6439-4033-9F08-0CF2D3DAEFB4}" type="presParOf" srcId="{B928C2A2-4C55-47A7-9C5E-9893AF999992}" destId="{7761FEB2-57A8-4A2E-AC99-A2580AB58EF9}" srcOrd="4" destOrd="0" presId="urn:microsoft.com/office/officeart/2008/layout/AlternatingHexagon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2DF783B9-B2F6-4086-9538-883F4F062642}" type="doc">
      <dgm:prSet loTypeId="urn:microsoft.com/office/officeart/2005/8/layout/gear1" loCatId="cycle" qsTypeId="urn:microsoft.com/office/officeart/2005/8/quickstyle/simple1" qsCatId="simple" csTypeId="urn:microsoft.com/office/officeart/2005/8/colors/accent1_2" csCatId="accent1" phldr="1"/>
      <dgm:spPr/>
    </dgm:pt>
    <dgm:pt modelId="{D3AD0C58-37C5-40F1-B67E-333198DA91FA}">
      <dgm:prSet phldrT="[Text]" custT="1"/>
      <dgm:spPr>
        <a:solidFill>
          <a:srgbClr val="0070C0"/>
        </a:solidFill>
      </dgm:spPr>
      <dgm:t>
        <a:bodyPr/>
        <a:lstStyle/>
        <a:p>
          <a:r>
            <a:rPr lang="en-US" sz="1200" b="1" i="1" dirty="0"/>
            <a:t>Time Management</a:t>
          </a:r>
        </a:p>
      </dgm:t>
    </dgm:pt>
    <dgm:pt modelId="{299EBEB5-B8F5-495C-912D-636A065847EF}" type="parTrans" cxnId="{A82D2CC6-63B0-4362-BF4D-AE84498ED071}">
      <dgm:prSet/>
      <dgm:spPr/>
      <dgm:t>
        <a:bodyPr/>
        <a:lstStyle/>
        <a:p>
          <a:endParaRPr lang="en-US"/>
        </a:p>
      </dgm:t>
    </dgm:pt>
    <dgm:pt modelId="{55BDEC1D-EF80-44EE-AAB1-CAD39CAE9E10}" type="sibTrans" cxnId="{A82D2CC6-63B0-4362-BF4D-AE84498ED071}">
      <dgm:prSet/>
      <dgm:spPr/>
      <dgm:t>
        <a:bodyPr/>
        <a:lstStyle/>
        <a:p>
          <a:endParaRPr lang="en-US"/>
        </a:p>
      </dgm:t>
    </dgm:pt>
    <dgm:pt modelId="{9C9F5D0A-6B6B-40FE-ACEF-7E8F421E5557}">
      <dgm:prSet phldrT="[Text]" custT="1"/>
      <dgm:spPr>
        <a:solidFill>
          <a:srgbClr val="00B050"/>
        </a:solidFill>
      </dgm:spPr>
      <dgm:t>
        <a:bodyPr/>
        <a:lstStyle/>
        <a:p>
          <a:r>
            <a:rPr lang="en-US" sz="900" b="1" i="1" dirty="0"/>
            <a:t>Adaptability</a:t>
          </a:r>
        </a:p>
      </dgm:t>
    </dgm:pt>
    <dgm:pt modelId="{F0E376A4-1EF7-45EC-8977-A8DA986563C0}" type="parTrans" cxnId="{CF7D9D52-8492-4ECA-A269-FED5B30BFB20}">
      <dgm:prSet/>
      <dgm:spPr/>
      <dgm:t>
        <a:bodyPr/>
        <a:lstStyle/>
        <a:p>
          <a:endParaRPr lang="en-US"/>
        </a:p>
      </dgm:t>
    </dgm:pt>
    <dgm:pt modelId="{84B566C9-FA50-4E9D-9737-E572BAB79F96}" type="sibTrans" cxnId="{CF7D9D52-8492-4ECA-A269-FED5B30BFB20}">
      <dgm:prSet/>
      <dgm:spPr/>
      <dgm:t>
        <a:bodyPr/>
        <a:lstStyle/>
        <a:p>
          <a:endParaRPr lang="en-US"/>
        </a:p>
      </dgm:t>
    </dgm:pt>
    <dgm:pt modelId="{D3320D05-1509-4DA5-8F1E-49A4654C0DED}">
      <dgm:prSet phldrT="[Text]" custT="1"/>
      <dgm:spPr>
        <a:solidFill>
          <a:srgbClr val="FF0000"/>
        </a:solidFill>
      </dgm:spPr>
      <dgm:t>
        <a:bodyPr/>
        <a:lstStyle/>
        <a:p>
          <a:r>
            <a:rPr lang="en-US" sz="1100" b="1" i="1" dirty="0"/>
            <a:t>Collaboration</a:t>
          </a:r>
        </a:p>
      </dgm:t>
    </dgm:pt>
    <dgm:pt modelId="{9A406455-8D05-45CD-8227-A64F55EDFCE7}" type="parTrans" cxnId="{94C43FF3-E43E-43FD-A4D0-119A71D41530}">
      <dgm:prSet/>
      <dgm:spPr/>
      <dgm:t>
        <a:bodyPr/>
        <a:lstStyle/>
        <a:p>
          <a:endParaRPr lang="en-US"/>
        </a:p>
      </dgm:t>
    </dgm:pt>
    <dgm:pt modelId="{B405A599-1AE6-4D37-A74C-D1B14B9003E1}" type="sibTrans" cxnId="{94C43FF3-E43E-43FD-A4D0-119A71D41530}">
      <dgm:prSet/>
      <dgm:spPr/>
      <dgm:t>
        <a:bodyPr/>
        <a:lstStyle/>
        <a:p>
          <a:endParaRPr lang="en-US"/>
        </a:p>
      </dgm:t>
    </dgm:pt>
    <dgm:pt modelId="{BD516065-9FB6-4BD7-AFAC-3F8DFB4FE549}" type="pres">
      <dgm:prSet presAssocID="{2DF783B9-B2F6-4086-9538-883F4F062642}" presName="composite" presStyleCnt="0">
        <dgm:presLayoutVars>
          <dgm:chMax val="3"/>
          <dgm:animLvl val="lvl"/>
          <dgm:resizeHandles val="exact"/>
        </dgm:presLayoutVars>
      </dgm:prSet>
      <dgm:spPr/>
    </dgm:pt>
    <dgm:pt modelId="{8E030BD9-6848-47A0-8A07-A6BFDB51E3BD}" type="pres">
      <dgm:prSet presAssocID="{D3AD0C58-37C5-40F1-B67E-333198DA91FA}" presName="gear1" presStyleLbl="node1" presStyleIdx="0" presStyleCnt="3">
        <dgm:presLayoutVars>
          <dgm:chMax val="1"/>
          <dgm:bulletEnabled val="1"/>
        </dgm:presLayoutVars>
      </dgm:prSet>
      <dgm:spPr/>
    </dgm:pt>
    <dgm:pt modelId="{0A5C4805-9C95-4349-979C-4F5B4EBD8027}" type="pres">
      <dgm:prSet presAssocID="{D3AD0C58-37C5-40F1-B67E-333198DA91FA}" presName="gear1srcNode" presStyleLbl="node1" presStyleIdx="0" presStyleCnt="3"/>
      <dgm:spPr/>
    </dgm:pt>
    <dgm:pt modelId="{72F38B0C-68FE-4263-B8DF-A0E8D53CEFAD}" type="pres">
      <dgm:prSet presAssocID="{D3AD0C58-37C5-40F1-B67E-333198DA91FA}" presName="gear1dstNode" presStyleLbl="node1" presStyleIdx="0" presStyleCnt="3"/>
      <dgm:spPr/>
    </dgm:pt>
    <dgm:pt modelId="{E3143EC5-EE6E-49EA-B95B-F1E54CB71FD1}" type="pres">
      <dgm:prSet presAssocID="{9C9F5D0A-6B6B-40FE-ACEF-7E8F421E5557}" presName="gear2" presStyleLbl="node1" presStyleIdx="1" presStyleCnt="3">
        <dgm:presLayoutVars>
          <dgm:chMax val="1"/>
          <dgm:bulletEnabled val="1"/>
        </dgm:presLayoutVars>
      </dgm:prSet>
      <dgm:spPr/>
    </dgm:pt>
    <dgm:pt modelId="{1A44AE68-8FA0-450A-8E97-2885BF7FCF7B}" type="pres">
      <dgm:prSet presAssocID="{9C9F5D0A-6B6B-40FE-ACEF-7E8F421E5557}" presName="gear2srcNode" presStyleLbl="node1" presStyleIdx="1" presStyleCnt="3"/>
      <dgm:spPr/>
    </dgm:pt>
    <dgm:pt modelId="{2D912359-9C30-4FA9-908C-AF3140B99D92}" type="pres">
      <dgm:prSet presAssocID="{9C9F5D0A-6B6B-40FE-ACEF-7E8F421E5557}" presName="gear2dstNode" presStyleLbl="node1" presStyleIdx="1" presStyleCnt="3"/>
      <dgm:spPr/>
    </dgm:pt>
    <dgm:pt modelId="{13821E06-2675-419B-8FC6-CE2834A101F3}" type="pres">
      <dgm:prSet presAssocID="{D3320D05-1509-4DA5-8F1E-49A4654C0DED}" presName="gear3" presStyleLbl="node1" presStyleIdx="2" presStyleCnt="3" custScaleX="113225" custScaleY="109411"/>
      <dgm:spPr/>
    </dgm:pt>
    <dgm:pt modelId="{02107A1D-BFFB-46B8-A195-39CFFA9699E4}" type="pres">
      <dgm:prSet presAssocID="{D3320D05-1509-4DA5-8F1E-49A4654C0DED}" presName="gear3tx" presStyleLbl="node1" presStyleIdx="2" presStyleCnt="3">
        <dgm:presLayoutVars>
          <dgm:chMax val="1"/>
          <dgm:bulletEnabled val="1"/>
        </dgm:presLayoutVars>
      </dgm:prSet>
      <dgm:spPr/>
    </dgm:pt>
    <dgm:pt modelId="{1DC2A556-EB96-4E02-8910-F0660951852E}" type="pres">
      <dgm:prSet presAssocID="{D3320D05-1509-4DA5-8F1E-49A4654C0DED}" presName="gear3srcNode" presStyleLbl="node1" presStyleIdx="2" presStyleCnt="3"/>
      <dgm:spPr/>
    </dgm:pt>
    <dgm:pt modelId="{F2AA7AD6-79C9-45AF-97EE-72FE10DF6FD5}" type="pres">
      <dgm:prSet presAssocID="{D3320D05-1509-4DA5-8F1E-49A4654C0DED}" presName="gear3dstNode" presStyleLbl="node1" presStyleIdx="2" presStyleCnt="3"/>
      <dgm:spPr/>
    </dgm:pt>
    <dgm:pt modelId="{10630770-AE72-43C4-9F78-35C4918DEAE6}" type="pres">
      <dgm:prSet presAssocID="{55BDEC1D-EF80-44EE-AAB1-CAD39CAE9E10}" presName="connector1" presStyleLbl="sibTrans2D1" presStyleIdx="0" presStyleCnt="3"/>
      <dgm:spPr/>
    </dgm:pt>
    <dgm:pt modelId="{2A19A1B0-B7BA-4875-B3F6-F6494DCBF3C4}" type="pres">
      <dgm:prSet presAssocID="{84B566C9-FA50-4E9D-9737-E572BAB79F96}" presName="connector2" presStyleLbl="sibTrans2D1" presStyleIdx="1" presStyleCnt="3"/>
      <dgm:spPr/>
    </dgm:pt>
    <dgm:pt modelId="{DC19E494-656F-438F-AD69-B599EF61D6E0}" type="pres">
      <dgm:prSet presAssocID="{B405A599-1AE6-4D37-A74C-D1B14B9003E1}" presName="connector3" presStyleLbl="sibTrans2D1" presStyleIdx="2" presStyleCnt="3"/>
      <dgm:spPr/>
    </dgm:pt>
  </dgm:ptLst>
  <dgm:cxnLst>
    <dgm:cxn modelId="{3A491E18-1108-4753-81AC-A12027F72519}" type="presOf" srcId="{D3AD0C58-37C5-40F1-B67E-333198DA91FA}" destId="{8E030BD9-6848-47A0-8A07-A6BFDB51E3BD}" srcOrd="0" destOrd="0" presId="urn:microsoft.com/office/officeart/2005/8/layout/gear1"/>
    <dgm:cxn modelId="{994A672E-EA2F-462C-8FD9-741090BC27F2}" type="presOf" srcId="{D3320D05-1509-4DA5-8F1E-49A4654C0DED}" destId="{02107A1D-BFFB-46B8-A195-39CFFA9699E4}" srcOrd="1" destOrd="0" presId="urn:microsoft.com/office/officeart/2005/8/layout/gear1"/>
    <dgm:cxn modelId="{A004D938-EC22-41C7-8134-47DEA1DB606C}" type="presOf" srcId="{D3320D05-1509-4DA5-8F1E-49A4654C0DED}" destId="{13821E06-2675-419B-8FC6-CE2834A101F3}" srcOrd="0" destOrd="0" presId="urn:microsoft.com/office/officeart/2005/8/layout/gear1"/>
    <dgm:cxn modelId="{A189C05C-F4BE-4B6E-9499-47B6A290D685}" type="presOf" srcId="{2DF783B9-B2F6-4086-9538-883F4F062642}" destId="{BD516065-9FB6-4BD7-AFAC-3F8DFB4FE549}" srcOrd="0" destOrd="0" presId="urn:microsoft.com/office/officeart/2005/8/layout/gear1"/>
    <dgm:cxn modelId="{CF7D9D52-8492-4ECA-A269-FED5B30BFB20}" srcId="{2DF783B9-B2F6-4086-9538-883F4F062642}" destId="{9C9F5D0A-6B6B-40FE-ACEF-7E8F421E5557}" srcOrd="1" destOrd="0" parTransId="{F0E376A4-1EF7-45EC-8977-A8DA986563C0}" sibTransId="{84B566C9-FA50-4E9D-9737-E572BAB79F96}"/>
    <dgm:cxn modelId="{F847CD5A-476D-495E-9196-C869A7109EB1}" type="presOf" srcId="{D3320D05-1509-4DA5-8F1E-49A4654C0DED}" destId="{F2AA7AD6-79C9-45AF-97EE-72FE10DF6FD5}" srcOrd="3" destOrd="0" presId="urn:microsoft.com/office/officeart/2005/8/layout/gear1"/>
    <dgm:cxn modelId="{56017A9B-BFE3-4DDD-9957-8D48F672DFBB}" type="presOf" srcId="{D3320D05-1509-4DA5-8F1E-49A4654C0DED}" destId="{1DC2A556-EB96-4E02-8910-F0660951852E}" srcOrd="2" destOrd="0" presId="urn:microsoft.com/office/officeart/2005/8/layout/gear1"/>
    <dgm:cxn modelId="{071195AA-5AA1-49E6-981D-119F9B181867}" type="presOf" srcId="{D3AD0C58-37C5-40F1-B67E-333198DA91FA}" destId="{72F38B0C-68FE-4263-B8DF-A0E8D53CEFAD}" srcOrd="2" destOrd="0" presId="urn:microsoft.com/office/officeart/2005/8/layout/gear1"/>
    <dgm:cxn modelId="{E91FBCAD-F4D7-4FD9-A2F3-6F400161EC40}" type="presOf" srcId="{55BDEC1D-EF80-44EE-AAB1-CAD39CAE9E10}" destId="{10630770-AE72-43C4-9F78-35C4918DEAE6}" srcOrd="0" destOrd="0" presId="urn:microsoft.com/office/officeart/2005/8/layout/gear1"/>
    <dgm:cxn modelId="{9A4221BE-A046-4B23-8C70-E9E1C02A8921}" type="presOf" srcId="{84B566C9-FA50-4E9D-9737-E572BAB79F96}" destId="{2A19A1B0-B7BA-4875-B3F6-F6494DCBF3C4}" srcOrd="0" destOrd="0" presId="urn:microsoft.com/office/officeart/2005/8/layout/gear1"/>
    <dgm:cxn modelId="{83CD82C4-BBBD-43E8-9EF7-73DE5030C560}" type="presOf" srcId="{9C9F5D0A-6B6B-40FE-ACEF-7E8F421E5557}" destId="{2D912359-9C30-4FA9-908C-AF3140B99D92}" srcOrd="2" destOrd="0" presId="urn:microsoft.com/office/officeart/2005/8/layout/gear1"/>
    <dgm:cxn modelId="{A82D2CC6-63B0-4362-BF4D-AE84498ED071}" srcId="{2DF783B9-B2F6-4086-9538-883F4F062642}" destId="{D3AD0C58-37C5-40F1-B67E-333198DA91FA}" srcOrd="0" destOrd="0" parTransId="{299EBEB5-B8F5-495C-912D-636A065847EF}" sibTransId="{55BDEC1D-EF80-44EE-AAB1-CAD39CAE9E10}"/>
    <dgm:cxn modelId="{7CA3C6DC-17B3-46D4-841E-96761BECB6B7}" type="presOf" srcId="{9C9F5D0A-6B6B-40FE-ACEF-7E8F421E5557}" destId="{1A44AE68-8FA0-450A-8E97-2885BF7FCF7B}" srcOrd="1" destOrd="0" presId="urn:microsoft.com/office/officeart/2005/8/layout/gear1"/>
    <dgm:cxn modelId="{B4F6FDDC-FC01-46D8-8494-E5B4F73A5E65}" type="presOf" srcId="{9C9F5D0A-6B6B-40FE-ACEF-7E8F421E5557}" destId="{E3143EC5-EE6E-49EA-B95B-F1E54CB71FD1}" srcOrd="0" destOrd="0" presId="urn:microsoft.com/office/officeart/2005/8/layout/gear1"/>
    <dgm:cxn modelId="{015991DF-51F8-4493-A13D-C80D24F445FD}" type="presOf" srcId="{D3AD0C58-37C5-40F1-B67E-333198DA91FA}" destId="{0A5C4805-9C95-4349-979C-4F5B4EBD8027}" srcOrd="1" destOrd="0" presId="urn:microsoft.com/office/officeart/2005/8/layout/gear1"/>
    <dgm:cxn modelId="{2FB142F0-AC32-4114-9FA5-14976A3D5DB5}" type="presOf" srcId="{B405A599-1AE6-4D37-A74C-D1B14B9003E1}" destId="{DC19E494-656F-438F-AD69-B599EF61D6E0}" srcOrd="0" destOrd="0" presId="urn:microsoft.com/office/officeart/2005/8/layout/gear1"/>
    <dgm:cxn modelId="{94C43FF3-E43E-43FD-A4D0-119A71D41530}" srcId="{2DF783B9-B2F6-4086-9538-883F4F062642}" destId="{D3320D05-1509-4DA5-8F1E-49A4654C0DED}" srcOrd="2" destOrd="0" parTransId="{9A406455-8D05-45CD-8227-A64F55EDFCE7}" sibTransId="{B405A599-1AE6-4D37-A74C-D1B14B9003E1}"/>
    <dgm:cxn modelId="{089F44CC-0472-4368-A01C-20FE3DC90C96}" type="presParOf" srcId="{BD516065-9FB6-4BD7-AFAC-3F8DFB4FE549}" destId="{8E030BD9-6848-47A0-8A07-A6BFDB51E3BD}" srcOrd="0" destOrd="0" presId="urn:microsoft.com/office/officeart/2005/8/layout/gear1"/>
    <dgm:cxn modelId="{32C95F9D-B204-42E6-BB84-0A166C861CB7}" type="presParOf" srcId="{BD516065-9FB6-4BD7-AFAC-3F8DFB4FE549}" destId="{0A5C4805-9C95-4349-979C-4F5B4EBD8027}" srcOrd="1" destOrd="0" presId="urn:microsoft.com/office/officeart/2005/8/layout/gear1"/>
    <dgm:cxn modelId="{55F7D5D3-E594-4FFC-A745-FEFC58D03780}" type="presParOf" srcId="{BD516065-9FB6-4BD7-AFAC-3F8DFB4FE549}" destId="{72F38B0C-68FE-4263-B8DF-A0E8D53CEFAD}" srcOrd="2" destOrd="0" presId="urn:microsoft.com/office/officeart/2005/8/layout/gear1"/>
    <dgm:cxn modelId="{AF9725DD-1B92-49A2-B076-2301057B75F7}" type="presParOf" srcId="{BD516065-9FB6-4BD7-AFAC-3F8DFB4FE549}" destId="{E3143EC5-EE6E-49EA-B95B-F1E54CB71FD1}" srcOrd="3" destOrd="0" presId="urn:microsoft.com/office/officeart/2005/8/layout/gear1"/>
    <dgm:cxn modelId="{8BF7EBE0-FA34-4CE7-8E9F-050CD66469D0}" type="presParOf" srcId="{BD516065-9FB6-4BD7-AFAC-3F8DFB4FE549}" destId="{1A44AE68-8FA0-450A-8E97-2885BF7FCF7B}" srcOrd="4" destOrd="0" presId="urn:microsoft.com/office/officeart/2005/8/layout/gear1"/>
    <dgm:cxn modelId="{27CF18AE-024F-43DC-B520-1EC04D222927}" type="presParOf" srcId="{BD516065-9FB6-4BD7-AFAC-3F8DFB4FE549}" destId="{2D912359-9C30-4FA9-908C-AF3140B99D92}" srcOrd="5" destOrd="0" presId="urn:microsoft.com/office/officeart/2005/8/layout/gear1"/>
    <dgm:cxn modelId="{99EF051B-3584-489C-A508-3ECF3DBBE38A}" type="presParOf" srcId="{BD516065-9FB6-4BD7-AFAC-3F8DFB4FE549}" destId="{13821E06-2675-419B-8FC6-CE2834A101F3}" srcOrd="6" destOrd="0" presId="urn:microsoft.com/office/officeart/2005/8/layout/gear1"/>
    <dgm:cxn modelId="{752C59CD-FB85-415B-8CFB-677A176AA76F}" type="presParOf" srcId="{BD516065-9FB6-4BD7-AFAC-3F8DFB4FE549}" destId="{02107A1D-BFFB-46B8-A195-39CFFA9699E4}" srcOrd="7" destOrd="0" presId="urn:microsoft.com/office/officeart/2005/8/layout/gear1"/>
    <dgm:cxn modelId="{DFDB8004-4D7F-43D8-9626-6386D27D98EB}" type="presParOf" srcId="{BD516065-9FB6-4BD7-AFAC-3F8DFB4FE549}" destId="{1DC2A556-EB96-4E02-8910-F0660951852E}" srcOrd="8" destOrd="0" presId="urn:microsoft.com/office/officeart/2005/8/layout/gear1"/>
    <dgm:cxn modelId="{9CE14A78-3677-4E5F-A7C4-56473B4EDD39}" type="presParOf" srcId="{BD516065-9FB6-4BD7-AFAC-3F8DFB4FE549}" destId="{F2AA7AD6-79C9-45AF-97EE-72FE10DF6FD5}" srcOrd="9" destOrd="0" presId="urn:microsoft.com/office/officeart/2005/8/layout/gear1"/>
    <dgm:cxn modelId="{625B7D87-1FE9-4A82-B973-8CB3422C21D7}" type="presParOf" srcId="{BD516065-9FB6-4BD7-AFAC-3F8DFB4FE549}" destId="{10630770-AE72-43C4-9F78-35C4918DEAE6}" srcOrd="10" destOrd="0" presId="urn:microsoft.com/office/officeart/2005/8/layout/gear1"/>
    <dgm:cxn modelId="{B96530FE-9CC2-4B61-8E4C-5A6CEBD3714F}" type="presParOf" srcId="{BD516065-9FB6-4BD7-AFAC-3F8DFB4FE549}" destId="{2A19A1B0-B7BA-4875-B3F6-F6494DCBF3C4}" srcOrd="11" destOrd="0" presId="urn:microsoft.com/office/officeart/2005/8/layout/gear1"/>
    <dgm:cxn modelId="{657C6164-9B89-4D33-8515-295733F3F437}" type="presParOf" srcId="{BD516065-9FB6-4BD7-AFAC-3F8DFB4FE549}" destId="{DC19E494-656F-438F-AD69-B599EF61D6E0}" srcOrd="12" destOrd="0" presId="urn:microsoft.com/office/officeart/2005/8/layout/gear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6E9FA94C-0AAD-48F2-9199-E71838F6AABD}"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69F96B95-A150-4A97-BF3B-28C0D6BDCB0A}">
      <dgm:prSet/>
      <dgm:spPr>
        <a:noFill/>
        <a:ln>
          <a:solidFill>
            <a:schemeClr val="tx1"/>
          </a:solidFill>
        </a:ln>
      </dgm:spPr>
      <dgm:t>
        <a:bodyPr/>
        <a:lstStyle/>
        <a:p>
          <a:r>
            <a:rPr lang="en-US" dirty="0">
              <a:solidFill>
                <a:schemeClr val="tx1"/>
              </a:solidFill>
            </a:rPr>
            <a:t>Bimodal imaging using X-ray and neutron CT provides complementary high-resolution insights into internal structures. This presentation highlighted the experimental use of these techniques and the role of image segmentation in enhancing image interpretability.</a:t>
          </a:r>
        </a:p>
      </dgm:t>
    </dgm:pt>
    <dgm:pt modelId="{F2EDEE35-4650-4F15-9A5D-89B7153B2B66}" type="parTrans" cxnId="{1A5D0DF2-838E-4630-9517-0F61EB830230}">
      <dgm:prSet/>
      <dgm:spPr/>
      <dgm:t>
        <a:bodyPr/>
        <a:lstStyle/>
        <a:p>
          <a:endParaRPr lang="en-US"/>
        </a:p>
      </dgm:t>
    </dgm:pt>
    <dgm:pt modelId="{CCACE399-8786-4B87-B245-FC97D092156E}" type="sibTrans" cxnId="{1A5D0DF2-838E-4630-9517-0F61EB830230}">
      <dgm:prSet/>
      <dgm:spPr/>
      <dgm:t>
        <a:bodyPr/>
        <a:lstStyle/>
        <a:p>
          <a:endParaRPr lang="en-US"/>
        </a:p>
      </dgm:t>
    </dgm:pt>
    <dgm:pt modelId="{27E9EC9B-8D81-42F4-B4BA-A3C458648430}">
      <dgm:prSet/>
      <dgm:spPr>
        <a:noFill/>
        <a:ln>
          <a:solidFill>
            <a:schemeClr val="tx1"/>
          </a:solidFill>
        </a:ln>
      </dgm:spPr>
      <dgm:t>
        <a:bodyPr/>
        <a:lstStyle/>
        <a:p>
          <a:r>
            <a:rPr lang="en-US" dirty="0">
              <a:solidFill>
                <a:schemeClr val="tx1"/>
              </a:solidFill>
            </a:rPr>
            <a:t>The segmentation results presented are preliminary. Denoising techniques will be applied to the tomograms to enhance the images prior to segmentation. These further analyses will help refine our segmentation outcomes and provide more robust and accurate results.</a:t>
          </a:r>
        </a:p>
      </dgm:t>
    </dgm:pt>
    <dgm:pt modelId="{C9EEE1CE-09AD-49D9-A8A9-8B6A5AC933CB}" type="parTrans" cxnId="{96E78147-DE56-489C-95E9-151792AD8454}">
      <dgm:prSet/>
      <dgm:spPr/>
      <dgm:t>
        <a:bodyPr/>
        <a:lstStyle/>
        <a:p>
          <a:endParaRPr lang="en-US"/>
        </a:p>
      </dgm:t>
    </dgm:pt>
    <dgm:pt modelId="{B3BEFFB3-7775-4AB2-A044-37BDD960A6D8}" type="sibTrans" cxnId="{96E78147-DE56-489C-95E9-151792AD8454}">
      <dgm:prSet/>
      <dgm:spPr/>
      <dgm:t>
        <a:bodyPr/>
        <a:lstStyle/>
        <a:p>
          <a:endParaRPr lang="en-US"/>
        </a:p>
      </dgm:t>
    </dgm:pt>
    <dgm:pt modelId="{26420955-35BF-4BE3-B8BC-0B328ABADD97}">
      <dgm:prSet/>
      <dgm:spPr>
        <a:noFill/>
        <a:ln>
          <a:solidFill>
            <a:schemeClr val="tx1"/>
          </a:solidFill>
        </a:ln>
      </dgm:spPr>
      <dgm:t>
        <a:bodyPr/>
        <a:lstStyle/>
        <a:p>
          <a:r>
            <a:rPr lang="en-US" dirty="0">
              <a:solidFill>
                <a:schemeClr val="tx1"/>
              </a:solidFill>
            </a:rPr>
            <a:t>Statistical</a:t>
          </a:r>
          <a:r>
            <a:rPr lang="en-US" baseline="0" dirty="0">
              <a:solidFill>
                <a:schemeClr val="tx1"/>
              </a:solidFill>
            </a:rPr>
            <a:t> analysis to be done to determine the volume fraction of the respective corrosion products and compare the segmented image with the optical microscopy image for the nail sample to evaluate the </a:t>
          </a:r>
          <a:endParaRPr lang="en-US" dirty="0">
            <a:solidFill>
              <a:schemeClr val="tx1"/>
            </a:solidFill>
          </a:endParaRPr>
        </a:p>
      </dgm:t>
    </dgm:pt>
    <dgm:pt modelId="{BAB906DF-D7E2-4028-BAE1-7F5A333CD2C0}" type="parTrans" cxnId="{50009D08-9506-4A36-876E-62F70A74F08C}">
      <dgm:prSet/>
      <dgm:spPr/>
      <dgm:t>
        <a:bodyPr/>
        <a:lstStyle/>
        <a:p>
          <a:endParaRPr lang="en-US"/>
        </a:p>
      </dgm:t>
    </dgm:pt>
    <dgm:pt modelId="{930A6E8F-99BA-4F9E-A5F8-A1CE2789DCA7}" type="sibTrans" cxnId="{50009D08-9506-4A36-876E-62F70A74F08C}">
      <dgm:prSet/>
      <dgm:spPr/>
      <dgm:t>
        <a:bodyPr/>
        <a:lstStyle/>
        <a:p>
          <a:endParaRPr lang="en-US"/>
        </a:p>
      </dgm:t>
    </dgm:pt>
    <dgm:pt modelId="{77C87003-C35F-495A-8F08-84CC5E1CC993}" type="pres">
      <dgm:prSet presAssocID="{6E9FA94C-0AAD-48F2-9199-E71838F6AABD}" presName="linear" presStyleCnt="0">
        <dgm:presLayoutVars>
          <dgm:animLvl val="lvl"/>
          <dgm:resizeHandles val="exact"/>
        </dgm:presLayoutVars>
      </dgm:prSet>
      <dgm:spPr/>
    </dgm:pt>
    <dgm:pt modelId="{7422D2B6-06AC-43D7-8426-16879E5E8AD1}" type="pres">
      <dgm:prSet presAssocID="{69F96B95-A150-4A97-BF3B-28C0D6BDCB0A}" presName="parentText" presStyleLbl="node1" presStyleIdx="0" presStyleCnt="3">
        <dgm:presLayoutVars>
          <dgm:chMax val="0"/>
          <dgm:bulletEnabled val="1"/>
        </dgm:presLayoutVars>
      </dgm:prSet>
      <dgm:spPr/>
    </dgm:pt>
    <dgm:pt modelId="{1CCD4A9C-D1D0-4C01-B477-A5B498934EA0}" type="pres">
      <dgm:prSet presAssocID="{CCACE399-8786-4B87-B245-FC97D092156E}" presName="spacer" presStyleCnt="0"/>
      <dgm:spPr/>
    </dgm:pt>
    <dgm:pt modelId="{835B87C5-76FC-4D69-9D96-33EF93B14412}" type="pres">
      <dgm:prSet presAssocID="{27E9EC9B-8D81-42F4-B4BA-A3C458648430}" presName="parentText" presStyleLbl="node1" presStyleIdx="1" presStyleCnt="3">
        <dgm:presLayoutVars>
          <dgm:chMax val="0"/>
          <dgm:bulletEnabled val="1"/>
        </dgm:presLayoutVars>
      </dgm:prSet>
      <dgm:spPr/>
    </dgm:pt>
    <dgm:pt modelId="{5FE700BD-A80D-4806-A760-D0FBBB31493E}" type="pres">
      <dgm:prSet presAssocID="{B3BEFFB3-7775-4AB2-A044-37BDD960A6D8}" presName="spacer" presStyleCnt="0"/>
      <dgm:spPr/>
    </dgm:pt>
    <dgm:pt modelId="{EAFF2BCF-8845-4E1B-AC56-6440FB2B4ED5}" type="pres">
      <dgm:prSet presAssocID="{26420955-35BF-4BE3-B8BC-0B328ABADD97}" presName="parentText" presStyleLbl="node1" presStyleIdx="2" presStyleCnt="3">
        <dgm:presLayoutVars>
          <dgm:chMax val="0"/>
          <dgm:bulletEnabled val="1"/>
        </dgm:presLayoutVars>
      </dgm:prSet>
      <dgm:spPr/>
    </dgm:pt>
  </dgm:ptLst>
  <dgm:cxnLst>
    <dgm:cxn modelId="{50009D08-9506-4A36-876E-62F70A74F08C}" srcId="{6E9FA94C-0AAD-48F2-9199-E71838F6AABD}" destId="{26420955-35BF-4BE3-B8BC-0B328ABADD97}" srcOrd="2" destOrd="0" parTransId="{BAB906DF-D7E2-4028-BAE1-7F5A333CD2C0}" sibTransId="{930A6E8F-99BA-4F9E-A5F8-A1CE2789DCA7}"/>
    <dgm:cxn modelId="{2425C70D-863C-4D10-BA92-EA4BDA302048}" type="presOf" srcId="{6E9FA94C-0AAD-48F2-9199-E71838F6AABD}" destId="{77C87003-C35F-495A-8F08-84CC5E1CC993}" srcOrd="0" destOrd="0" presId="urn:microsoft.com/office/officeart/2005/8/layout/vList2"/>
    <dgm:cxn modelId="{32B2EE12-E665-42CE-9863-4CB714EF83F6}" type="presOf" srcId="{69F96B95-A150-4A97-BF3B-28C0D6BDCB0A}" destId="{7422D2B6-06AC-43D7-8426-16879E5E8AD1}" srcOrd="0" destOrd="0" presId="urn:microsoft.com/office/officeart/2005/8/layout/vList2"/>
    <dgm:cxn modelId="{6CF71E13-2D0E-4FAE-A869-038E111BD99E}" type="presOf" srcId="{26420955-35BF-4BE3-B8BC-0B328ABADD97}" destId="{EAFF2BCF-8845-4E1B-AC56-6440FB2B4ED5}" srcOrd="0" destOrd="0" presId="urn:microsoft.com/office/officeart/2005/8/layout/vList2"/>
    <dgm:cxn modelId="{622B7937-7F43-459C-BEDE-2181A24203BB}" type="presOf" srcId="{27E9EC9B-8D81-42F4-B4BA-A3C458648430}" destId="{835B87C5-76FC-4D69-9D96-33EF93B14412}" srcOrd="0" destOrd="0" presId="urn:microsoft.com/office/officeart/2005/8/layout/vList2"/>
    <dgm:cxn modelId="{96E78147-DE56-489C-95E9-151792AD8454}" srcId="{6E9FA94C-0AAD-48F2-9199-E71838F6AABD}" destId="{27E9EC9B-8D81-42F4-B4BA-A3C458648430}" srcOrd="1" destOrd="0" parTransId="{C9EEE1CE-09AD-49D9-A8A9-8B6A5AC933CB}" sibTransId="{B3BEFFB3-7775-4AB2-A044-37BDD960A6D8}"/>
    <dgm:cxn modelId="{1A5D0DF2-838E-4630-9517-0F61EB830230}" srcId="{6E9FA94C-0AAD-48F2-9199-E71838F6AABD}" destId="{69F96B95-A150-4A97-BF3B-28C0D6BDCB0A}" srcOrd="0" destOrd="0" parTransId="{F2EDEE35-4650-4F15-9A5D-89B7153B2B66}" sibTransId="{CCACE399-8786-4B87-B245-FC97D092156E}"/>
    <dgm:cxn modelId="{50D34299-7F4A-496D-A089-70433E1126E0}" type="presParOf" srcId="{77C87003-C35F-495A-8F08-84CC5E1CC993}" destId="{7422D2B6-06AC-43D7-8426-16879E5E8AD1}" srcOrd="0" destOrd="0" presId="urn:microsoft.com/office/officeart/2005/8/layout/vList2"/>
    <dgm:cxn modelId="{78B9100D-BE36-4D03-91A2-A4E1E36218F3}" type="presParOf" srcId="{77C87003-C35F-495A-8F08-84CC5E1CC993}" destId="{1CCD4A9C-D1D0-4C01-B477-A5B498934EA0}" srcOrd="1" destOrd="0" presId="urn:microsoft.com/office/officeart/2005/8/layout/vList2"/>
    <dgm:cxn modelId="{3D06CB99-A3AA-4538-857D-285057019B7F}" type="presParOf" srcId="{77C87003-C35F-495A-8F08-84CC5E1CC993}" destId="{835B87C5-76FC-4D69-9D96-33EF93B14412}" srcOrd="2" destOrd="0" presId="urn:microsoft.com/office/officeart/2005/8/layout/vList2"/>
    <dgm:cxn modelId="{B119B6F9-D4B6-4D2A-A131-53D201D3AFEC}" type="presParOf" srcId="{77C87003-C35F-495A-8F08-84CC5E1CC993}" destId="{5FE700BD-A80D-4806-A760-D0FBBB31493E}" srcOrd="3" destOrd="0" presId="urn:microsoft.com/office/officeart/2005/8/layout/vList2"/>
    <dgm:cxn modelId="{F913F116-8AD8-4A2D-98E7-C4FC379CFCDC}" type="presParOf" srcId="{77C87003-C35F-495A-8F08-84CC5E1CC993}" destId="{EAFF2BCF-8845-4E1B-AC56-6440FB2B4ED5}"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BE98401-5704-4B7D-93C9-14FE8589B3CD}">
      <dsp:nvSpPr>
        <dsp:cNvPr id="0" name=""/>
        <dsp:cNvSpPr/>
      </dsp:nvSpPr>
      <dsp:spPr>
        <a:xfrm rot="16200000">
          <a:off x="1079896" y="-1079896"/>
          <a:ext cx="2322512" cy="4482306"/>
        </a:xfrm>
        <a:prstGeom prst="round1Rect">
          <a:avLst/>
        </a:prstGeom>
        <a:solidFill>
          <a:srgbClr val="00B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n-US" sz="2000" b="0" i="1" u="sng" kern="1200" dirty="0"/>
            <a:t>WP-1: Paul Scherrer </a:t>
          </a:r>
          <a:r>
            <a:rPr lang="en-US" sz="2000" b="0" i="1" u="sng" kern="1200" dirty="0" err="1"/>
            <a:t>Institut</a:t>
          </a:r>
          <a:r>
            <a:rPr lang="en-US" sz="2000" b="0" i="1" u="sng" kern="1200" dirty="0"/>
            <a:t>, </a:t>
          </a:r>
          <a:r>
            <a:rPr lang="en-US" sz="2000" b="0" i="1" u="sng" kern="1200" dirty="0" err="1"/>
            <a:t>Villigen</a:t>
          </a:r>
          <a:br>
            <a:rPr lang="en-US" sz="2000" b="0" i="1" u="sng" kern="1200" dirty="0"/>
          </a:br>
          <a:r>
            <a:rPr lang="en-US" sz="2000" b="0" i="1" u="sng" kern="1200" dirty="0"/>
            <a:t>Multimodal in-situ computed tomography</a:t>
          </a:r>
        </a:p>
      </dsp:txBody>
      <dsp:txXfrm rot="5400000">
        <a:off x="0" y="0"/>
        <a:ext cx="4482306" cy="1741884"/>
      </dsp:txXfrm>
    </dsp:sp>
    <dsp:sp modelId="{288455DF-6A97-4B42-9CCA-9AC085A2C341}">
      <dsp:nvSpPr>
        <dsp:cNvPr id="0" name=""/>
        <dsp:cNvSpPr/>
      </dsp:nvSpPr>
      <dsp:spPr>
        <a:xfrm>
          <a:off x="4482306" y="0"/>
          <a:ext cx="4482306" cy="2322512"/>
        </a:xfrm>
        <a:prstGeom prst="round1Rect">
          <a:avLst/>
        </a:prstGeom>
        <a:solidFill>
          <a:srgbClr val="00B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n-US" sz="2000" i="1" kern="1200" dirty="0"/>
            <a:t>WP-2: EPFL, Lausanne</a:t>
          </a:r>
          <a:br>
            <a:rPr lang="en-US" sz="2000" i="1" kern="1200" dirty="0"/>
          </a:br>
          <a:r>
            <a:rPr lang="en-US" sz="2000" i="1" kern="1200" dirty="0"/>
            <a:t>Corrosion mechanisms in homogeneous porous media. </a:t>
          </a:r>
        </a:p>
      </dsp:txBody>
      <dsp:txXfrm>
        <a:off x="4482306" y="0"/>
        <a:ext cx="4482306" cy="1741884"/>
      </dsp:txXfrm>
    </dsp:sp>
    <dsp:sp modelId="{1BB1FE4B-4566-48BB-A7F9-7F3846E3FE68}">
      <dsp:nvSpPr>
        <dsp:cNvPr id="0" name=""/>
        <dsp:cNvSpPr/>
      </dsp:nvSpPr>
      <dsp:spPr>
        <a:xfrm rot="10800000">
          <a:off x="0" y="2322512"/>
          <a:ext cx="4482306" cy="2322512"/>
        </a:xfrm>
        <a:prstGeom prst="round1Rect">
          <a:avLst/>
        </a:prstGeom>
        <a:solidFill>
          <a:srgbClr val="00B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n-US" sz="2000" i="1" kern="1200" dirty="0"/>
            <a:t>WP-3: ETH, Zurich</a:t>
          </a:r>
          <a:br>
            <a:rPr lang="en-US" sz="2000" i="1" kern="1200" dirty="0"/>
          </a:br>
          <a:r>
            <a:rPr lang="en-US" sz="2000" i="1" kern="1200" dirty="0"/>
            <a:t>Corrosion mechanisms in heterogeneous porous media. </a:t>
          </a:r>
        </a:p>
      </dsp:txBody>
      <dsp:txXfrm rot="10800000">
        <a:off x="0" y="2903140"/>
        <a:ext cx="4482306" cy="1741884"/>
      </dsp:txXfrm>
    </dsp:sp>
    <dsp:sp modelId="{CAEFB7CF-E435-4DB1-9875-646B1D4644AD}">
      <dsp:nvSpPr>
        <dsp:cNvPr id="0" name=""/>
        <dsp:cNvSpPr/>
      </dsp:nvSpPr>
      <dsp:spPr>
        <a:xfrm rot="5400000">
          <a:off x="5562203" y="1242615"/>
          <a:ext cx="2322512" cy="4482306"/>
        </a:xfrm>
        <a:prstGeom prst="round1Rect">
          <a:avLst/>
        </a:prstGeom>
        <a:solidFill>
          <a:srgbClr val="00B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n-US" sz="2000" i="1" kern="1200" dirty="0"/>
            <a:t>WP-4: HE-Arc, Neuchatel</a:t>
          </a:r>
          <a:br>
            <a:rPr lang="en-US" sz="2000" i="1" kern="1200" dirty="0"/>
          </a:br>
          <a:r>
            <a:rPr lang="en-US" sz="2000" i="1" kern="1200" dirty="0"/>
            <a:t>Corrosion mechanisms in archaeological artefacts in and out of soil.</a:t>
          </a:r>
        </a:p>
      </dsp:txBody>
      <dsp:txXfrm rot="-5400000">
        <a:off x="4482306" y="2903140"/>
        <a:ext cx="4482306" cy="1741884"/>
      </dsp:txXfrm>
    </dsp:sp>
    <dsp:sp modelId="{AD7F95C3-39F3-4B44-8FDD-86177454FF74}">
      <dsp:nvSpPr>
        <dsp:cNvPr id="0" name=""/>
        <dsp:cNvSpPr/>
      </dsp:nvSpPr>
      <dsp:spPr>
        <a:xfrm>
          <a:off x="3137614" y="1578263"/>
          <a:ext cx="2689383" cy="1488498"/>
        </a:xfrm>
        <a:prstGeom prst="roundRect">
          <a:avLst/>
        </a:prstGeom>
        <a:solidFill>
          <a:schemeClr val="accent5"/>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b="1" kern="1200" dirty="0"/>
            <a:t>Swiss National Science Foundation (SNSF) </a:t>
          </a:r>
          <a:r>
            <a:rPr lang="en-US" sz="2400" b="1" kern="1200" dirty="0" err="1"/>
            <a:t>Sinergia</a:t>
          </a:r>
          <a:endParaRPr lang="en-US" sz="2400" b="1" kern="1200" dirty="0"/>
        </a:p>
      </dsp:txBody>
      <dsp:txXfrm>
        <a:off x="3210276" y="1650925"/>
        <a:ext cx="2544059" cy="134317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8B3001-E89B-4CCE-BDB2-5C7BAFBC0171}">
      <dsp:nvSpPr>
        <dsp:cNvPr id="0" name=""/>
        <dsp:cNvSpPr/>
      </dsp:nvSpPr>
      <dsp:spPr>
        <a:xfrm>
          <a:off x="0" y="0"/>
          <a:ext cx="9982200" cy="2194560"/>
        </a:xfrm>
        <a:prstGeom prst="roundRect">
          <a:avLst>
            <a:gd name="adj" fmla="val 1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CE510EA-2319-42FE-A9CD-87066076D092}">
      <dsp:nvSpPr>
        <dsp:cNvPr id="0" name=""/>
        <dsp:cNvSpPr/>
      </dsp:nvSpPr>
      <dsp:spPr>
        <a:xfrm>
          <a:off x="299466" y="292608"/>
          <a:ext cx="2932271" cy="1609344"/>
        </a:xfrm>
        <a:prstGeom prst="roundRect">
          <a:avLst>
            <a:gd name="adj" fmla="val 10000"/>
          </a:avLst>
        </a:prstGeom>
        <a:blipFill rotWithShape="1">
          <a:blip xmlns:r="http://schemas.openxmlformats.org/officeDocument/2006/relationships" r:embed="rId1"/>
          <a:srcRect/>
          <a:stretch>
            <a:fillRect t="-9000" b="-9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42F6830-35BE-41FA-9D00-626671A7A022}">
      <dsp:nvSpPr>
        <dsp:cNvPr id="0" name=""/>
        <dsp:cNvSpPr/>
      </dsp:nvSpPr>
      <dsp:spPr>
        <a:xfrm rot="10800000">
          <a:off x="299466" y="2194559"/>
          <a:ext cx="2932271" cy="2682240"/>
        </a:xfrm>
        <a:prstGeom prst="round2SameRect">
          <a:avLst>
            <a:gd name="adj1" fmla="val 10500"/>
            <a:gd name="adj2" fmla="val 0"/>
          </a:avLst>
        </a:prstGeom>
        <a:solidFill>
          <a:srgbClr val="00B0F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t" anchorCtr="0">
          <a:noAutofit/>
        </a:bodyPr>
        <a:lstStyle/>
        <a:p>
          <a:pPr marL="0" lvl="0" indent="0" algn="ctr" defTabSz="889000">
            <a:lnSpc>
              <a:spcPct val="90000"/>
            </a:lnSpc>
            <a:spcBef>
              <a:spcPct val="0"/>
            </a:spcBef>
            <a:spcAft>
              <a:spcPct val="35000"/>
            </a:spcAft>
            <a:buNone/>
          </a:pPr>
          <a:r>
            <a:rPr lang="en-US" sz="2000" b="1" i="1" u="none" kern="1200" dirty="0">
              <a:solidFill>
                <a:srgbClr val="FFFF00"/>
              </a:solidFill>
            </a:rPr>
            <a:t>Why Corrosion Study?</a:t>
          </a:r>
        </a:p>
        <a:p>
          <a:pPr marL="0" lvl="0" indent="0" algn="ctr" defTabSz="889000">
            <a:lnSpc>
              <a:spcPct val="90000"/>
            </a:lnSpc>
            <a:spcBef>
              <a:spcPct val="0"/>
            </a:spcBef>
            <a:spcAft>
              <a:spcPct val="35000"/>
            </a:spcAft>
            <a:buNone/>
          </a:pPr>
          <a:endParaRPr lang="en-US" sz="1600" b="1" i="1" u="none" kern="1200" dirty="0">
            <a:solidFill>
              <a:srgbClr val="FFFF00"/>
            </a:solidFill>
          </a:endParaRPr>
        </a:p>
        <a:p>
          <a:pPr marL="0" lvl="0" indent="0" algn="ctr" defTabSz="889000">
            <a:lnSpc>
              <a:spcPct val="90000"/>
            </a:lnSpc>
            <a:spcBef>
              <a:spcPct val="0"/>
            </a:spcBef>
            <a:spcAft>
              <a:spcPct val="35000"/>
            </a:spcAft>
            <a:buNone/>
          </a:pPr>
          <a:r>
            <a:rPr lang="en-US" sz="1600" b="1" i="1" u="none" kern="1200" dirty="0">
              <a:solidFill>
                <a:schemeClr val="bg1"/>
              </a:solidFill>
            </a:rPr>
            <a:t>Structural Integrity, Operational Safety, Environmental Protection and Cost Avoidance.</a:t>
          </a:r>
          <a:endParaRPr lang="en-US" sz="1600" kern="1200" dirty="0">
            <a:solidFill>
              <a:schemeClr val="bg1"/>
            </a:solidFill>
          </a:endParaRPr>
        </a:p>
      </dsp:txBody>
      <dsp:txXfrm rot="10800000">
        <a:off x="381954" y="2194559"/>
        <a:ext cx="2767295" cy="2599752"/>
      </dsp:txXfrm>
    </dsp:sp>
    <dsp:sp modelId="{4DAB535A-771D-4CEE-ACB6-1F66124F56F4}">
      <dsp:nvSpPr>
        <dsp:cNvPr id="0" name=""/>
        <dsp:cNvSpPr/>
      </dsp:nvSpPr>
      <dsp:spPr>
        <a:xfrm>
          <a:off x="3505200" y="282002"/>
          <a:ext cx="2932271" cy="1609344"/>
        </a:xfrm>
        <a:prstGeom prst="roundRect">
          <a:avLst>
            <a:gd name="adj" fmla="val 10000"/>
          </a:avLst>
        </a:prstGeom>
        <a:blipFill rotWithShape="1">
          <a:blip xmlns:r="http://schemas.openxmlformats.org/officeDocument/2006/relationships" r:embed="rId2"/>
          <a:srcRect/>
          <a:stretch>
            <a:fillRect t="-31000" b="-31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FC17A77-382D-41CF-8FA9-6B281D3BEFC4}">
      <dsp:nvSpPr>
        <dsp:cNvPr id="0" name=""/>
        <dsp:cNvSpPr/>
      </dsp:nvSpPr>
      <dsp:spPr>
        <a:xfrm rot="10800000">
          <a:off x="3524964" y="2192950"/>
          <a:ext cx="2932271" cy="2682240"/>
        </a:xfrm>
        <a:prstGeom prst="round2SameRect">
          <a:avLst>
            <a:gd name="adj1" fmla="val 10500"/>
            <a:gd name="adj2" fmla="val 0"/>
          </a:avLst>
        </a:prstGeom>
        <a:solidFill>
          <a:srgbClr val="00B0F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t" anchorCtr="0">
          <a:noAutofit/>
        </a:bodyPr>
        <a:lstStyle/>
        <a:p>
          <a:pPr marL="0" lvl="0" indent="0" algn="ctr" defTabSz="889000">
            <a:lnSpc>
              <a:spcPct val="90000"/>
            </a:lnSpc>
            <a:spcBef>
              <a:spcPct val="0"/>
            </a:spcBef>
            <a:spcAft>
              <a:spcPct val="35000"/>
            </a:spcAft>
            <a:buNone/>
          </a:pPr>
          <a:r>
            <a:rPr lang="en-US" sz="2000" b="1" i="1" u="none" kern="1200" dirty="0">
              <a:solidFill>
                <a:srgbClr val="FFFF00"/>
              </a:solidFill>
            </a:rPr>
            <a:t>Why Computed Tomography? </a:t>
          </a:r>
        </a:p>
        <a:p>
          <a:pPr marL="0" lvl="0" indent="0" algn="ctr" defTabSz="889000">
            <a:lnSpc>
              <a:spcPct val="90000"/>
            </a:lnSpc>
            <a:spcBef>
              <a:spcPct val="0"/>
            </a:spcBef>
            <a:spcAft>
              <a:spcPct val="35000"/>
            </a:spcAft>
            <a:buNone/>
          </a:pPr>
          <a:endParaRPr lang="en-US" sz="1600" b="1" i="1" u="none" kern="1200" dirty="0">
            <a:solidFill>
              <a:srgbClr val="FFFF00"/>
            </a:solidFill>
          </a:endParaRPr>
        </a:p>
        <a:p>
          <a:pPr marL="0" lvl="0" indent="0" algn="ctr" defTabSz="889000">
            <a:lnSpc>
              <a:spcPct val="90000"/>
            </a:lnSpc>
            <a:spcBef>
              <a:spcPct val="0"/>
            </a:spcBef>
            <a:spcAft>
              <a:spcPct val="35000"/>
            </a:spcAft>
            <a:buNone/>
          </a:pPr>
          <a:r>
            <a:rPr lang="en-US" sz="1600" b="1" i="1" u="none" kern="1200" dirty="0">
              <a:solidFill>
                <a:schemeClr val="bg1"/>
              </a:solidFill>
            </a:rPr>
            <a:t>Detailed Imaging, Non-Destructive Testing (NDT), Safety and Efficiency. </a:t>
          </a:r>
        </a:p>
      </dsp:txBody>
      <dsp:txXfrm rot="10800000">
        <a:off x="3607452" y="2192950"/>
        <a:ext cx="2767295" cy="2599752"/>
      </dsp:txXfrm>
    </dsp:sp>
    <dsp:sp modelId="{DBE35067-425C-4D39-9D72-EC5831FB02EA}">
      <dsp:nvSpPr>
        <dsp:cNvPr id="0" name=""/>
        <dsp:cNvSpPr/>
      </dsp:nvSpPr>
      <dsp:spPr>
        <a:xfrm>
          <a:off x="6750462" y="292608"/>
          <a:ext cx="2932271" cy="1609344"/>
        </a:xfrm>
        <a:prstGeom prst="roundRect">
          <a:avLst>
            <a:gd name="adj" fmla="val 10000"/>
          </a:avLst>
        </a:prstGeom>
        <a:blipFill rotWithShape="1">
          <a:blip xmlns:r="http://schemas.openxmlformats.org/officeDocument/2006/relationships" r:embed="rId3"/>
          <a:srcRect/>
          <a:stretch>
            <a:fillRect t="-48000" b="-48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E9EBD51-2DC0-4C1F-8C28-3294D61E1B5C}">
      <dsp:nvSpPr>
        <dsp:cNvPr id="0" name=""/>
        <dsp:cNvSpPr/>
      </dsp:nvSpPr>
      <dsp:spPr>
        <a:xfrm rot="10800000">
          <a:off x="6750462" y="2194559"/>
          <a:ext cx="2932271" cy="2682240"/>
        </a:xfrm>
        <a:prstGeom prst="round2SameRect">
          <a:avLst>
            <a:gd name="adj1" fmla="val 10500"/>
            <a:gd name="adj2" fmla="val 0"/>
          </a:avLst>
        </a:prstGeom>
        <a:solidFill>
          <a:srgbClr val="00B0F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t" anchorCtr="0">
          <a:noAutofit/>
        </a:bodyPr>
        <a:lstStyle/>
        <a:p>
          <a:pPr marL="0" lvl="0" indent="0" algn="ctr" defTabSz="889000">
            <a:lnSpc>
              <a:spcPct val="90000"/>
            </a:lnSpc>
            <a:spcBef>
              <a:spcPct val="0"/>
            </a:spcBef>
            <a:spcAft>
              <a:spcPct val="35000"/>
            </a:spcAft>
            <a:buNone/>
          </a:pPr>
          <a:r>
            <a:rPr lang="en-US" sz="2000" b="1" i="1" kern="1200" dirty="0">
              <a:solidFill>
                <a:srgbClr val="FFFF00"/>
              </a:solidFill>
            </a:rPr>
            <a:t>Why Bimodal Imaging?</a:t>
          </a:r>
        </a:p>
        <a:p>
          <a:pPr marL="0" lvl="0" indent="0" algn="ctr" defTabSz="889000">
            <a:lnSpc>
              <a:spcPct val="90000"/>
            </a:lnSpc>
            <a:spcBef>
              <a:spcPct val="0"/>
            </a:spcBef>
            <a:spcAft>
              <a:spcPct val="35000"/>
            </a:spcAft>
            <a:buNone/>
          </a:pPr>
          <a:endParaRPr lang="en-US" sz="1800" b="1" i="1" kern="1200" dirty="0">
            <a:solidFill>
              <a:srgbClr val="FFFF00"/>
            </a:solidFill>
          </a:endParaRPr>
        </a:p>
        <a:p>
          <a:pPr marL="0" lvl="0" indent="0" algn="ctr" defTabSz="889000">
            <a:lnSpc>
              <a:spcPct val="90000"/>
            </a:lnSpc>
            <a:spcBef>
              <a:spcPct val="0"/>
            </a:spcBef>
            <a:spcAft>
              <a:spcPct val="35000"/>
            </a:spcAft>
            <a:buNone/>
          </a:pPr>
          <a:r>
            <a:rPr lang="en-US" sz="1600" b="1" i="1" kern="1200" dirty="0">
              <a:solidFill>
                <a:schemeClr val="bg1"/>
              </a:solidFill>
            </a:rPr>
            <a:t>Complementary Information, Enhanced Imaging Capability and Research Advancements.</a:t>
          </a:r>
        </a:p>
      </dsp:txBody>
      <dsp:txXfrm rot="10800000">
        <a:off x="6832950" y="2194559"/>
        <a:ext cx="2767295" cy="259975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A395541-3882-48CF-94A9-369E283BC95D}">
      <dsp:nvSpPr>
        <dsp:cNvPr id="0" name=""/>
        <dsp:cNvSpPr/>
      </dsp:nvSpPr>
      <dsp:spPr>
        <a:xfrm>
          <a:off x="1355328" y="661"/>
          <a:ext cx="2579687" cy="2063750"/>
        </a:xfrm>
        <a:prstGeom prst="rect">
          <a:avLst/>
        </a:prstGeom>
        <a:blipFill rotWithShape="1">
          <a:blip xmlns:r="http://schemas.openxmlformats.org/officeDocument/2006/relationships" r:embed="rId1"/>
          <a:srcRect/>
          <a:stretch>
            <a:fillRect t="-5000" b="-5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243D999-5CFD-4AEE-AC19-0D94D41F82CF}">
      <dsp:nvSpPr>
        <dsp:cNvPr id="0" name=""/>
        <dsp:cNvSpPr/>
      </dsp:nvSpPr>
      <dsp:spPr>
        <a:xfrm>
          <a:off x="1600196" y="1862832"/>
          <a:ext cx="2295921" cy="722312"/>
        </a:xfrm>
        <a:prstGeom prst="wedgeRectCallout">
          <a:avLst>
            <a:gd name="adj1" fmla="val 20250"/>
            <a:gd name="adj2" fmla="val -607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t>Steel reinforced concrete sample</a:t>
          </a:r>
        </a:p>
      </dsp:txBody>
      <dsp:txXfrm>
        <a:off x="1600196" y="1862832"/>
        <a:ext cx="2295921" cy="722312"/>
      </dsp:txXfrm>
    </dsp:sp>
    <dsp:sp modelId="{60F0D13F-EA8D-4CD0-B852-FADA1170C720}">
      <dsp:nvSpPr>
        <dsp:cNvPr id="0" name=""/>
        <dsp:cNvSpPr/>
      </dsp:nvSpPr>
      <dsp:spPr>
        <a:xfrm>
          <a:off x="4192984" y="661"/>
          <a:ext cx="2579687" cy="2063750"/>
        </a:xfrm>
        <a:prstGeom prst="rect">
          <a:avLst/>
        </a:prstGeom>
        <a:blipFill rotWithShape="1">
          <a:blip xmlns:r="http://schemas.openxmlformats.org/officeDocument/2006/relationships" r:embed="rId2"/>
          <a:srcRect/>
          <a:stretch>
            <a:fillRect t="-4000" b="-4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7998C57A-C4A4-454B-B271-E8500C1C1D58}">
      <dsp:nvSpPr>
        <dsp:cNvPr id="0" name=""/>
        <dsp:cNvSpPr/>
      </dsp:nvSpPr>
      <dsp:spPr>
        <a:xfrm>
          <a:off x="4425156" y="1858036"/>
          <a:ext cx="2295921" cy="722312"/>
        </a:xfrm>
        <a:prstGeom prst="wedgeRectCallout">
          <a:avLst>
            <a:gd name="adj1" fmla="val 20250"/>
            <a:gd name="adj2" fmla="val -607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t>Archaeological nail sample</a:t>
          </a:r>
        </a:p>
      </dsp:txBody>
      <dsp:txXfrm>
        <a:off x="4425156" y="1858036"/>
        <a:ext cx="2295921" cy="722312"/>
      </dsp:txXfrm>
    </dsp:sp>
    <dsp:sp modelId="{37F4B65B-56D5-4005-8A00-3B24C0FD74C6}">
      <dsp:nvSpPr>
        <dsp:cNvPr id="0" name=""/>
        <dsp:cNvSpPr/>
      </dsp:nvSpPr>
      <dsp:spPr>
        <a:xfrm>
          <a:off x="2774156" y="2838317"/>
          <a:ext cx="2579687" cy="2063750"/>
        </a:xfrm>
        <a:prstGeom prst="rect">
          <a:avLst/>
        </a:prstGeom>
        <a:blipFill rotWithShape="1">
          <a:blip xmlns:r="http://schemas.openxmlformats.org/officeDocument/2006/relationships" r:embed="rId3"/>
          <a:srcRect/>
          <a:stretch>
            <a:fillRect t="-4000" b="-4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6E3CFD9-E6FA-4A63-A94B-540BA914C3B5}">
      <dsp:nvSpPr>
        <dsp:cNvPr id="0" name=""/>
        <dsp:cNvSpPr/>
      </dsp:nvSpPr>
      <dsp:spPr>
        <a:xfrm>
          <a:off x="3006328" y="4695692"/>
          <a:ext cx="2295921" cy="722312"/>
        </a:xfrm>
        <a:prstGeom prst="wedgeRectCallout">
          <a:avLst>
            <a:gd name="adj1" fmla="val 20250"/>
            <a:gd name="adj2" fmla="val -607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t>Nail sample installed on ICON beamline</a:t>
          </a:r>
        </a:p>
      </dsp:txBody>
      <dsp:txXfrm>
        <a:off x="3006328" y="4695692"/>
        <a:ext cx="2295921" cy="72231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E26B511-9118-41B2-8269-78A9736CE835}">
      <dsp:nvSpPr>
        <dsp:cNvPr id="0" name=""/>
        <dsp:cNvSpPr/>
      </dsp:nvSpPr>
      <dsp:spPr>
        <a:xfrm>
          <a:off x="0" y="0"/>
          <a:ext cx="53340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D8D6E73-02A2-4677-B664-1998E5A13AA4}">
      <dsp:nvSpPr>
        <dsp:cNvPr id="0" name=""/>
        <dsp:cNvSpPr/>
      </dsp:nvSpPr>
      <dsp:spPr>
        <a:xfrm>
          <a:off x="0" y="0"/>
          <a:ext cx="5334000" cy="8463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n-US" sz="1700" kern="1200" dirty="0"/>
            <a:t>NEUTRA beamline was used for the neutron tomography of the steel reinforced concrete sample.</a:t>
          </a:r>
        </a:p>
      </dsp:txBody>
      <dsp:txXfrm>
        <a:off x="0" y="0"/>
        <a:ext cx="5334000" cy="846385"/>
      </dsp:txXfrm>
    </dsp:sp>
    <dsp:sp modelId="{93185C7A-A5DD-40BD-933F-2D249A2564F0}">
      <dsp:nvSpPr>
        <dsp:cNvPr id="0" name=""/>
        <dsp:cNvSpPr/>
      </dsp:nvSpPr>
      <dsp:spPr>
        <a:xfrm>
          <a:off x="0" y="846385"/>
          <a:ext cx="53340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4DC1D30-4E47-486C-923D-B5F894C9CC44}">
      <dsp:nvSpPr>
        <dsp:cNvPr id="0" name=""/>
        <dsp:cNvSpPr/>
      </dsp:nvSpPr>
      <dsp:spPr>
        <a:xfrm>
          <a:off x="0" y="846385"/>
          <a:ext cx="5334000" cy="8463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n-US" sz="1700" kern="1200" dirty="0"/>
            <a:t>ICON beamline was used for the neutron tomography of the nail sample and x-ray tomography of both the samples.</a:t>
          </a:r>
        </a:p>
      </dsp:txBody>
      <dsp:txXfrm>
        <a:off x="0" y="846385"/>
        <a:ext cx="5334000" cy="846385"/>
      </dsp:txXfrm>
    </dsp:sp>
    <dsp:sp modelId="{77365F2C-5793-42D0-B54D-28EB2057F53A}">
      <dsp:nvSpPr>
        <dsp:cNvPr id="0" name=""/>
        <dsp:cNvSpPr/>
      </dsp:nvSpPr>
      <dsp:spPr>
        <a:xfrm>
          <a:off x="0" y="1692770"/>
          <a:ext cx="53340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CE95A77-4613-41E8-9D16-E54971AE258E}">
      <dsp:nvSpPr>
        <dsp:cNvPr id="0" name=""/>
        <dsp:cNvSpPr/>
      </dsp:nvSpPr>
      <dsp:spPr>
        <a:xfrm>
          <a:off x="0" y="1692770"/>
          <a:ext cx="5334000" cy="8463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n-US" sz="1700" kern="1200" dirty="0"/>
            <a:t>Sample was maintained in the required field of view of detector.</a:t>
          </a:r>
        </a:p>
      </dsp:txBody>
      <dsp:txXfrm>
        <a:off x="0" y="1692770"/>
        <a:ext cx="5334000" cy="846385"/>
      </dsp:txXfrm>
    </dsp:sp>
    <dsp:sp modelId="{6DE1A74A-07CF-40C4-A39C-082BAF6BC8E0}">
      <dsp:nvSpPr>
        <dsp:cNvPr id="0" name=""/>
        <dsp:cNvSpPr/>
      </dsp:nvSpPr>
      <dsp:spPr>
        <a:xfrm>
          <a:off x="0" y="2539156"/>
          <a:ext cx="53340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E4660CF-608B-4EE1-A89C-0E175C96DC02}">
      <dsp:nvSpPr>
        <dsp:cNvPr id="0" name=""/>
        <dsp:cNvSpPr/>
      </dsp:nvSpPr>
      <dsp:spPr>
        <a:xfrm>
          <a:off x="0" y="2539156"/>
          <a:ext cx="5334000" cy="8463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n-US" sz="1700" kern="1200" dirty="0"/>
            <a:t>Tomographic reconstructions were carried out using the </a:t>
          </a:r>
          <a:r>
            <a:rPr lang="en-US" sz="1700" kern="1200" dirty="0" err="1"/>
            <a:t>MuhRec</a:t>
          </a:r>
          <a:r>
            <a:rPr lang="en-US" sz="1700" kern="1200" dirty="0"/>
            <a:t> software.</a:t>
          </a:r>
        </a:p>
      </dsp:txBody>
      <dsp:txXfrm>
        <a:off x="0" y="2539156"/>
        <a:ext cx="5334000" cy="84638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0C2D9F5-9675-4779-80CE-9643781392B1}">
      <dsp:nvSpPr>
        <dsp:cNvPr id="0" name=""/>
        <dsp:cNvSpPr/>
      </dsp:nvSpPr>
      <dsp:spPr>
        <a:xfrm>
          <a:off x="3348" y="569700"/>
          <a:ext cx="1712825" cy="3168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40640" rIns="113792" bIns="40640" numCol="1" spcCol="1270" anchor="ctr" anchorCtr="0">
          <a:noAutofit/>
        </a:bodyPr>
        <a:lstStyle/>
        <a:p>
          <a:pPr marL="0" lvl="0" indent="0" algn="r" defTabSz="711200">
            <a:lnSpc>
              <a:spcPct val="90000"/>
            </a:lnSpc>
            <a:spcBef>
              <a:spcPct val="0"/>
            </a:spcBef>
            <a:spcAft>
              <a:spcPct val="35000"/>
            </a:spcAft>
            <a:buNone/>
          </a:pPr>
          <a:r>
            <a:rPr lang="en-US" sz="1600" b="1" i="0" u="sng" kern="1200" dirty="0"/>
            <a:t>Aim</a:t>
          </a:r>
        </a:p>
      </dsp:txBody>
      <dsp:txXfrm>
        <a:off x="3348" y="569700"/>
        <a:ext cx="1712825" cy="316800"/>
      </dsp:txXfrm>
    </dsp:sp>
    <dsp:sp modelId="{C4F8172E-124E-4F1C-9B6D-1AD812EF44EE}">
      <dsp:nvSpPr>
        <dsp:cNvPr id="0" name=""/>
        <dsp:cNvSpPr/>
      </dsp:nvSpPr>
      <dsp:spPr>
        <a:xfrm>
          <a:off x="1716174" y="104400"/>
          <a:ext cx="342565" cy="1247400"/>
        </a:xfrm>
        <a:prstGeom prst="leftBrace">
          <a:avLst>
            <a:gd name="adj1" fmla="val 35000"/>
            <a:gd name="adj2" fmla="val 50000"/>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F20F6D4-9FB5-4A86-9DBE-3B1AA5053BC0}">
      <dsp:nvSpPr>
        <dsp:cNvPr id="0" name=""/>
        <dsp:cNvSpPr/>
      </dsp:nvSpPr>
      <dsp:spPr>
        <a:xfrm>
          <a:off x="2195765" y="104400"/>
          <a:ext cx="4658885" cy="1247400"/>
        </a:xfrm>
        <a:prstGeom prst="rect">
          <a:avLst/>
        </a:prstGeom>
        <a:noFill/>
        <a:ln w="12700" cap="flat" cmpd="sng" algn="ctr">
          <a:solidFill>
            <a:srgbClr val="C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171450" lvl="1" indent="-171450" algn="l" defTabSz="711200">
            <a:lnSpc>
              <a:spcPct val="90000"/>
            </a:lnSpc>
            <a:spcBef>
              <a:spcPct val="0"/>
            </a:spcBef>
            <a:spcAft>
              <a:spcPct val="15000"/>
            </a:spcAft>
            <a:buChar char="•"/>
          </a:pPr>
          <a:r>
            <a:rPr lang="en-US" sz="1600" kern="1200" dirty="0">
              <a:solidFill>
                <a:schemeClr val="tx1"/>
              </a:solidFill>
            </a:rPr>
            <a:t>To ensure the accuracy, reliability and consistency of measurements and results as well as to compute the parameters used for the reconstruction later. (SOD, SDD, Magnification, COR)</a:t>
          </a:r>
        </a:p>
      </dsp:txBody>
      <dsp:txXfrm>
        <a:off x="2195765" y="104400"/>
        <a:ext cx="4658885" cy="1247400"/>
      </dsp:txXfrm>
    </dsp:sp>
    <dsp:sp modelId="{D13A9B16-55DA-4762-AA4D-1FCF63DB8F25}">
      <dsp:nvSpPr>
        <dsp:cNvPr id="0" name=""/>
        <dsp:cNvSpPr/>
      </dsp:nvSpPr>
      <dsp:spPr>
        <a:xfrm>
          <a:off x="3348" y="1765800"/>
          <a:ext cx="1712825" cy="3168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40640" rIns="113792" bIns="40640" numCol="1" spcCol="1270" anchor="ctr" anchorCtr="0">
          <a:noAutofit/>
        </a:bodyPr>
        <a:lstStyle/>
        <a:p>
          <a:pPr marL="0" lvl="0" indent="0" algn="r" defTabSz="711200">
            <a:lnSpc>
              <a:spcPct val="90000"/>
            </a:lnSpc>
            <a:spcBef>
              <a:spcPct val="0"/>
            </a:spcBef>
            <a:spcAft>
              <a:spcPct val="35000"/>
            </a:spcAft>
            <a:buNone/>
          </a:pPr>
          <a:r>
            <a:rPr lang="en-US" sz="1600" b="1" u="sng" kern="1200" dirty="0"/>
            <a:t>Description</a:t>
          </a:r>
        </a:p>
      </dsp:txBody>
      <dsp:txXfrm>
        <a:off x="3348" y="1765800"/>
        <a:ext cx="1712825" cy="316800"/>
      </dsp:txXfrm>
    </dsp:sp>
    <dsp:sp modelId="{1A18AB76-7FF7-4276-8CAE-4016EFF2EE67}">
      <dsp:nvSpPr>
        <dsp:cNvPr id="0" name=""/>
        <dsp:cNvSpPr/>
      </dsp:nvSpPr>
      <dsp:spPr>
        <a:xfrm>
          <a:off x="1716174" y="1409400"/>
          <a:ext cx="342565" cy="1029600"/>
        </a:xfrm>
        <a:prstGeom prst="leftBrace">
          <a:avLst>
            <a:gd name="adj1" fmla="val 35000"/>
            <a:gd name="adj2" fmla="val 50000"/>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36D057E-9CE5-402A-84B2-F8E3D6683046}">
      <dsp:nvSpPr>
        <dsp:cNvPr id="0" name=""/>
        <dsp:cNvSpPr/>
      </dsp:nvSpPr>
      <dsp:spPr>
        <a:xfrm>
          <a:off x="2195765" y="1409400"/>
          <a:ext cx="4658885" cy="1029600"/>
        </a:xfrm>
        <a:prstGeom prst="rect">
          <a:avLst/>
        </a:prstGeom>
        <a:noFill/>
        <a:ln w="12700" cap="flat" cmpd="sng" algn="ctr">
          <a:solidFill>
            <a:srgbClr val="C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171450" lvl="1" indent="-171450" algn="l" defTabSz="711200">
            <a:lnSpc>
              <a:spcPct val="90000"/>
            </a:lnSpc>
            <a:spcBef>
              <a:spcPct val="0"/>
            </a:spcBef>
            <a:spcAft>
              <a:spcPct val="15000"/>
            </a:spcAft>
            <a:buChar char="•"/>
          </a:pPr>
          <a:r>
            <a:rPr lang="en-US" sz="1600" kern="1200" dirty="0">
              <a:solidFill>
                <a:schemeClr val="tx1"/>
              </a:solidFill>
            </a:rPr>
            <a:t>These samples consists of a vertical stack of copper beads, where the older sample has the beads touching each other while the newer sample has the stack with 1 mm separation.</a:t>
          </a:r>
        </a:p>
      </dsp:txBody>
      <dsp:txXfrm>
        <a:off x="2195765" y="1409400"/>
        <a:ext cx="4658885" cy="1029600"/>
      </dsp:txXfrm>
    </dsp:sp>
    <dsp:sp modelId="{3A74954D-05D0-4A58-987B-DB1996862DDA}">
      <dsp:nvSpPr>
        <dsp:cNvPr id="0" name=""/>
        <dsp:cNvSpPr/>
      </dsp:nvSpPr>
      <dsp:spPr>
        <a:xfrm>
          <a:off x="3348" y="3209400"/>
          <a:ext cx="1712825" cy="3168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40640" rIns="113792" bIns="40640" numCol="1" spcCol="1270" anchor="ctr" anchorCtr="0">
          <a:noAutofit/>
        </a:bodyPr>
        <a:lstStyle/>
        <a:p>
          <a:pPr marL="0" lvl="0" indent="0" algn="r" defTabSz="711200">
            <a:lnSpc>
              <a:spcPct val="90000"/>
            </a:lnSpc>
            <a:spcBef>
              <a:spcPct val="0"/>
            </a:spcBef>
            <a:spcAft>
              <a:spcPct val="35000"/>
            </a:spcAft>
            <a:buNone/>
          </a:pPr>
          <a:r>
            <a:rPr lang="en-US" sz="1600" b="1" u="sng" kern="1200" dirty="0"/>
            <a:t>Process</a:t>
          </a:r>
        </a:p>
      </dsp:txBody>
      <dsp:txXfrm>
        <a:off x="3348" y="3209400"/>
        <a:ext cx="1712825" cy="316800"/>
      </dsp:txXfrm>
    </dsp:sp>
    <dsp:sp modelId="{56C22064-53E7-47BC-B1A0-69D2FFDB1B38}">
      <dsp:nvSpPr>
        <dsp:cNvPr id="0" name=""/>
        <dsp:cNvSpPr/>
      </dsp:nvSpPr>
      <dsp:spPr>
        <a:xfrm>
          <a:off x="1716174" y="2496600"/>
          <a:ext cx="342565" cy="1742400"/>
        </a:xfrm>
        <a:prstGeom prst="leftBrace">
          <a:avLst>
            <a:gd name="adj1" fmla="val 35000"/>
            <a:gd name="adj2" fmla="val 50000"/>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5371BE0-21D6-4E6F-A73B-CFF5563B2483}">
      <dsp:nvSpPr>
        <dsp:cNvPr id="0" name=""/>
        <dsp:cNvSpPr/>
      </dsp:nvSpPr>
      <dsp:spPr>
        <a:xfrm>
          <a:off x="2195765" y="2496600"/>
          <a:ext cx="4658885" cy="1742400"/>
        </a:xfrm>
        <a:prstGeom prst="rect">
          <a:avLst/>
        </a:prstGeom>
        <a:noFill/>
        <a:ln w="12700" cap="flat" cmpd="sng" algn="ctr">
          <a:solidFill>
            <a:srgbClr val="C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171450" lvl="1" indent="-171450" algn="l" defTabSz="711200">
            <a:lnSpc>
              <a:spcPct val="90000"/>
            </a:lnSpc>
            <a:spcBef>
              <a:spcPct val="0"/>
            </a:spcBef>
            <a:spcAft>
              <a:spcPct val="15000"/>
            </a:spcAft>
            <a:buChar char="•"/>
          </a:pPr>
          <a:r>
            <a:rPr lang="en-US" sz="1600" kern="1200" dirty="0">
              <a:solidFill>
                <a:schemeClr val="tx1"/>
              </a:solidFill>
            </a:rPr>
            <a:t>Different distances between the calibration sample and the detector were used. (100, 200 &amp; 300 mm for new sample and -30, 50 &amp; 200 mm for old). </a:t>
          </a:r>
        </a:p>
        <a:p>
          <a:pPr marL="171450" lvl="1" indent="-171450" algn="l" defTabSz="711200">
            <a:lnSpc>
              <a:spcPct val="90000"/>
            </a:lnSpc>
            <a:spcBef>
              <a:spcPct val="0"/>
            </a:spcBef>
            <a:spcAft>
              <a:spcPct val="15000"/>
            </a:spcAft>
            <a:buChar char="•"/>
          </a:pPr>
          <a:r>
            <a:rPr lang="en-US" sz="1600" kern="1200" dirty="0">
              <a:solidFill>
                <a:schemeClr val="tx1"/>
              </a:solidFill>
            </a:rPr>
            <a:t>360 projections were taken along 360 degrees of rotation, and 5 projections each for DC and OB images.</a:t>
          </a:r>
        </a:p>
      </dsp:txBody>
      <dsp:txXfrm>
        <a:off x="2195765" y="2496600"/>
        <a:ext cx="4658885" cy="174240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E0246DE-FF8F-49AD-8F97-9F5A2A7B61C1}">
      <dsp:nvSpPr>
        <dsp:cNvPr id="0" name=""/>
        <dsp:cNvSpPr/>
      </dsp:nvSpPr>
      <dsp:spPr>
        <a:xfrm rot="2562832">
          <a:off x="2390862" y="3623652"/>
          <a:ext cx="780648" cy="60380"/>
        </a:xfrm>
        <a:custGeom>
          <a:avLst/>
          <a:gdLst/>
          <a:ahLst/>
          <a:cxnLst/>
          <a:rect l="0" t="0" r="0" b="0"/>
          <a:pathLst>
            <a:path>
              <a:moveTo>
                <a:pt x="0" y="30190"/>
              </a:moveTo>
              <a:lnTo>
                <a:pt x="780648" y="3019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DC474F1-BA09-4B33-93D5-5AF4D2427179}">
      <dsp:nvSpPr>
        <dsp:cNvPr id="0" name=""/>
        <dsp:cNvSpPr/>
      </dsp:nvSpPr>
      <dsp:spPr>
        <a:xfrm>
          <a:off x="2494395" y="2555922"/>
          <a:ext cx="868383" cy="60380"/>
        </a:xfrm>
        <a:custGeom>
          <a:avLst/>
          <a:gdLst/>
          <a:ahLst/>
          <a:cxnLst/>
          <a:rect l="0" t="0" r="0" b="0"/>
          <a:pathLst>
            <a:path>
              <a:moveTo>
                <a:pt x="0" y="30190"/>
              </a:moveTo>
              <a:lnTo>
                <a:pt x="868383" y="3019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41DE28D-C12D-4AD6-8A0C-F26E644DEC0C}">
      <dsp:nvSpPr>
        <dsp:cNvPr id="0" name=""/>
        <dsp:cNvSpPr/>
      </dsp:nvSpPr>
      <dsp:spPr>
        <a:xfrm rot="19184371">
          <a:off x="2382916" y="1515231"/>
          <a:ext cx="941202" cy="60380"/>
        </a:xfrm>
        <a:custGeom>
          <a:avLst/>
          <a:gdLst/>
          <a:ahLst/>
          <a:cxnLst/>
          <a:rect l="0" t="0" r="0" b="0"/>
          <a:pathLst>
            <a:path>
              <a:moveTo>
                <a:pt x="0" y="30190"/>
              </a:moveTo>
              <a:lnTo>
                <a:pt x="941202" y="3019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2E94E0A-4CCF-4618-934B-BEFBF4418EF0}">
      <dsp:nvSpPr>
        <dsp:cNvPr id="0" name=""/>
        <dsp:cNvSpPr/>
      </dsp:nvSpPr>
      <dsp:spPr>
        <a:xfrm>
          <a:off x="168537" y="1105289"/>
          <a:ext cx="2912245" cy="2961646"/>
        </a:xfrm>
        <a:prstGeom prst="ellipse">
          <a:avLst/>
        </a:prstGeom>
        <a:blipFill dpi="0" rotWithShape="1">
          <a:blip xmlns:r="http://schemas.openxmlformats.org/officeDocument/2006/relationships" r:embed="rId1"/>
          <a:srcRect/>
          <a:stretch>
            <a:fillRect l="-12797" t="-943" r="-12797" b="-943"/>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7F60558-C1B7-4B2C-A38A-CF27A03BA4A8}">
      <dsp:nvSpPr>
        <dsp:cNvPr id="0" name=""/>
        <dsp:cNvSpPr/>
      </dsp:nvSpPr>
      <dsp:spPr>
        <a:xfrm>
          <a:off x="3022627" y="5250"/>
          <a:ext cx="1538521" cy="1490974"/>
        </a:xfrm>
        <a:prstGeom prst="ellipse">
          <a:avLst/>
        </a:prstGeom>
        <a:solidFill>
          <a:schemeClr val="tx2">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b="1" kern="1200" dirty="0"/>
            <a:t>Reconstruction</a:t>
          </a:r>
        </a:p>
      </dsp:txBody>
      <dsp:txXfrm>
        <a:off x="3247938" y="223598"/>
        <a:ext cx="1087899" cy="1054278"/>
      </dsp:txXfrm>
    </dsp:sp>
    <dsp:sp modelId="{01D0FD7D-D8C6-4BF6-B433-E052FD0C3CB4}">
      <dsp:nvSpPr>
        <dsp:cNvPr id="0" name=""/>
        <dsp:cNvSpPr/>
      </dsp:nvSpPr>
      <dsp:spPr>
        <a:xfrm>
          <a:off x="4650812" y="5250"/>
          <a:ext cx="2307782" cy="149097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114300" lvl="1" indent="-114300" algn="l" defTabSz="622300">
            <a:lnSpc>
              <a:spcPct val="90000"/>
            </a:lnSpc>
            <a:spcBef>
              <a:spcPct val="0"/>
            </a:spcBef>
            <a:spcAft>
              <a:spcPct val="15000"/>
            </a:spcAft>
            <a:buChar char="•"/>
          </a:pPr>
          <a:r>
            <a:rPr lang="en-US" sz="1400" kern="1200" dirty="0"/>
            <a:t>Creating a 3D image from the 2D projection data.</a:t>
          </a:r>
        </a:p>
        <a:p>
          <a:pPr marL="114300" lvl="1" indent="-114300" algn="l" defTabSz="622300">
            <a:lnSpc>
              <a:spcPct val="90000"/>
            </a:lnSpc>
            <a:spcBef>
              <a:spcPct val="0"/>
            </a:spcBef>
            <a:spcAft>
              <a:spcPct val="15000"/>
            </a:spcAft>
            <a:buChar char="•"/>
          </a:pPr>
          <a:r>
            <a:rPr lang="en-US" sz="1400" kern="1200" dirty="0" err="1"/>
            <a:t>MuhRec</a:t>
          </a:r>
          <a:r>
            <a:rPr lang="en-US" sz="1400" kern="1200" dirty="0"/>
            <a:t> software</a:t>
          </a:r>
        </a:p>
      </dsp:txBody>
      <dsp:txXfrm>
        <a:off x="4650812" y="5250"/>
        <a:ext cx="2307782" cy="1490974"/>
      </dsp:txXfrm>
    </dsp:sp>
    <dsp:sp modelId="{0FB69014-1CA7-4A89-AA45-42E59C29B4CC}">
      <dsp:nvSpPr>
        <dsp:cNvPr id="0" name=""/>
        <dsp:cNvSpPr/>
      </dsp:nvSpPr>
      <dsp:spPr>
        <a:xfrm>
          <a:off x="3362779" y="1840625"/>
          <a:ext cx="1490974" cy="1490974"/>
        </a:xfrm>
        <a:prstGeom prst="ellipse">
          <a:avLst/>
        </a:prstGeom>
        <a:solidFill>
          <a:schemeClr val="accent4">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b="1" i="0" kern="1200" dirty="0"/>
            <a:t>Registration</a:t>
          </a:r>
        </a:p>
      </dsp:txBody>
      <dsp:txXfrm>
        <a:off x="3581127" y="2058973"/>
        <a:ext cx="1054278" cy="1054278"/>
      </dsp:txXfrm>
    </dsp:sp>
    <dsp:sp modelId="{0AAE45FE-798E-4C39-90CA-DF7BF3B32371}">
      <dsp:nvSpPr>
        <dsp:cNvPr id="0" name=""/>
        <dsp:cNvSpPr/>
      </dsp:nvSpPr>
      <dsp:spPr>
        <a:xfrm>
          <a:off x="5002851" y="1840625"/>
          <a:ext cx="2236461" cy="149097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114300" lvl="1" indent="-114300" algn="l" defTabSz="622300">
            <a:lnSpc>
              <a:spcPct val="90000"/>
            </a:lnSpc>
            <a:spcBef>
              <a:spcPct val="0"/>
            </a:spcBef>
            <a:spcAft>
              <a:spcPct val="15000"/>
            </a:spcAft>
            <a:buChar char="•"/>
          </a:pPr>
          <a:r>
            <a:rPr lang="en-US" sz="1400" kern="1200" dirty="0"/>
            <a:t>Aligning two or more images to match spatially.</a:t>
          </a:r>
        </a:p>
        <a:p>
          <a:pPr marL="114300" lvl="1" indent="-114300" algn="l" defTabSz="622300">
            <a:lnSpc>
              <a:spcPct val="90000"/>
            </a:lnSpc>
            <a:spcBef>
              <a:spcPct val="0"/>
            </a:spcBef>
            <a:spcAft>
              <a:spcPct val="15000"/>
            </a:spcAft>
            <a:buChar char="•"/>
          </a:pPr>
          <a:r>
            <a:rPr lang="en-US" sz="1400" kern="1200" dirty="0" err="1"/>
            <a:t>SimpleElastix</a:t>
          </a:r>
          <a:r>
            <a:rPr lang="en-US" sz="1400" kern="1200" dirty="0"/>
            <a:t> Library (Python Interface)</a:t>
          </a:r>
        </a:p>
      </dsp:txBody>
      <dsp:txXfrm>
        <a:off x="5002851" y="1840625"/>
        <a:ext cx="2236461" cy="1490974"/>
      </dsp:txXfrm>
    </dsp:sp>
    <dsp:sp modelId="{952EEEB8-2ED8-4E2A-9550-5250516AEB31}">
      <dsp:nvSpPr>
        <dsp:cNvPr id="0" name=""/>
        <dsp:cNvSpPr/>
      </dsp:nvSpPr>
      <dsp:spPr>
        <a:xfrm>
          <a:off x="2870236" y="3678818"/>
          <a:ext cx="1490974" cy="1490974"/>
        </a:xfrm>
        <a:prstGeom prst="ellipse">
          <a:avLst/>
        </a:prstGeom>
        <a:solidFill>
          <a:schemeClr val="accent3">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b="1" kern="1200" dirty="0"/>
            <a:t>Segmentation</a:t>
          </a:r>
        </a:p>
      </dsp:txBody>
      <dsp:txXfrm>
        <a:off x="3088584" y="3897166"/>
        <a:ext cx="1054278" cy="1054278"/>
      </dsp:txXfrm>
    </dsp:sp>
    <dsp:sp modelId="{B5698D71-6B5C-43C3-84CB-422625885369}">
      <dsp:nvSpPr>
        <dsp:cNvPr id="0" name=""/>
        <dsp:cNvSpPr/>
      </dsp:nvSpPr>
      <dsp:spPr>
        <a:xfrm>
          <a:off x="4510308" y="3678818"/>
          <a:ext cx="2236461" cy="149097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114300" lvl="1" indent="-114300" algn="l" defTabSz="622300">
            <a:lnSpc>
              <a:spcPct val="90000"/>
            </a:lnSpc>
            <a:spcBef>
              <a:spcPct val="0"/>
            </a:spcBef>
            <a:spcAft>
              <a:spcPct val="15000"/>
            </a:spcAft>
            <a:buChar char="•"/>
          </a:pPr>
          <a:r>
            <a:rPr lang="en-US" sz="1400" kern="1200" dirty="0"/>
            <a:t>Identifying different regions in the images depending on different classes of material in the sample.</a:t>
          </a:r>
        </a:p>
        <a:p>
          <a:pPr marL="114300" lvl="1" indent="-114300" algn="l" defTabSz="622300">
            <a:lnSpc>
              <a:spcPct val="90000"/>
            </a:lnSpc>
            <a:spcBef>
              <a:spcPct val="0"/>
            </a:spcBef>
            <a:spcAft>
              <a:spcPct val="15000"/>
            </a:spcAft>
            <a:buChar char="•"/>
          </a:pPr>
          <a:r>
            <a:rPr lang="en-US" sz="1400" kern="1200" dirty="0"/>
            <a:t>Types: K-means, Fuzzy c-means, GMM, Spectral, Mean shift clustering, etc.</a:t>
          </a:r>
        </a:p>
      </dsp:txBody>
      <dsp:txXfrm>
        <a:off x="4510308" y="3678818"/>
        <a:ext cx="2236461" cy="1490974"/>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66110D-CCC6-478E-8A92-24800D98CCE6}">
      <dsp:nvSpPr>
        <dsp:cNvPr id="0" name=""/>
        <dsp:cNvSpPr/>
      </dsp:nvSpPr>
      <dsp:spPr>
        <a:xfrm rot="5400000">
          <a:off x="3182551" y="783504"/>
          <a:ext cx="2090208" cy="1818481"/>
        </a:xfrm>
        <a:prstGeom prst="hexagon">
          <a:avLst>
            <a:gd name="adj" fmla="val 2500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t>Python</a:t>
          </a:r>
        </a:p>
      </dsp:txBody>
      <dsp:txXfrm rot="-5400000">
        <a:off x="3601794" y="973365"/>
        <a:ext cx="1251721" cy="1438760"/>
      </dsp:txXfrm>
    </dsp:sp>
    <dsp:sp modelId="{1B124032-FA17-4C16-A77F-8DAAB656FC30}">
      <dsp:nvSpPr>
        <dsp:cNvPr id="0" name=""/>
        <dsp:cNvSpPr/>
      </dsp:nvSpPr>
      <dsp:spPr>
        <a:xfrm>
          <a:off x="5192077" y="1065683"/>
          <a:ext cx="2332672" cy="12541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60" tIns="137160" rIns="137160" bIns="137160" numCol="1" spcCol="1270" anchor="ctr" anchorCtr="0">
          <a:noAutofit/>
        </a:bodyPr>
        <a:lstStyle/>
        <a:p>
          <a:pPr marL="0" lvl="0" indent="0" algn="l" defTabSz="1600200">
            <a:lnSpc>
              <a:spcPct val="90000"/>
            </a:lnSpc>
            <a:spcBef>
              <a:spcPct val="0"/>
            </a:spcBef>
            <a:spcAft>
              <a:spcPct val="35000"/>
            </a:spcAft>
            <a:buNone/>
          </a:pPr>
          <a:endParaRPr lang="en-US" sz="3600" kern="1200" dirty="0"/>
        </a:p>
      </dsp:txBody>
      <dsp:txXfrm>
        <a:off x="5192077" y="1065683"/>
        <a:ext cx="2332672" cy="1254125"/>
      </dsp:txXfrm>
    </dsp:sp>
    <dsp:sp modelId="{FDA3A724-891C-4528-9D39-0467C29E03BD}">
      <dsp:nvSpPr>
        <dsp:cNvPr id="0" name=""/>
        <dsp:cNvSpPr/>
      </dsp:nvSpPr>
      <dsp:spPr>
        <a:xfrm rot="5400000">
          <a:off x="1218591" y="783504"/>
          <a:ext cx="2090208" cy="1818481"/>
        </a:xfrm>
        <a:prstGeom prst="hexagon">
          <a:avLst>
            <a:gd name="adj" fmla="val 25000"/>
            <a:gd name="vf" fmla="val 115470"/>
          </a:avLst>
        </a:prstGeom>
        <a:solidFill>
          <a:srgbClr val="00206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r>
            <a:rPr lang="en-US" sz="2000" kern="1200" dirty="0"/>
            <a:t>X-ray v/s Neutron Imaging</a:t>
          </a:r>
        </a:p>
      </dsp:txBody>
      <dsp:txXfrm rot="-5400000">
        <a:off x="1637834" y="973365"/>
        <a:ext cx="1251721" cy="1438760"/>
      </dsp:txXfrm>
    </dsp:sp>
    <dsp:sp modelId="{5EF12EB3-1DC9-4464-8C7F-82E7E9B177BC}">
      <dsp:nvSpPr>
        <dsp:cNvPr id="0" name=""/>
        <dsp:cNvSpPr/>
      </dsp:nvSpPr>
      <dsp:spPr>
        <a:xfrm rot="5400000">
          <a:off x="2196808" y="2557673"/>
          <a:ext cx="2090208" cy="1818481"/>
        </a:xfrm>
        <a:prstGeom prst="hexagon">
          <a:avLst>
            <a:gd name="adj" fmla="val 25000"/>
            <a:gd name="vf" fmla="val 115470"/>
          </a:avLst>
        </a:prstGeom>
        <a:solidFill>
          <a:schemeClr val="tx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t>ImageJ</a:t>
          </a:r>
        </a:p>
      </dsp:txBody>
      <dsp:txXfrm rot="-5400000">
        <a:off x="2616051" y="2747534"/>
        <a:ext cx="1251721" cy="1438760"/>
      </dsp:txXfrm>
    </dsp:sp>
    <dsp:sp modelId="{6277D672-2E60-42C7-A102-37DDC91D7F04}">
      <dsp:nvSpPr>
        <dsp:cNvPr id="0" name=""/>
        <dsp:cNvSpPr/>
      </dsp:nvSpPr>
      <dsp:spPr>
        <a:xfrm>
          <a:off x="0" y="2839851"/>
          <a:ext cx="2257425" cy="12541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60" tIns="137160" rIns="137160" bIns="137160" numCol="1" spcCol="1270" anchor="ctr" anchorCtr="0">
          <a:noAutofit/>
        </a:bodyPr>
        <a:lstStyle/>
        <a:p>
          <a:pPr marL="0" lvl="0" indent="0" algn="r" defTabSz="1600200">
            <a:lnSpc>
              <a:spcPct val="90000"/>
            </a:lnSpc>
            <a:spcBef>
              <a:spcPct val="0"/>
            </a:spcBef>
            <a:spcAft>
              <a:spcPct val="35000"/>
            </a:spcAft>
            <a:buNone/>
          </a:pPr>
          <a:endParaRPr lang="en-US" sz="3600" kern="1200" dirty="0"/>
        </a:p>
      </dsp:txBody>
      <dsp:txXfrm>
        <a:off x="0" y="2839851"/>
        <a:ext cx="2257425" cy="1254125"/>
      </dsp:txXfrm>
    </dsp:sp>
    <dsp:sp modelId="{7761FEB2-57A8-4A2E-AC99-A2580AB58EF9}">
      <dsp:nvSpPr>
        <dsp:cNvPr id="0" name=""/>
        <dsp:cNvSpPr/>
      </dsp:nvSpPr>
      <dsp:spPr>
        <a:xfrm rot="5400000">
          <a:off x="4141529" y="2553117"/>
          <a:ext cx="2090208" cy="1818481"/>
        </a:xfrm>
        <a:prstGeom prst="hexagon">
          <a:avLst>
            <a:gd name="adj" fmla="val 25000"/>
            <a:gd name="vf" fmla="val 115470"/>
          </a:avLst>
        </a:prstGeom>
        <a:solidFill>
          <a:srgbClr val="7030A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r>
            <a:rPr lang="en-US" sz="2000" kern="1200" dirty="0"/>
            <a:t>Image </a:t>
          </a:r>
          <a:r>
            <a:rPr lang="en-US" sz="2000" kern="1200" dirty="0" err="1"/>
            <a:t>Segmen-tation</a:t>
          </a:r>
          <a:endParaRPr lang="en-US" sz="2000" kern="1200" dirty="0"/>
        </a:p>
      </dsp:txBody>
      <dsp:txXfrm rot="-5400000">
        <a:off x="4560772" y="2742978"/>
        <a:ext cx="1251721" cy="143876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030BD9-6848-47A0-8A07-A6BFDB51E3BD}">
      <dsp:nvSpPr>
        <dsp:cNvPr id="0" name=""/>
        <dsp:cNvSpPr/>
      </dsp:nvSpPr>
      <dsp:spPr>
        <a:xfrm>
          <a:off x="3063377" y="1726282"/>
          <a:ext cx="2058246" cy="2058246"/>
        </a:xfrm>
        <a:prstGeom prst="gear9">
          <a:avLst/>
        </a:prstGeom>
        <a:solidFill>
          <a:srgbClr val="0070C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b="1" i="1" kern="1200" dirty="0"/>
            <a:t>Time Management</a:t>
          </a:r>
        </a:p>
      </dsp:txBody>
      <dsp:txXfrm>
        <a:off x="3477176" y="2208416"/>
        <a:ext cx="1230648" cy="1057981"/>
      </dsp:txXfrm>
    </dsp:sp>
    <dsp:sp modelId="{E3143EC5-EE6E-49EA-B95B-F1E54CB71FD1}">
      <dsp:nvSpPr>
        <dsp:cNvPr id="0" name=""/>
        <dsp:cNvSpPr/>
      </dsp:nvSpPr>
      <dsp:spPr>
        <a:xfrm>
          <a:off x="1865851" y="1239787"/>
          <a:ext cx="1496906" cy="1496906"/>
        </a:xfrm>
        <a:prstGeom prst="gear6">
          <a:avLst/>
        </a:prstGeom>
        <a:solidFill>
          <a:srgbClr val="00B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en-US" sz="900" b="1" i="1" kern="1200" dirty="0"/>
            <a:t>Adaptability</a:t>
          </a:r>
        </a:p>
      </dsp:txBody>
      <dsp:txXfrm>
        <a:off x="2242702" y="1618915"/>
        <a:ext cx="743204" cy="738650"/>
      </dsp:txXfrm>
    </dsp:sp>
    <dsp:sp modelId="{13821E06-2675-419B-8FC6-CE2834A101F3}">
      <dsp:nvSpPr>
        <dsp:cNvPr id="0" name=""/>
        <dsp:cNvSpPr/>
      </dsp:nvSpPr>
      <dsp:spPr>
        <a:xfrm rot="20700000">
          <a:off x="2597051" y="148298"/>
          <a:ext cx="1681104" cy="1584215"/>
        </a:xfrm>
        <a:prstGeom prst="gear6">
          <a:avLst/>
        </a:prstGeom>
        <a:solidFill>
          <a:srgbClr val="FF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1100" b="1" i="1" kern="1200" dirty="0"/>
            <a:t>Collaboration</a:t>
          </a:r>
        </a:p>
      </dsp:txBody>
      <dsp:txXfrm rot="-20700000">
        <a:off x="2971513" y="490016"/>
        <a:ext cx="932179" cy="900779"/>
      </dsp:txXfrm>
    </dsp:sp>
    <dsp:sp modelId="{10630770-AE72-43C4-9F78-35C4918DEAE6}">
      <dsp:nvSpPr>
        <dsp:cNvPr id="0" name=""/>
        <dsp:cNvSpPr/>
      </dsp:nvSpPr>
      <dsp:spPr>
        <a:xfrm>
          <a:off x="2900214" y="1418471"/>
          <a:ext cx="2634555" cy="2634555"/>
        </a:xfrm>
        <a:prstGeom prst="circularArrow">
          <a:avLst>
            <a:gd name="adj1" fmla="val 4687"/>
            <a:gd name="adj2" fmla="val 299029"/>
            <a:gd name="adj3" fmla="val 2504465"/>
            <a:gd name="adj4" fmla="val 15886715"/>
            <a:gd name="adj5" fmla="val 5469"/>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A19A1B0-B7BA-4875-B3F6-F6494DCBF3C4}">
      <dsp:nvSpPr>
        <dsp:cNvPr id="0" name=""/>
        <dsp:cNvSpPr/>
      </dsp:nvSpPr>
      <dsp:spPr>
        <a:xfrm>
          <a:off x="1600752" y="910518"/>
          <a:ext cx="1914169" cy="1914169"/>
        </a:xfrm>
        <a:prstGeom prst="leftCircularArrow">
          <a:avLst>
            <a:gd name="adj1" fmla="val 6452"/>
            <a:gd name="adj2" fmla="val 429999"/>
            <a:gd name="adj3" fmla="val 10489124"/>
            <a:gd name="adj4" fmla="val 14837806"/>
            <a:gd name="adj5" fmla="val 7527"/>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C19E494-656F-438F-AD69-B599EF61D6E0}">
      <dsp:nvSpPr>
        <dsp:cNvPr id="0" name=""/>
        <dsp:cNvSpPr/>
      </dsp:nvSpPr>
      <dsp:spPr>
        <a:xfrm>
          <a:off x="2365017" y="-112239"/>
          <a:ext cx="2063860" cy="2063860"/>
        </a:xfrm>
        <a:prstGeom prst="circularArrow">
          <a:avLst>
            <a:gd name="adj1" fmla="val 5984"/>
            <a:gd name="adj2" fmla="val 394124"/>
            <a:gd name="adj3" fmla="val 13313824"/>
            <a:gd name="adj4" fmla="val 10508221"/>
            <a:gd name="adj5" fmla="val 698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422D2B6-06AC-43D7-8426-16879E5E8AD1}">
      <dsp:nvSpPr>
        <dsp:cNvPr id="0" name=""/>
        <dsp:cNvSpPr/>
      </dsp:nvSpPr>
      <dsp:spPr>
        <a:xfrm>
          <a:off x="0" y="529643"/>
          <a:ext cx="11039475" cy="1154789"/>
        </a:xfrm>
        <a:prstGeom prst="roundRect">
          <a:avLst/>
        </a:prstGeom>
        <a:no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en-US" sz="2100" kern="1200" dirty="0">
              <a:solidFill>
                <a:schemeClr val="tx1"/>
              </a:solidFill>
            </a:rPr>
            <a:t>Bimodal imaging using X-ray and neutron CT provides complementary high-resolution insights into internal structures. This presentation highlighted the experimental use of these techniques and the role of image segmentation in enhancing image interpretability.</a:t>
          </a:r>
        </a:p>
      </dsp:txBody>
      <dsp:txXfrm>
        <a:off x="56372" y="586015"/>
        <a:ext cx="10926731" cy="1042045"/>
      </dsp:txXfrm>
    </dsp:sp>
    <dsp:sp modelId="{835B87C5-76FC-4D69-9D96-33EF93B14412}">
      <dsp:nvSpPr>
        <dsp:cNvPr id="0" name=""/>
        <dsp:cNvSpPr/>
      </dsp:nvSpPr>
      <dsp:spPr>
        <a:xfrm>
          <a:off x="0" y="1744913"/>
          <a:ext cx="11039475" cy="1154789"/>
        </a:xfrm>
        <a:prstGeom prst="roundRect">
          <a:avLst/>
        </a:prstGeom>
        <a:no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en-US" sz="2100" kern="1200" dirty="0">
              <a:solidFill>
                <a:schemeClr val="tx1"/>
              </a:solidFill>
            </a:rPr>
            <a:t>The segmentation results presented are preliminary. Denoising techniques will be applied to the tomograms to enhance the images prior to segmentation. These further analyses will help refine our segmentation outcomes and provide more robust and accurate results.</a:t>
          </a:r>
        </a:p>
      </dsp:txBody>
      <dsp:txXfrm>
        <a:off x="56372" y="1801285"/>
        <a:ext cx="10926731" cy="1042045"/>
      </dsp:txXfrm>
    </dsp:sp>
    <dsp:sp modelId="{EAFF2BCF-8845-4E1B-AC56-6440FB2B4ED5}">
      <dsp:nvSpPr>
        <dsp:cNvPr id="0" name=""/>
        <dsp:cNvSpPr/>
      </dsp:nvSpPr>
      <dsp:spPr>
        <a:xfrm>
          <a:off x="0" y="2960183"/>
          <a:ext cx="11039475" cy="1154789"/>
        </a:xfrm>
        <a:prstGeom prst="roundRect">
          <a:avLst/>
        </a:prstGeom>
        <a:no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en-US" sz="2100" kern="1200" dirty="0">
              <a:solidFill>
                <a:schemeClr val="tx1"/>
              </a:solidFill>
            </a:rPr>
            <a:t>Statistical</a:t>
          </a:r>
          <a:r>
            <a:rPr lang="en-US" sz="2100" kern="1200" baseline="0" dirty="0">
              <a:solidFill>
                <a:schemeClr val="tx1"/>
              </a:solidFill>
            </a:rPr>
            <a:t> analysis to be done to determine the volume fraction of the respective corrosion products and compare the segmented image with the optical microscopy image for the nail sample to evaluate the </a:t>
          </a:r>
          <a:endParaRPr lang="en-US" sz="2100" kern="1200" dirty="0">
            <a:solidFill>
              <a:schemeClr val="tx1"/>
            </a:solidFill>
          </a:endParaRPr>
        </a:p>
      </dsp:txBody>
      <dsp:txXfrm>
        <a:off x="56372" y="3016555"/>
        <a:ext cx="10926731" cy="1042045"/>
      </dsp:txXfrm>
    </dsp:sp>
  </dsp:spTree>
</dsp:drawing>
</file>

<file path=ppt/diagrams/layout1.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2.xml><?xml version="1.0" encoding="utf-8"?>
<dgm:layoutDef xmlns:dgm="http://schemas.openxmlformats.org/drawingml/2006/diagram" xmlns:a="http://schemas.openxmlformats.org/drawingml/2006/main" uniqueId="urn:microsoft.com/office/officeart/2005/8/layout/pList2">
  <dgm:title val=""/>
  <dgm:desc val=""/>
  <dgm:catLst>
    <dgm:cat type="list" pri="11000"/>
    <dgm:cat type="picture" pri="24000"/>
    <dgm:cat type="pictureconvert" pri="2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layout3.xml><?xml version="1.0" encoding="utf-8"?>
<dgm:layoutDef xmlns:dgm="http://schemas.openxmlformats.org/drawingml/2006/diagram" xmlns:a="http://schemas.openxmlformats.org/drawingml/2006/main" uniqueId="urn:microsoft.com/office/officeart/2008/layout/BendingPictureCaptionList">
  <dgm:title val=""/>
  <dgm:desc val=""/>
  <dgm:catLst>
    <dgm:cat type="picture" pri="9000"/>
    <dgm:cat type="pictureconvert" pri="9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w" fact="1.11"/>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
        </dgm:alg>
        <dgm:shape xmlns:r="http://schemas.openxmlformats.org/officeDocument/2006/relationships" r:blip="">
          <dgm:adjLst/>
        </dgm:shape>
        <dgm:choose name="Name4">
          <dgm:if name="Name5" func="var" arg="dir" op="equ" val="norm">
            <dgm:constrLst>
              <dgm:constr type="l" for="ch" forName="rect1" refType="w" fact="0"/>
              <dgm:constr type="t" for="ch" forName="rect1" refType="h" fact="0"/>
              <dgm:constr type="w" for="ch" forName="rect1" refType="w"/>
              <dgm:constr type="h" for="ch" forName="rect1" refType="h" fact="0.8"/>
              <dgm:constr type="l" for="ch" forName="wedgeRectCallout1" refType="w" fact="0.09"/>
              <dgm:constr type="t" for="ch" forName="wedgeRectCallout1" refType="h" fact="0.72"/>
              <dgm:constr type="w" for="ch" forName="wedgeRectCallout1" refType="w" fact="0.89"/>
              <dgm:constr type="h" for="ch" forName="wedgeRectCallout1" refType="h" fact="0.28"/>
            </dgm:constrLst>
          </dgm:if>
          <dgm:else name="Name6">
            <dgm:constrLst>
              <dgm:constr type="l" for="ch" forName="rect1" refType="w" fact="0"/>
              <dgm:constr type="t" for="ch" forName="rect1" refType="h" fact="0"/>
              <dgm:constr type="w" for="ch" forName="rect1" refType="w"/>
              <dgm:constr type="h" for="ch" forName="rect1" refType="h" fact="0.8"/>
              <dgm:constr type="l" for="ch" forName="wedgeRectCallout1" refType="w" fact="0.02"/>
              <dgm:constr type="t" for="ch" forName="wedgeRectCallout1" refType="h" fact="0.72"/>
              <dgm:constr type="w" for="ch" forName="wedgeRectCallout1" refType="w" fact="0.89"/>
              <dgm:constr type="h" for="ch" forName="wedgeRectCallout1" refType="h" fact="0.28"/>
            </dgm:constrLst>
          </dgm:else>
        </dgm:choose>
        <dgm:layoutNode name="rect1" styleLbl="bgImgPlace1">
          <dgm:alg type="sp"/>
          <dgm:shape xmlns:r="http://schemas.openxmlformats.org/officeDocument/2006/relationships" type="rect" r:blip="" blipPhldr="1">
            <dgm:adjLst/>
          </dgm:shape>
          <dgm:presOf/>
        </dgm:layoutNode>
        <dgm:layoutNode name="wedgeRectCallout1" styleLbl="node1">
          <dgm:varLst>
            <dgm:bulletEnabled val="1"/>
          </dgm:varLst>
          <dgm:alg type="tx"/>
          <dgm:choose name="Name7">
            <dgm:if name="Name8" func="var" arg="dir" op="equ" val="norm">
              <dgm:shape xmlns:r="http://schemas.openxmlformats.org/officeDocument/2006/relationships" type="wedgeRectCallout" r:blip="">
                <dgm:adjLst>
                  <dgm:adj idx="1" val="0.2025"/>
                  <dgm:adj idx="2" val="-0.607"/>
                </dgm:adjLst>
              </dgm:shape>
            </dgm:if>
            <dgm:else name="Name9">
              <dgm:shape xmlns:r="http://schemas.openxmlformats.org/officeDocument/2006/relationships" type="wedgeRectCallout" r:blip="">
                <dgm:adjLst>
                  <dgm:adj idx="1" val="-0.2025"/>
                  <dgm:adj idx="2" val="-0.607"/>
                </dgm:adjLst>
              </dgm:shape>
            </dgm:else>
          </dgm:choos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5.xml><?xml version="1.0" encoding="utf-8"?>
<dgm:layoutDef xmlns:dgm="http://schemas.openxmlformats.org/drawingml/2006/diagram" xmlns:a="http://schemas.openxmlformats.org/drawingml/2006/main" uniqueId="urn:diagrams.loki3.com/BracketList">
  <dgm:title val="Vertical Bracket List"/>
  <dgm:desc val="Use to show grouped blocks of information.  Works well with large amounts of Level 2 text."/>
  <dgm:catLst>
    <dgm:cat type="list" pri="4110"/>
    <dgm:cat type="officeonline" pri="3000"/>
  </dgm:catLst>
  <dgm:sampData>
    <dgm:dataModel>
      <dgm:ptLst>
        <dgm:pt modelId="0" type="doc"/>
        <dgm:pt modelId="1">
          <dgm:prSet phldr="1"/>
        </dgm:pt>
        <dgm:pt modelId="11">
          <dgm:prSet phldr="1"/>
        </dgm:pt>
        <dgm:pt modelId="2">
          <dgm:prSet phldr="1"/>
        </dgm:pt>
        <dgm:pt modelId="21">
          <dgm:prSet phldr="1"/>
        </dgm:pt>
      </dgm:ptLst>
      <dgm:cxnLst>
        <dgm:cxn modelId="3" srcId="0" destId="1" srcOrd="0" destOrd="0"/>
        <dgm:cxn modelId="4" srcId="1" destId="11" srcOrd="0" destOrd="0"/>
        <dgm:cxn modelId="5" srcId="0" destId="2" srcOrd="0" destOrd="0"/>
        <dgm:cxn modelId="6" srcId="2" destId="21" srcOrd="0" destOrd="0"/>
      </dgm:cxnLst>
      <dgm:bg/>
      <dgm:whole/>
    </dgm:dataModel>
  </dgm:sampData>
  <dgm:styleData useDef="1">
    <dgm:dataModel>
      <dgm:ptLst/>
      <dgm:bg/>
      <dgm:whole/>
    </dgm:dataModel>
  </dgm:styleData>
  <dgm:clrData useDef="1">
    <dgm:dataModel>
      <dgm:pt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V" refType="primFontSz" refFor="des" refForName="parTx" fact="0.1"/>
      <dgm:constr type="primFontSz" for="des" forName="parTx" val="65"/>
      <dgm:constr type="primFontSz" for="des" forName="desTx" refType="primFontSz" refFor="des" refForName="parTx"/>
      <dgm:constr type="h" for="des" forName="parTx" refType="primFontSz" refFor="des" refForName="parTx" fact="0.55"/>
      <dgm:constr type="h" for="des" forName="bracket" refType="primFontSz" refFor="des" refForName="parTx" fact="0.55"/>
      <dgm:constr type="h" for="des" forName="desTx" refType="primFontSz" refFor="des" refForName="parTx" fact="0.55"/>
    </dgm:constrLst>
    <dgm:ruleLst>
      <dgm:rule type="primFontSz" for="des" forName="parTx" val="5" fact="NaN" max="NaN"/>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Tx" refType="w" fact="0.25"/>
          <dgm:constr type="w" for="ch" forName="bracket" refType="w" fact="0.05"/>
          <dgm:constr type="w" for="ch" forName="spH" refType="w" fact="0.02"/>
          <dgm:constr type="w" for="ch" forName="desTx" refType="w" fact="0.68"/>
          <dgm:constr type="h" for="ch" forName="bracket" refType="h" refFor="ch" refForName="desTx" op="gte"/>
          <dgm:constr type="h" for="ch" forName="bracket" refType="h" refFor="ch" refForName="parTx" op="gte"/>
          <dgm:constr type="h" for="ch" forName="desTx" refType="h" refFor="ch" refForName="parTx" op="gte"/>
        </dgm:constrLst>
        <dgm:ruleLst/>
        <dgm:layoutNode name="parTx" styleLbl="revTx">
          <dgm:varLst>
            <dgm:chMax val="1"/>
            <dgm:bulletEnabled val="1"/>
          </dgm:varLst>
          <dgm:choose name="Name8">
            <dgm:if name="Name9" func="var" arg="dir" op="equ" val="norm">
              <dgm:alg type="tx">
                <dgm:param type="parTxLTRAlign" val="r"/>
              </dgm:alg>
            </dgm:if>
            <dgm:else name="Name10">
              <dgm:alg type="tx">
                <dgm:param type="parTxLTRAlign" val="l"/>
              </dgm:alg>
            </dgm:else>
          </dgm:choose>
          <dgm:shape xmlns:r="http://schemas.openxmlformats.org/officeDocument/2006/relationships" type="rect" r:blip="">
            <dgm:adjLst/>
          </dgm:shape>
          <dgm:presOf axis="self" ptType="node"/>
          <dgm:constrLst>
            <dgm:constr type="tMarg" refType="primFontSz" fact="0.2"/>
            <dgm:constr type="bMarg" refType="primFontSz" fact="0.2"/>
          </dgm:constrLst>
          <dgm:ruleLst>
            <dgm:rule type="h" val="INF" fact="NaN" max="NaN"/>
          </dgm:ruleLst>
        </dgm:layoutNode>
        <dgm:layoutNode name="bracket" styleLbl="parChTrans1D1">
          <dgm:alg type="sp"/>
          <dgm:choose name="Name11">
            <dgm:if name="Name12" func="var" arg="dir" op="equ" val="norm">
              <dgm:shape xmlns:r="http://schemas.openxmlformats.org/officeDocument/2006/relationships" type="leftBrace" r:blip="">
                <dgm:adjLst>
                  <dgm:adj idx="1" val="0.35"/>
                </dgm:adjLst>
              </dgm:shape>
            </dgm:if>
            <dgm:else name="Name13">
              <dgm:shape xmlns:r="http://schemas.openxmlformats.org/officeDocument/2006/relationships" rot="180" type="leftBrace" r:blip="">
                <dgm:adjLst>
                  <dgm:adj idx="1" val="0.35"/>
                </dgm:adjLst>
              </dgm:shape>
            </dgm:else>
          </dgm:choose>
          <dgm:presOf/>
        </dgm:layoutNode>
        <dgm:layoutNode name="spH">
          <dgm:alg type="sp"/>
        </dgm:layoutNode>
        <dgm:choose name="Name14">
          <dgm:if name="Name15" axis="ch" ptType="node" func="cnt" op="gte" val="1">
            <dgm:layoutNode name="desTx" styleLbl="node1">
              <dgm:varLst>
                <dgm:bulletEnabled val="1"/>
              </dgm:varLst>
              <dgm:alg type="tx">
                <dgm:param type="stBulletLvl" val="1"/>
                <dgm:param type="txAnchorVertCh" val="mid"/>
              </dgm:alg>
              <dgm:shape xmlns:r="http://schemas.openxmlformats.org/officeDocument/2006/relationships" type="rect" r:blip="">
                <dgm:adjLst/>
              </dgm:shape>
              <dgm:presOf axis="des" ptType="node"/>
              <dgm:constrLst>
                <dgm:constr type="secFontSz" refType="primFontSz"/>
                <dgm:constr type="tMarg" refType="primFontSz" fact="0.3"/>
                <dgm:constr type="bMarg" refType="primFontSz" fact="0.3"/>
                <dgm:constr type="lMarg" refType="primFontSz" fact="0.3"/>
                <dgm:constr type="rMarg" refType="primFontSz" fact="0.3"/>
              </dgm:constrLst>
              <dgm:ruleLst>
                <dgm:rule type="h" val="INF" fact="NaN" max="NaN"/>
              </dgm:ruleLst>
            </dgm:layoutNode>
          </dgm:if>
          <dgm:else name="Name16"/>
        </dgm:choose>
      </dgm:layoutNode>
      <dgm:forEach name="Name17" axis="followSib" ptType="sibTrans" cnt="1">
        <dgm:layoutNode name="spV">
          <dgm:alg type="sp"/>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7.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476672" y="229395"/>
            <a:ext cx="4320480" cy="310159"/>
          </a:xfrm>
          <a:prstGeom prst="rect">
            <a:avLst/>
          </a:prstGeom>
        </p:spPr>
        <p:txBody>
          <a:bodyPr vert="horz" lIns="0" tIns="0" rIns="0" bIns="0" rtlCol="0"/>
          <a:lstStyle>
            <a:lvl1pPr algn="l">
              <a:defRPr sz="1200"/>
            </a:lvl1pPr>
          </a:lstStyle>
          <a:p>
            <a:r>
              <a:rPr lang="de-CH" sz="900"/>
              <a:t>Kopfzeilentext</a:t>
            </a:r>
            <a:endParaRPr lang="de-CH" sz="900" dirty="0"/>
          </a:p>
        </p:txBody>
      </p:sp>
      <p:sp>
        <p:nvSpPr>
          <p:cNvPr id="3" name="Datumsplatzhalter 2"/>
          <p:cNvSpPr>
            <a:spLocks noGrp="1"/>
          </p:cNvSpPr>
          <p:nvPr>
            <p:ph type="dt" sz="quarter" idx="1"/>
          </p:nvPr>
        </p:nvSpPr>
        <p:spPr>
          <a:xfrm>
            <a:off x="5137720" y="229395"/>
            <a:ext cx="1243608" cy="310159"/>
          </a:xfrm>
          <a:prstGeom prst="rect">
            <a:avLst/>
          </a:prstGeom>
        </p:spPr>
        <p:txBody>
          <a:bodyPr vert="horz" lIns="0" tIns="0" rIns="0" bIns="0" rtlCol="0"/>
          <a:lstStyle>
            <a:lvl1pPr algn="r">
              <a:defRPr sz="1200"/>
            </a:lvl1pPr>
          </a:lstStyle>
          <a:p>
            <a:fld id="{EEC665CA-D682-48EC-95D2-126FD6449D65}" type="datetime1">
              <a:rPr lang="de-CH" sz="900" smtClean="0"/>
              <a:t>07.08.2024</a:t>
            </a:fld>
            <a:endParaRPr lang="de-CH" sz="900"/>
          </a:p>
        </p:txBody>
      </p:sp>
      <p:sp>
        <p:nvSpPr>
          <p:cNvPr id="4" name="Fußzeilenplatzhalter 3"/>
          <p:cNvSpPr>
            <a:spLocks noGrp="1"/>
          </p:cNvSpPr>
          <p:nvPr>
            <p:ph type="ftr" sz="quarter" idx="2"/>
          </p:nvPr>
        </p:nvSpPr>
        <p:spPr>
          <a:xfrm>
            <a:off x="476672" y="8489144"/>
            <a:ext cx="4320480" cy="331331"/>
          </a:xfrm>
          <a:prstGeom prst="rect">
            <a:avLst/>
          </a:prstGeom>
        </p:spPr>
        <p:txBody>
          <a:bodyPr vert="horz" lIns="0" tIns="0" rIns="0" bIns="0" rtlCol="0" anchor="b"/>
          <a:lstStyle>
            <a:lvl1pPr algn="l">
              <a:defRPr sz="1200"/>
            </a:lvl1pPr>
          </a:lstStyle>
          <a:p>
            <a:r>
              <a:rPr lang="de-CH" sz="900"/>
              <a:t>Fusszeilentext</a:t>
            </a:r>
            <a:endParaRPr lang="de-CH" sz="900" dirty="0"/>
          </a:p>
        </p:txBody>
      </p:sp>
      <p:sp>
        <p:nvSpPr>
          <p:cNvPr id="5" name="Foliennummernplatzhalter 4"/>
          <p:cNvSpPr>
            <a:spLocks noGrp="1"/>
          </p:cNvSpPr>
          <p:nvPr>
            <p:ph type="sldNum" sz="quarter" idx="3"/>
          </p:nvPr>
        </p:nvSpPr>
        <p:spPr>
          <a:xfrm>
            <a:off x="5137720" y="8489146"/>
            <a:ext cx="1243608" cy="331329"/>
          </a:xfrm>
          <a:prstGeom prst="rect">
            <a:avLst/>
          </a:prstGeom>
        </p:spPr>
        <p:txBody>
          <a:bodyPr vert="horz" lIns="0" tIns="0" rIns="0" bIns="0" rtlCol="0" anchor="b"/>
          <a:lstStyle>
            <a:lvl1pPr algn="r">
              <a:defRPr sz="1200"/>
            </a:lvl1pPr>
          </a:lstStyle>
          <a:p>
            <a:fld id="{2CEDAA2C-602C-494B-9BFF-F0D7FF14E319}" type="slidenum">
              <a:rPr lang="de-CH" sz="900" smtClean="0"/>
              <a:t>‹#›</a:t>
            </a:fld>
            <a:endParaRPr lang="de-CH" sz="900" dirty="0"/>
          </a:p>
        </p:txBody>
      </p:sp>
    </p:spTree>
    <p:extLst>
      <p:ext uri="{BB962C8B-B14F-4D97-AF65-F5344CB8AC3E}">
        <p14:creationId xmlns:p14="http://schemas.microsoft.com/office/powerpoint/2010/main" val="1625002673"/>
      </p:ext>
    </p:extLst>
  </p:cSld>
  <p:clrMap bg1="lt1" tx1="dk1" bg2="lt2" tx2="dk2" accent1="accent1" accent2="accent2" accent3="accent3" accent4="accent4" accent5="accent5" accent6="accent6" hlink="hlink" folHlink="folHlink"/>
  <p:hf hdr="0" ftr="0" dt="0"/>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Folienbildplatzhalter 11"/>
          <p:cNvSpPr>
            <a:spLocks noGrp="1" noRot="1" noChangeAspect="1"/>
          </p:cNvSpPr>
          <p:nvPr>
            <p:ph type="sldImg" idx="2"/>
          </p:nvPr>
        </p:nvSpPr>
        <p:spPr>
          <a:xfrm>
            <a:off x="764704" y="899592"/>
            <a:ext cx="5560412" cy="3127732"/>
          </a:xfrm>
          <a:prstGeom prst="rect">
            <a:avLst/>
          </a:prstGeom>
          <a:noFill/>
          <a:ln w="3175">
            <a:solidFill>
              <a:prstClr val="black"/>
            </a:solidFill>
          </a:ln>
        </p:spPr>
        <p:txBody>
          <a:bodyPr vert="horz" lIns="91440" tIns="45720" rIns="91440" bIns="45720" rtlCol="0" anchor="ctr"/>
          <a:lstStyle/>
          <a:p>
            <a:endParaRPr lang="de-CH"/>
          </a:p>
        </p:txBody>
      </p:sp>
      <p:sp>
        <p:nvSpPr>
          <p:cNvPr id="14" name="Fußzeilenplatzhalter 13"/>
          <p:cNvSpPr>
            <a:spLocks noGrp="1"/>
          </p:cNvSpPr>
          <p:nvPr>
            <p:ph type="ftr" sz="quarter" idx="4"/>
          </p:nvPr>
        </p:nvSpPr>
        <p:spPr>
          <a:xfrm>
            <a:off x="775244" y="8712000"/>
            <a:ext cx="2230428" cy="179512"/>
          </a:xfrm>
          <a:prstGeom prst="rect">
            <a:avLst/>
          </a:prstGeom>
        </p:spPr>
        <p:txBody>
          <a:bodyPr vert="horz" lIns="0" tIns="0" rIns="0" bIns="0" rtlCol="0" anchor="t"/>
          <a:lstStyle>
            <a:lvl1pPr algn="l">
              <a:defRPr sz="900"/>
            </a:lvl1pPr>
          </a:lstStyle>
          <a:p>
            <a:r>
              <a:rPr lang="de-CH" dirty="0"/>
              <a:t>Fusszeilentext</a:t>
            </a:r>
          </a:p>
        </p:txBody>
      </p:sp>
      <p:sp>
        <p:nvSpPr>
          <p:cNvPr id="15" name="Foliennummernplatzhalter 14"/>
          <p:cNvSpPr>
            <a:spLocks noGrp="1"/>
          </p:cNvSpPr>
          <p:nvPr>
            <p:ph type="sldNum" sz="quarter" idx="5"/>
          </p:nvPr>
        </p:nvSpPr>
        <p:spPr>
          <a:xfrm>
            <a:off x="5462663" y="8712000"/>
            <a:ext cx="871173" cy="179512"/>
          </a:xfrm>
          <a:prstGeom prst="rect">
            <a:avLst/>
          </a:prstGeom>
        </p:spPr>
        <p:txBody>
          <a:bodyPr vert="horz" lIns="0" tIns="0" rIns="0" bIns="0" rtlCol="0" anchor="t"/>
          <a:lstStyle>
            <a:lvl1pPr algn="r">
              <a:defRPr sz="900"/>
            </a:lvl1pPr>
          </a:lstStyle>
          <a:p>
            <a:fld id="{83C81C81-E364-4366-A610-2DB15FF98538}" type="slidenum">
              <a:rPr lang="de-CH" smtClean="0"/>
              <a:pPr/>
              <a:t>‹#›</a:t>
            </a:fld>
            <a:endParaRPr lang="de-CH" dirty="0"/>
          </a:p>
        </p:txBody>
      </p:sp>
      <p:sp>
        <p:nvSpPr>
          <p:cNvPr id="16" name="Notizenplatzhalter 15"/>
          <p:cNvSpPr>
            <a:spLocks noGrp="1"/>
          </p:cNvSpPr>
          <p:nvPr>
            <p:ph type="body" sz="quarter" idx="3"/>
          </p:nvPr>
        </p:nvSpPr>
        <p:spPr>
          <a:xfrm>
            <a:off x="773424" y="4283968"/>
            <a:ext cx="5560412" cy="4248472"/>
          </a:xfrm>
          <a:prstGeom prst="rect">
            <a:avLst/>
          </a:prstGeom>
        </p:spPr>
        <p:txBody>
          <a:bodyPr vert="horz" lIns="0" tIns="0" rIns="0" bIns="0" rtlCol="0"/>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de-CH" dirty="0"/>
          </a:p>
        </p:txBody>
      </p:sp>
      <p:sp>
        <p:nvSpPr>
          <p:cNvPr id="17" name="Datumsplatzhalter 16"/>
          <p:cNvSpPr>
            <a:spLocks noGrp="1"/>
          </p:cNvSpPr>
          <p:nvPr>
            <p:ph type="dt" idx="1"/>
          </p:nvPr>
        </p:nvSpPr>
        <p:spPr>
          <a:xfrm>
            <a:off x="4229809" y="425838"/>
            <a:ext cx="2095308" cy="185722"/>
          </a:xfrm>
          <a:prstGeom prst="rect">
            <a:avLst/>
          </a:prstGeom>
        </p:spPr>
        <p:txBody>
          <a:bodyPr vert="horz" lIns="0" tIns="0" rIns="0" bIns="0" rtlCol="0"/>
          <a:lstStyle>
            <a:lvl1pPr algn="r">
              <a:defRPr sz="900"/>
            </a:lvl1pPr>
          </a:lstStyle>
          <a:p>
            <a:fld id="{A17AAF7D-4283-4014-80F4-26E915FEACF8}" type="datetime1">
              <a:rPr lang="de-CH" smtClean="0"/>
              <a:t>07.08.2024</a:t>
            </a:fld>
            <a:endParaRPr lang="de-CH" dirty="0"/>
          </a:p>
        </p:txBody>
      </p:sp>
      <p:sp>
        <p:nvSpPr>
          <p:cNvPr id="18" name="Kopfzeilenplatzhalter 17"/>
          <p:cNvSpPr>
            <a:spLocks noGrp="1"/>
          </p:cNvSpPr>
          <p:nvPr>
            <p:ph type="hdr" sz="quarter"/>
          </p:nvPr>
        </p:nvSpPr>
        <p:spPr>
          <a:xfrm>
            <a:off x="764704" y="432000"/>
            <a:ext cx="3249080" cy="179560"/>
          </a:xfrm>
          <a:prstGeom prst="rect">
            <a:avLst/>
          </a:prstGeom>
        </p:spPr>
        <p:txBody>
          <a:bodyPr vert="horz" lIns="0" tIns="0" rIns="0" bIns="0" rtlCol="0"/>
          <a:lstStyle>
            <a:lvl1pPr algn="l">
              <a:defRPr sz="900"/>
            </a:lvl1pPr>
          </a:lstStyle>
          <a:p>
            <a:r>
              <a:rPr lang="de-CH"/>
              <a:t>Kopfzeilentext</a:t>
            </a:r>
            <a:endParaRPr lang="de-CH" dirty="0"/>
          </a:p>
        </p:txBody>
      </p:sp>
    </p:spTree>
    <p:extLst>
      <p:ext uri="{BB962C8B-B14F-4D97-AF65-F5344CB8AC3E}">
        <p14:creationId xmlns:p14="http://schemas.microsoft.com/office/powerpoint/2010/main" val="311709705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spcAft>
        <a:spcPts val="600"/>
      </a:spcAft>
      <a:defRPr sz="1100" kern="1200">
        <a:solidFill>
          <a:schemeClr val="tx1"/>
        </a:solidFill>
        <a:latin typeface="+mn-lt"/>
        <a:ea typeface="+mn-ea"/>
        <a:cs typeface="+mn-cs"/>
      </a:defRPr>
    </a:lvl1pPr>
    <a:lvl2pPr marL="177800" indent="-177800" algn="l" defTabSz="914400" rtl="0" eaLnBrk="1" latinLnBrk="0" hangingPunct="1">
      <a:spcAft>
        <a:spcPts val="600"/>
      </a:spcAft>
      <a:buFont typeface="Arial" panose="020B0604020202020204" pitchFamily="34" charset="0"/>
      <a:buChar char="‒"/>
      <a:defRPr sz="1100" kern="1200">
        <a:solidFill>
          <a:schemeClr val="tx1"/>
        </a:solidFill>
        <a:latin typeface="+mn-lt"/>
        <a:ea typeface="+mn-ea"/>
        <a:cs typeface="+mn-cs"/>
      </a:defRPr>
    </a:lvl2pPr>
    <a:lvl3pPr marL="357188" indent="-179388" algn="l" defTabSz="914400" rtl="0" eaLnBrk="1" latinLnBrk="0" hangingPunct="1">
      <a:spcAft>
        <a:spcPts val="600"/>
      </a:spcAft>
      <a:buFont typeface="Arial" panose="020B0604020202020204" pitchFamily="34" charset="0"/>
      <a:buChar char="‒"/>
      <a:defRPr sz="1100" kern="1200">
        <a:solidFill>
          <a:schemeClr val="tx1"/>
        </a:solidFill>
        <a:latin typeface="+mn-lt"/>
        <a:ea typeface="+mn-ea"/>
        <a:cs typeface="+mn-cs"/>
      </a:defRPr>
    </a:lvl3pPr>
    <a:lvl4pPr marL="534988" indent="-177800" algn="l" defTabSz="914400" rtl="0" eaLnBrk="1" latinLnBrk="0" hangingPunct="1">
      <a:spcAft>
        <a:spcPts val="600"/>
      </a:spcAft>
      <a:buFont typeface="Arial" panose="020B0604020202020204" pitchFamily="34" charset="0"/>
      <a:buChar char="‒"/>
      <a:defRPr sz="1100" kern="1200">
        <a:solidFill>
          <a:schemeClr val="tx1"/>
        </a:solidFill>
        <a:latin typeface="+mn-lt"/>
        <a:ea typeface="+mn-ea"/>
        <a:cs typeface="+mn-cs"/>
      </a:defRPr>
    </a:lvl4pPr>
    <a:lvl5pPr marL="720725" indent="-185738" algn="l" defTabSz="914400" rtl="0" eaLnBrk="1" latinLnBrk="0" hangingPunct="1">
      <a:spcAft>
        <a:spcPts val="600"/>
      </a:spcAft>
      <a:buFont typeface="Arial" panose="020B0604020202020204" pitchFamily="34" charset="0"/>
      <a:buChar char="‒"/>
      <a:defRPr sz="11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2880" userDrawn="1">
          <p15:clr>
            <a:srgbClr val="F26B43"/>
          </p15:clr>
        </p15:guide>
        <p15:guide id="2" pos="2160" userDrawn="1">
          <p15:clr>
            <a:srgbClr val="F26B43"/>
          </p15:clr>
        </p15:guide>
      </p15:sldGuideLst>
    </p:ext>
  </p:extLst>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emf"/></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4.emf"/></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Blue">
    <p:bg>
      <p:bgPr>
        <a:solidFill>
          <a:schemeClr val="accent1"/>
        </a:solidFill>
        <a:effectLst/>
      </p:bgPr>
    </p:bg>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0A8B8A68-2013-7A50-3DFF-79E25B84082D}"/>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386" y="1558"/>
            <a:ext cx="12189228" cy="6854883"/>
          </a:xfrm>
          <a:prstGeom prst="rect">
            <a:avLst/>
          </a:prstGeom>
        </p:spPr>
      </p:pic>
      <p:pic>
        <p:nvPicPr>
          <p:cNvPr id="6" name="Grafik 5">
            <a:extLst>
              <a:ext uri="{FF2B5EF4-FFF2-40B4-BE49-F238E27FC236}">
                <a16:creationId xmlns:a16="http://schemas.microsoft.com/office/drawing/2014/main" id="{4D577D92-A6C2-D2B8-7044-B46CDEEE8716}"/>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631137" y="358671"/>
            <a:ext cx="1773820" cy="730070"/>
          </a:xfrm>
          <a:prstGeom prst="rect">
            <a:avLst/>
          </a:prstGeom>
        </p:spPr>
      </p:pic>
      <p:sp>
        <p:nvSpPr>
          <p:cNvPr id="2" name="Titel 1"/>
          <p:cNvSpPr>
            <a:spLocks noGrp="1"/>
          </p:cNvSpPr>
          <p:nvPr>
            <p:ph type="ctrTitle" hasCustomPrompt="1"/>
          </p:nvPr>
        </p:nvSpPr>
        <p:spPr>
          <a:xfrm>
            <a:off x="695325" y="1449388"/>
            <a:ext cx="8045451" cy="2004460"/>
          </a:xfrm>
        </p:spPr>
        <p:txBody>
          <a:bodyPr anchor="b"/>
          <a:lstStyle>
            <a:lvl1pPr algn="l">
              <a:lnSpc>
                <a:spcPct val="92000"/>
              </a:lnSpc>
              <a:defRPr sz="4200">
                <a:solidFill>
                  <a:schemeClr val="bg1"/>
                </a:solidFill>
              </a:defRPr>
            </a:lvl1pPr>
          </a:lstStyle>
          <a:p>
            <a:r>
              <a:rPr lang="en-GB" noProof="0" dirty="0"/>
              <a:t>Add Title</a:t>
            </a:r>
          </a:p>
        </p:txBody>
      </p:sp>
      <p:sp>
        <p:nvSpPr>
          <p:cNvPr id="3" name="Untertitel 2"/>
          <p:cNvSpPr>
            <a:spLocks noGrp="1"/>
          </p:cNvSpPr>
          <p:nvPr>
            <p:ph type="subTitle" idx="1" hasCustomPrompt="1"/>
          </p:nvPr>
        </p:nvSpPr>
        <p:spPr>
          <a:xfrm>
            <a:off x="695325" y="3789040"/>
            <a:ext cx="8045451" cy="1080120"/>
          </a:xfrm>
        </p:spPr>
        <p:txBody>
          <a:bodyPr/>
          <a:lstStyle>
            <a:lvl1pPr marL="0" indent="0" algn="l">
              <a:lnSpc>
                <a:spcPct val="92000"/>
              </a:lnSpc>
              <a:buNone/>
              <a:defRPr sz="26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5" name="Grafik 4">
            <a:extLst>
              <a:ext uri="{FF2B5EF4-FFF2-40B4-BE49-F238E27FC236}">
                <a16:creationId xmlns:a16="http://schemas.microsoft.com/office/drawing/2014/main" id="{5E49241A-9E14-C07D-7433-98C0D5DA7AEC}"/>
              </a:ext>
            </a:extLst>
          </p:cNvPr>
          <p:cNvPicPr>
            <a:picLocks/>
          </p:cNvPicPr>
          <p:nvPr userDrawn="1"/>
        </p:nvPicPr>
        <p:blipFill rotWithShape="1">
          <a:blip r:embed="rId4" cstate="print">
            <a:extLst>
              <a:ext uri="{28A0092B-C50C-407E-A947-70E740481C1C}">
                <a14:useLocalDpi xmlns:a14="http://schemas.microsoft.com/office/drawing/2010/main" val="0"/>
              </a:ext>
            </a:extLst>
          </a:blip>
          <a:srcRect l="34698"/>
          <a:stretch/>
        </p:blipFill>
        <p:spPr>
          <a:xfrm>
            <a:off x="2532062" y="536705"/>
            <a:ext cx="1622109" cy="378000"/>
          </a:xfrm>
          <a:prstGeom prst="rect">
            <a:avLst/>
          </a:prstGeom>
        </p:spPr>
      </p:pic>
    </p:spTree>
    <p:extLst>
      <p:ext uri="{BB962C8B-B14F-4D97-AF65-F5344CB8AC3E}">
        <p14:creationId xmlns:p14="http://schemas.microsoft.com/office/powerpoint/2010/main" val="2168795099"/>
      </p:ext>
    </p:extLst>
  </p:cSld>
  <p:clrMapOvr>
    <a:masterClrMapping/>
  </p:clrMapOvr>
  <p:extLst>
    <p:ext uri="{DCECCB84-F9BA-43D5-87BE-67443E8EF086}">
      <p15:sldGuideLst xmlns:p15="http://schemas.microsoft.com/office/powerpoint/2012/main">
        <p15:guide id="2" pos="7106">
          <p15:clr>
            <a:srgbClr val="A4A3A4"/>
          </p15:clr>
        </p15:guide>
        <p15:guide id="3" orient="horz" pos="3181">
          <p15:clr>
            <a:srgbClr val="A4A3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ection Heading Green">
    <p:bg>
      <p:bgPr>
        <a:solidFill>
          <a:schemeClr val="accent2"/>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BB2F6EE1-DCB8-4B46-BDAC-5223FF5BF56E}" type="datetime1">
              <a:rPr lang="de-CH" noProof="0" smtClean="0"/>
              <a:t>07.08.2024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Neutron and Muon Sciences</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10" name="Textplatzhalter 9">
            <a:extLst>
              <a:ext uri="{FF2B5EF4-FFF2-40B4-BE49-F238E27FC236}">
                <a16:creationId xmlns:a16="http://schemas.microsoft.com/office/drawing/2014/main" id="{38A5E6FE-0D37-3DFF-F3B7-73A91BE84605}"/>
              </a:ext>
            </a:extLst>
          </p:cNvPr>
          <p:cNvSpPr>
            <a:spLocks noGrp="1"/>
          </p:cNvSpPr>
          <p:nvPr>
            <p:ph type="body" sz="quarter" idx="13" hasCustomPrompt="1"/>
          </p:nvPr>
        </p:nvSpPr>
        <p:spPr>
          <a:xfrm>
            <a:off x="695325" y="1292087"/>
            <a:ext cx="8964613" cy="4729302"/>
          </a:xfrm>
        </p:spPr>
        <p:txBody>
          <a:bodyPr/>
          <a:lstStyle>
            <a:lvl1pPr>
              <a:defRPr sz="4200"/>
            </a:lvl1pPr>
            <a:lvl2pPr marL="0" indent="0">
              <a:buFontTx/>
              <a:buNone/>
              <a:defRPr/>
            </a:lvl2pPr>
            <a:lvl3pPr marL="250825" indent="-250825">
              <a:defRPr/>
            </a:lvl3pPr>
          </a:lstStyle>
          <a:p>
            <a:pPr lvl="0"/>
            <a:r>
              <a:rPr lang="en-GB" noProof="0" dirty="0"/>
              <a:t>Section Heading</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26397580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ection Heading Yellow">
    <p:bg>
      <p:bgPr>
        <a:solidFill>
          <a:schemeClr val="accent5"/>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3F3F4005-3535-4F7B-B692-29E3430811FE}" type="datetime1">
              <a:rPr lang="de-CH" noProof="0" smtClean="0"/>
              <a:t>07.08.2024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Neutron and Muon Sciences</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10" name="Textplatzhalter 9">
            <a:extLst>
              <a:ext uri="{FF2B5EF4-FFF2-40B4-BE49-F238E27FC236}">
                <a16:creationId xmlns:a16="http://schemas.microsoft.com/office/drawing/2014/main" id="{38A5E6FE-0D37-3DFF-F3B7-73A91BE84605}"/>
              </a:ext>
            </a:extLst>
          </p:cNvPr>
          <p:cNvSpPr>
            <a:spLocks noGrp="1"/>
          </p:cNvSpPr>
          <p:nvPr>
            <p:ph type="body" sz="quarter" idx="13" hasCustomPrompt="1"/>
          </p:nvPr>
        </p:nvSpPr>
        <p:spPr>
          <a:xfrm>
            <a:off x="695325" y="1292087"/>
            <a:ext cx="8964613" cy="4729302"/>
          </a:xfrm>
        </p:spPr>
        <p:txBody>
          <a:bodyPr/>
          <a:lstStyle>
            <a:lvl1pPr>
              <a:defRPr sz="4200"/>
            </a:lvl1pPr>
            <a:lvl2pPr marL="0" indent="0">
              <a:buFontTx/>
              <a:buNone/>
              <a:defRPr/>
            </a:lvl2pPr>
            <a:lvl3pPr marL="250825" indent="-250825">
              <a:defRPr/>
            </a:lvl3pPr>
          </a:lstStyle>
          <a:p>
            <a:pPr lvl="0"/>
            <a:r>
              <a:rPr lang="en-GB" noProof="0" dirty="0"/>
              <a:t>Section Heading</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18225316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Wide Content">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695325" y="1376773"/>
            <a:ext cx="8964613" cy="4644616"/>
          </a:xfrm>
        </p:spPr>
        <p:txBody>
          <a:bodyPr/>
          <a:lstStyle>
            <a:lvl1pPr defTabSz="984250">
              <a:tabLst>
                <a:tab pos="536575" algn="l"/>
              </a:tabLst>
              <a:defRPr/>
            </a:lvl1pPr>
            <a:lvl2pPr>
              <a:tabLst>
                <a:tab pos="536575" algn="l"/>
              </a:tabLst>
              <a:defRPr/>
            </a:lvl2pPr>
          </a:lstStyle>
          <a:p>
            <a:pPr lvl="0"/>
            <a:r>
              <a:rPr lang="en-GB" noProof="0" dirty="0"/>
              <a:t>Add Content</a:t>
            </a:r>
          </a:p>
          <a:p>
            <a:pPr lvl="1"/>
            <a:r>
              <a:rPr lang="en-GB" noProof="0" dirty="0"/>
              <a:t>Second Level</a:t>
            </a:r>
          </a:p>
          <a:p>
            <a:pPr lvl="2"/>
            <a:r>
              <a:rPr lang="en-GB" noProof="0" dirty="0"/>
              <a:t>Third Level</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65606DE8-6C41-4D92-B2CB-09ED7CAF9EB3}" type="datetime1">
              <a:rPr lang="de-CH" noProof="0" smtClean="0"/>
              <a:t>07.08.2024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Neutron and Muon Sciences</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Titel 6">
            <a:extLst>
              <a:ext uri="{FF2B5EF4-FFF2-40B4-BE49-F238E27FC236}">
                <a16:creationId xmlns:a16="http://schemas.microsoft.com/office/drawing/2014/main" id="{A939BEE7-204C-1008-67F3-C8FC6E64EBA4}"/>
              </a:ext>
            </a:extLst>
          </p:cNvPr>
          <p:cNvSpPr>
            <a:spLocks noGrp="1"/>
          </p:cNvSpPr>
          <p:nvPr>
            <p:ph type="title" hasCustomPrompt="1"/>
          </p:nvPr>
        </p:nvSpPr>
        <p:spPr/>
        <p:txBody>
          <a:bodyPr/>
          <a:lstStyle>
            <a:lvl1pPr>
              <a:defRPr/>
            </a:lvl1pPr>
          </a:lstStyle>
          <a:p>
            <a:r>
              <a:rPr lang="en-GB" noProof="0" dirty="0"/>
              <a:t>Add Title</a:t>
            </a:r>
          </a:p>
        </p:txBody>
      </p:sp>
    </p:spTree>
    <p:extLst>
      <p:ext uri="{BB962C8B-B14F-4D97-AF65-F5344CB8AC3E}">
        <p14:creationId xmlns:p14="http://schemas.microsoft.com/office/powerpoint/2010/main" val="4795704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Extra wide Conten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Inhaltsplatzhalter 2"/>
          <p:cNvSpPr>
            <a:spLocks noGrp="1"/>
          </p:cNvSpPr>
          <p:nvPr>
            <p:ph idx="1" hasCustomPrompt="1"/>
          </p:nvPr>
        </p:nvSpPr>
        <p:spPr>
          <a:xfrm>
            <a:off x="695325" y="1376773"/>
            <a:ext cx="10801349"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5BE073C2-F0D7-4A24-9886-2BC1DDD0AEC9}" type="datetime1">
              <a:rPr lang="de-CH" noProof="0" smtClean="0"/>
              <a:t>07.08.2024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Neutron and Muon Sciences</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Tree>
    <p:extLst>
      <p:ext uri="{BB962C8B-B14F-4D97-AF65-F5344CB8AC3E}">
        <p14:creationId xmlns:p14="http://schemas.microsoft.com/office/powerpoint/2010/main" val="40651099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ntent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Inhaltsplatzhalter 2"/>
          <p:cNvSpPr>
            <a:spLocks noGrp="1"/>
          </p:cNvSpPr>
          <p:nvPr>
            <p:ph idx="1" hasCustomPrompt="1"/>
          </p:nvPr>
        </p:nvSpPr>
        <p:spPr>
          <a:xfrm>
            <a:off x="695326" y="1376773"/>
            <a:ext cx="5291476" cy="4644616"/>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DEFDBA4F-0B87-4C95-BDB5-8EF8C0C3A759}" type="datetime1">
              <a:rPr lang="de-CH" noProof="0" smtClean="0"/>
              <a:t>07.08.2024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Neutron and Muon Sciences</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8" name="Inhaltsplatzhalter 2">
            <a:extLst>
              <a:ext uri="{FF2B5EF4-FFF2-40B4-BE49-F238E27FC236}">
                <a16:creationId xmlns:a16="http://schemas.microsoft.com/office/drawing/2014/main" id="{03327075-DC64-5DAB-E02B-8A18CBF5A994}"/>
              </a:ext>
            </a:extLst>
          </p:cNvPr>
          <p:cNvSpPr>
            <a:spLocks noGrp="1"/>
          </p:cNvSpPr>
          <p:nvPr>
            <p:ph idx="13" hasCustomPrompt="1"/>
          </p:nvPr>
        </p:nvSpPr>
        <p:spPr>
          <a:xfrm>
            <a:off x="6205201" y="1376773"/>
            <a:ext cx="5291474" cy="4644616"/>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33878828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ent and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Inhaltsplatzhalter 2"/>
          <p:cNvSpPr>
            <a:spLocks noGrp="1"/>
          </p:cNvSpPr>
          <p:nvPr>
            <p:ph idx="1" hasCustomPrompt="1"/>
          </p:nvPr>
        </p:nvSpPr>
        <p:spPr>
          <a:xfrm>
            <a:off x="695325" y="1376773"/>
            <a:ext cx="5292725"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F56E6E18-2E03-4CD5-B270-8271A242D30A}" type="datetime1">
              <a:rPr lang="de-CH" noProof="0" smtClean="0"/>
              <a:t>07.08.2024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Neutron and Muon Sciences</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6203948" y="1449389"/>
            <a:ext cx="5292725"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35993912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Image and Conten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Inhaltsplatzhalter 2"/>
          <p:cNvSpPr>
            <a:spLocks noGrp="1"/>
          </p:cNvSpPr>
          <p:nvPr>
            <p:ph idx="1" hasCustomPrompt="1"/>
          </p:nvPr>
        </p:nvSpPr>
        <p:spPr>
          <a:xfrm>
            <a:off x="6203950" y="1376773"/>
            <a:ext cx="5292724"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30877055-2769-443C-ACB6-78C99789A72C}" type="datetime1">
              <a:rPr lang="de-CH" noProof="0" smtClean="0"/>
              <a:t>07.08.2024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Neutron and Muon Sciences</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695326" y="1449389"/>
            <a:ext cx="5292724"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28135738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Wide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5" name="Bildplatzhalter 4">
            <a:extLst>
              <a:ext uri="{FF2B5EF4-FFF2-40B4-BE49-F238E27FC236}">
                <a16:creationId xmlns:a16="http://schemas.microsoft.com/office/drawing/2014/main" id="{1024D5AC-18B7-42A0-8763-5161D9B6B298}"/>
              </a:ext>
            </a:extLst>
          </p:cNvPr>
          <p:cNvSpPr>
            <a:spLocks noGrp="1"/>
          </p:cNvSpPr>
          <p:nvPr>
            <p:ph type="pic" sz="quarter" idx="13" hasCustomPrompt="1"/>
          </p:nvPr>
        </p:nvSpPr>
        <p:spPr>
          <a:xfrm>
            <a:off x="695325" y="1449389"/>
            <a:ext cx="8964613"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3" name="Datumsplatzhalter 2">
            <a:extLst>
              <a:ext uri="{FF2B5EF4-FFF2-40B4-BE49-F238E27FC236}">
                <a16:creationId xmlns:a16="http://schemas.microsoft.com/office/drawing/2014/main" id="{BEB216CB-AE9D-4C01-AD48-4B7915875192}"/>
              </a:ext>
            </a:extLst>
          </p:cNvPr>
          <p:cNvSpPr>
            <a:spLocks noGrp="1"/>
          </p:cNvSpPr>
          <p:nvPr>
            <p:ph type="dt" sz="half" idx="14"/>
          </p:nvPr>
        </p:nvSpPr>
        <p:spPr/>
        <p:txBody>
          <a:bodyPr/>
          <a:lstStyle/>
          <a:p>
            <a:fld id="{CF07EDC9-EF41-4E42-8FEF-D4254A53D4D0}" type="datetime1">
              <a:rPr lang="de-CH" noProof="0" smtClean="0"/>
              <a:t>07.08.2024</a:t>
            </a:fld>
            <a:endParaRPr lang="en-GB" noProof="0" dirty="0"/>
          </a:p>
        </p:txBody>
      </p:sp>
      <p:sp>
        <p:nvSpPr>
          <p:cNvPr id="4" name="Fußzeilenplatzhalter 3">
            <a:extLst>
              <a:ext uri="{FF2B5EF4-FFF2-40B4-BE49-F238E27FC236}">
                <a16:creationId xmlns:a16="http://schemas.microsoft.com/office/drawing/2014/main" id="{43E67269-0443-40A6-8D53-CF9C30AE7206}"/>
              </a:ext>
            </a:extLst>
          </p:cNvPr>
          <p:cNvSpPr>
            <a:spLocks noGrp="1"/>
          </p:cNvSpPr>
          <p:nvPr>
            <p:ph type="ftr" sz="quarter" idx="15"/>
          </p:nvPr>
        </p:nvSpPr>
        <p:spPr/>
        <p:txBody>
          <a:bodyPr/>
          <a:lstStyle/>
          <a:p>
            <a:r>
              <a:rPr lang="en-US" noProof="0"/>
              <a:t>PSI Center for Neutron and Muon Sciences</a:t>
            </a:r>
            <a:endParaRPr lang="en-GB" noProof="0" dirty="0"/>
          </a:p>
        </p:txBody>
      </p:sp>
      <p:sp>
        <p:nvSpPr>
          <p:cNvPr id="6" name="Foliennummernplatzhalter 5">
            <a:extLst>
              <a:ext uri="{FF2B5EF4-FFF2-40B4-BE49-F238E27FC236}">
                <a16:creationId xmlns:a16="http://schemas.microsoft.com/office/drawing/2014/main" id="{1FD2179C-3288-47A5-A587-1B7255A2C3E5}"/>
              </a:ext>
            </a:extLst>
          </p:cNvPr>
          <p:cNvSpPr>
            <a:spLocks noGrp="1"/>
          </p:cNvSpPr>
          <p:nvPr>
            <p:ph type="sldNum" sz="quarter" idx="16"/>
          </p:nvPr>
        </p:nvSpPr>
        <p:spPr/>
        <p:txBody>
          <a:bodyPr/>
          <a:lstStyle/>
          <a:p>
            <a:fld id="{442AD375-037F-43D0-B059-5172DA06796A}" type="slidenum">
              <a:rPr lang="en-GB" noProof="0" smtClean="0"/>
              <a:pPr/>
              <a:t>‹#›</a:t>
            </a:fld>
            <a:endParaRPr lang="en-GB" noProof="0" dirty="0"/>
          </a:p>
        </p:txBody>
      </p:sp>
    </p:spTree>
    <p:extLst>
      <p:ext uri="{BB962C8B-B14F-4D97-AF65-F5344CB8AC3E}">
        <p14:creationId xmlns:p14="http://schemas.microsoft.com/office/powerpoint/2010/main" val="245175380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wo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A1DD5580-AE1D-4A15-B015-0BAB533AB508}" type="datetime1">
              <a:rPr lang="de-CH" noProof="0" smtClean="0"/>
              <a:t>07.08.2024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Neutron and Muon Sciences</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695326" y="1449389"/>
            <a:ext cx="5292724" cy="4571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8" name="Bildplatzhalter 4">
            <a:extLst>
              <a:ext uri="{FF2B5EF4-FFF2-40B4-BE49-F238E27FC236}">
                <a16:creationId xmlns:a16="http://schemas.microsoft.com/office/drawing/2014/main" id="{17580FB4-DD13-1B0D-5A9E-15F0A7CB65B4}"/>
              </a:ext>
            </a:extLst>
          </p:cNvPr>
          <p:cNvSpPr>
            <a:spLocks noGrp="1"/>
          </p:cNvSpPr>
          <p:nvPr>
            <p:ph type="pic" sz="quarter" idx="14" hasCustomPrompt="1"/>
          </p:nvPr>
        </p:nvSpPr>
        <p:spPr>
          <a:xfrm>
            <a:off x="6203948" y="1449389"/>
            <a:ext cx="5292725" cy="4571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315293255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ntent and wide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ABFD2FAB-B738-4C4C-AF2C-D9DFA052A92D}" type="datetime1">
              <a:rPr lang="de-CH" noProof="0" smtClean="0"/>
              <a:t>07.08.2024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Neutron and Muon Sciences</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9"/>
            <a:ext cx="7129461"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9" name="Inhaltsplatzhalter 2">
            <a:extLst>
              <a:ext uri="{FF2B5EF4-FFF2-40B4-BE49-F238E27FC236}">
                <a16:creationId xmlns:a16="http://schemas.microsoft.com/office/drawing/2014/main" id="{F99B93C7-FD88-F860-2772-AA3BFEC82DB3}"/>
              </a:ext>
            </a:extLst>
          </p:cNvPr>
          <p:cNvSpPr>
            <a:spLocks noGrp="1"/>
          </p:cNvSpPr>
          <p:nvPr>
            <p:ph idx="1" hasCustomPrompt="1"/>
          </p:nvPr>
        </p:nvSpPr>
        <p:spPr>
          <a:xfrm>
            <a:off x="695326" y="1376773"/>
            <a:ext cx="3455988"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31737062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Dark Blue">
    <p:bg>
      <p:bgPr>
        <a:solidFill>
          <a:schemeClr val="accent1">
            <a:lumMod val="50000"/>
          </a:schemeClr>
        </a:solidFill>
        <a:effectLst/>
      </p:bgPr>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722682E1-BDD2-BA0B-22F2-3AE34EBB20B0}"/>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384" y="1948"/>
            <a:ext cx="12190615" cy="6855662"/>
          </a:xfrm>
          <a:prstGeom prst="rect">
            <a:avLst/>
          </a:prstGeom>
        </p:spPr>
      </p:pic>
      <p:sp>
        <p:nvSpPr>
          <p:cNvPr id="2" name="Titel 1"/>
          <p:cNvSpPr>
            <a:spLocks noGrp="1"/>
          </p:cNvSpPr>
          <p:nvPr>
            <p:ph type="ctrTitle" hasCustomPrompt="1"/>
          </p:nvPr>
        </p:nvSpPr>
        <p:spPr>
          <a:xfrm>
            <a:off x="695325" y="1445464"/>
            <a:ext cx="8045451" cy="2008384"/>
          </a:xfrm>
        </p:spPr>
        <p:txBody>
          <a:bodyPr anchor="b"/>
          <a:lstStyle>
            <a:lvl1pPr algn="l">
              <a:lnSpc>
                <a:spcPct val="92000"/>
              </a:lnSpc>
              <a:defRPr sz="4200">
                <a:solidFill>
                  <a:schemeClr val="bg1"/>
                </a:solidFill>
              </a:defRPr>
            </a:lvl1pPr>
          </a:lstStyle>
          <a:p>
            <a:r>
              <a:rPr lang="en-GB" noProof="0" dirty="0"/>
              <a:t>Add Title</a:t>
            </a:r>
          </a:p>
        </p:txBody>
      </p:sp>
      <p:sp>
        <p:nvSpPr>
          <p:cNvPr id="3" name="Untertitel 2"/>
          <p:cNvSpPr>
            <a:spLocks noGrp="1"/>
          </p:cNvSpPr>
          <p:nvPr>
            <p:ph type="subTitle" idx="1" hasCustomPrompt="1"/>
          </p:nvPr>
        </p:nvSpPr>
        <p:spPr>
          <a:xfrm>
            <a:off x="695325" y="3789040"/>
            <a:ext cx="8045451" cy="1080120"/>
          </a:xfrm>
        </p:spPr>
        <p:txBody>
          <a:bodyPr/>
          <a:lstStyle>
            <a:lvl1pPr marL="0" indent="0" algn="l">
              <a:lnSpc>
                <a:spcPct val="92000"/>
              </a:lnSpc>
              <a:buNone/>
              <a:defRPr sz="26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631137" y="358671"/>
            <a:ext cx="1773820" cy="730070"/>
          </a:xfrm>
          <a:prstGeom prst="rect">
            <a:avLst/>
          </a:prstGeom>
        </p:spPr>
      </p:pic>
      <p:pic>
        <p:nvPicPr>
          <p:cNvPr id="5" name="Grafik 4">
            <a:extLst>
              <a:ext uri="{FF2B5EF4-FFF2-40B4-BE49-F238E27FC236}">
                <a16:creationId xmlns:a16="http://schemas.microsoft.com/office/drawing/2014/main" id="{B8E0DFA1-FB3F-638E-5DB8-EB23BE65B54A}"/>
              </a:ext>
            </a:extLst>
          </p:cNvPr>
          <p:cNvPicPr>
            <a:picLocks/>
          </p:cNvPicPr>
          <p:nvPr userDrawn="1"/>
        </p:nvPicPr>
        <p:blipFill rotWithShape="1">
          <a:blip r:embed="rId4" cstate="print">
            <a:extLst>
              <a:ext uri="{28A0092B-C50C-407E-A947-70E740481C1C}">
                <a14:useLocalDpi xmlns:a14="http://schemas.microsoft.com/office/drawing/2010/main" val="0"/>
              </a:ext>
            </a:extLst>
          </a:blip>
          <a:srcRect l="34698"/>
          <a:stretch/>
        </p:blipFill>
        <p:spPr>
          <a:xfrm>
            <a:off x="2532062" y="536705"/>
            <a:ext cx="1622109" cy="378000"/>
          </a:xfrm>
          <a:prstGeom prst="rect">
            <a:avLst/>
          </a:prstGeom>
        </p:spPr>
      </p:pic>
    </p:spTree>
    <p:extLst>
      <p:ext uri="{BB962C8B-B14F-4D97-AF65-F5344CB8AC3E}">
        <p14:creationId xmlns:p14="http://schemas.microsoft.com/office/powerpoint/2010/main" val="2569687707"/>
      </p:ext>
    </p:extLst>
  </p:cSld>
  <p:clrMapOvr>
    <a:masterClrMapping/>
  </p:clrMapOvr>
  <p:extLst>
    <p:ext uri="{DCECCB84-F9BA-43D5-87BE-67443E8EF086}">
      <p15:sldGuideLst xmlns:p15="http://schemas.microsoft.com/office/powerpoint/2012/main">
        <p15:guide id="2" pos="7106">
          <p15:clr>
            <a:srgbClr val="A4A3A4"/>
          </p15:clr>
        </p15:guide>
        <p15:guide id="3" orient="horz" pos="3181">
          <p15:clr>
            <a:srgbClr val="A4A3A4"/>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ntent and two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EB403E50-1ECF-4336-B262-3FF40C2186B2}" type="datetime1">
              <a:rPr lang="de-CH" noProof="0" smtClean="0"/>
              <a:t>07.08.2024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Neutron and Muon Sciences</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9"/>
            <a:ext cx="3457575"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9" name="Inhaltsplatzhalter 2">
            <a:extLst>
              <a:ext uri="{FF2B5EF4-FFF2-40B4-BE49-F238E27FC236}">
                <a16:creationId xmlns:a16="http://schemas.microsoft.com/office/drawing/2014/main" id="{C5A45EC1-6C70-C75B-70A0-557B1FE6DA34}"/>
              </a:ext>
            </a:extLst>
          </p:cNvPr>
          <p:cNvSpPr>
            <a:spLocks noGrp="1"/>
          </p:cNvSpPr>
          <p:nvPr>
            <p:ph idx="1" hasCustomPrompt="1"/>
          </p:nvPr>
        </p:nvSpPr>
        <p:spPr>
          <a:xfrm>
            <a:off x="695326" y="1376773"/>
            <a:ext cx="3455988"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33724320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ntent and three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FCEE6BE3-CD9E-4978-8A7F-64F697B8605B}" type="datetime1">
              <a:rPr lang="de-CH" noProof="0" smtClean="0"/>
              <a:t>07.08.2024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Neutron and Muon Sciences</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8"/>
            <a:ext cx="3457575" cy="217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1" name="Bildplatzhalter 4">
            <a:extLst>
              <a:ext uri="{FF2B5EF4-FFF2-40B4-BE49-F238E27FC236}">
                <a16:creationId xmlns:a16="http://schemas.microsoft.com/office/drawing/2014/main" id="{FDF6C985-A691-B0CD-8A11-7C955F324589}"/>
              </a:ext>
            </a:extLst>
          </p:cNvPr>
          <p:cNvSpPr>
            <a:spLocks noGrp="1"/>
          </p:cNvSpPr>
          <p:nvPr>
            <p:ph type="pic" sz="quarter" idx="15" hasCustomPrompt="1"/>
          </p:nvPr>
        </p:nvSpPr>
        <p:spPr>
          <a:xfrm>
            <a:off x="4367213" y="3843389"/>
            <a:ext cx="3457575" cy="217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2" name="Inhaltsplatzhalter 2">
            <a:extLst>
              <a:ext uri="{FF2B5EF4-FFF2-40B4-BE49-F238E27FC236}">
                <a16:creationId xmlns:a16="http://schemas.microsoft.com/office/drawing/2014/main" id="{C772A35F-591D-5A80-72BC-28B068C3A562}"/>
              </a:ext>
            </a:extLst>
          </p:cNvPr>
          <p:cNvSpPr>
            <a:spLocks noGrp="1"/>
          </p:cNvSpPr>
          <p:nvPr>
            <p:ph idx="1" hasCustomPrompt="1"/>
          </p:nvPr>
        </p:nvSpPr>
        <p:spPr>
          <a:xfrm>
            <a:off x="695326" y="1376773"/>
            <a:ext cx="3455988"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179204250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ntent and four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1372BAF3-5489-4512-80D0-B47DA25855CA}" type="datetime1">
              <a:rPr lang="de-CH" noProof="0" smtClean="0"/>
              <a:t>07.08.2024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Neutron and Muon Sciences</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8"/>
            <a:ext cx="3457575" cy="217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2177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1" name="Bildplatzhalter 4">
            <a:extLst>
              <a:ext uri="{FF2B5EF4-FFF2-40B4-BE49-F238E27FC236}">
                <a16:creationId xmlns:a16="http://schemas.microsoft.com/office/drawing/2014/main" id="{FDF6C985-A691-B0CD-8A11-7C955F324589}"/>
              </a:ext>
            </a:extLst>
          </p:cNvPr>
          <p:cNvSpPr>
            <a:spLocks noGrp="1"/>
          </p:cNvSpPr>
          <p:nvPr>
            <p:ph type="pic" sz="quarter" idx="15" hasCustomPrompt="1"/>
          </p:nvPr>
        </p:nvSpPr>
        <p:spPr>
          <a:xfrm>
            <a:off x="4367213" y="3843389"/>
            <a:ext cx="3457575" cy="217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9" name="Bildplatzhalter 4">
            <a:extLst>
              <a:ext uri="{FF2B5EF4-FFF2-40B4-BE49-F238E27FC236}">
                <a16:creationId xmlns:a16="http://schemas.microsoft.com/office/drawing/2014/main" id="{CE065AA4-86F5-4BAD-ED9D-98129FDEFEF4}"/>
              </a:ext>
            </a:extLst>
          </p:cNvPr>
          <p:cNvSpPr>
            <a:spLocks noGrp="1"/>
          </p:cNvSpPr>
          <p:nvPr>
            <p:ph type="pic" sz="quarter" idx="16" hasCustomPrompt="1"/>
          </p:nvPr>
        </p:nvSpPr>
        <p:spPr>
          <a:xfrm>
            <a:off x="8040688" y="3843387"/>
            <a:ext cx="3455986" cy="2178001"/>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2" name="Inhaltsplatzhalter 2">
            <a:extLst>
              <a:ext uri="{FF2B5EF4-FFF2-40B4-BE49-F238E27FC236}">
                <a16:creationId xmlns:a16="http://schemas.microsoft.com/office/drawing/2014/main" id="{089D7F61-76FC-5B15-D914-2BB427BF7163}"/>
              </a:ext>
            </a:extLst>
          </p:cNvPr>
          <p:cNvSpPr>
            <a:spLocks noGrp="1"/>
          </p:cNvSpPr>
          <p:nvPr>
            <p:ph idx="1" hasCustomPrompt="1"/>
          </p:nvPr>
        </p:nvSpPr>
        <p:spPr>
          <a:xfrm>
            <a:off x="695326" y="1376773"/>
            <a:ext cx="3455988"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27138349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ntent and tall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13A97B48-A48B-42CE-966E-6085FA0636A8}" type="datetime1">
              <a:rPr lang="de-CH" noProof="0" smtClean="0"/>
              <a:t>07.08.2024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Neutron and Muon Sciences</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12" name="Inhaltsplatzhalter 2">
            <a:extLst>
              <a:ext uri="{FF2B5EF4-FFF2-40B4-BE49-F238E27FC236}">
                <a16:creationId xmlns:a16="http://schemas.microsoft.com/office/drawing/2014/main" id="{EED849DD-27BF-60D5-0E2A-BC6C9A827ACC}"/>
              </a:ext>
            </a:extLst>
          </p:cNvPr>
          <p:cNvSpPr>
            <a:spLocks noGrp="1"/>
          </p:cNvSpPr>
          <p:nvPr>
            <p:ph idx="1" hasCustomPrompt="1"/>
          </p:nvPr>
        </p:nvSpPr>
        <p:spPr>
          <a:xfrm>
            <a:off x="695325" y="1376773"/>
            <a:ext cx="7129463"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13" name="Bildplatzhalter 4">
            <a:extLst>
              <a:ext uri="{FF2B5EF4-FFF2-40B4-BE49-F238E27FC236}">
                <a16:creationId xmlns:a16="http://schemas.microsoft.com/office/drawing/2014/main" id="{8CA68BBC-536B-0C49-B239-F2A8A8ACBAAC}"/>
              </a:ext>
            </a:extLst>
          </p:cNvPr>
          <p:cNvSpPr>
            <a:spLocks noGrp="1"/>
          </p:cNvSpPr>
          <p:nvPr>
            <p:ph type="pic" sz="quarter" idx="14" hasCustomPrompt="1"/>
          </p:nvPr>
        </p:nvSpPr>
        <p:spPr>
          <a:xfrm>
            <a:off x="8040688" y="1449389"/>
            <a:ext cx="3455986"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100084726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 and two wide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0EE7F46B-646F-47EE-B701-DF27178D8060}" type="datetime1">
              <a:rPr lang="de-CH" noProof="0" smtClean="0"/>
              <a:t>07.08.2024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Neutron and Muon Sciences</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2177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9" name="Bildplatzhalter 4">
            <a:extLst>
              <a:ext uri="{FF2B5EF4-FFF2-40B4-BE49-F238E27FC236}">
                <a16:creationId xmlns:a16="http://schemas.microsoft.com/office/drawing/2014/main" id="{CE065AA4-86F5-4BAD-ED9D-98129FDEFEF4}"/>
              </a:ext>
            </a:extLst>
          </p:cNvPr>
          <p:cNvSpPr>
            <a:spLocks noGrp="1"/>
          </p:cNvSpPr>
          <p:nvPr>
            <p:ph type="pic" sz="quarter" idx="16" hasCustomPrompt="1"/>
          </p:nvPr>
        </p:nvSpPr>
        <p:spPr>
          <a:xfrm>
            <a:off x="8040688" y="3843387"/>
            <a:ext cx="3455986" cy="2178001"/>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2" name="Inhaltsplatzhalter 2">
            <a:extLst>
              <a:ext uri="{FF2B5EF4-FFF2-40B4-BE49-F238E27FC236}">
                <a16:creationId xmlns:a16="http://schemas.microsoft.com/office/drawing/2014/main" id="{EED849DD-27BF-60D5-0E2A-BC6C9A827ACC}"/>
              </a:ext>
            </a:extLst>
          </p:cNvPr>
          <p:cNvSpPr>
            <a:spLocks noGrp="1"/>
          </p:cNvSpPr>
          <p:nvPr>
            <p:ph idx="1" hasCustomPrompt="1"/>
          </p:nvPr>
        </p:nvSpPr>
        <p:spPr>
          <a:xfrm>
            <a:off x="695325" y="1376773"/>
            <a:ext cx="7129463"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13915984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wo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BBD25A8D-CB4C-4DC2-B52D-3E4D31AB6CDF}" type="datetime1">
              <a:rPr lang="de-CH" noProof="0" smtClean="0"/>
              <a:t>07.08.2024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Neutron and Muon Sciences</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695326" y="1449389"/>
            <a:ext cx="5292724"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8" name="Bildplatzhalter 4">
            <a:extLst>
              <a:ext uri="{FF2B5EF4-FFF2-40B4-BE49-F238E27FC236}">
                <a16:creationId xmlns:a16="http://schemas.microsoft.com/office/drawing/2014/main" id="{17580FB4-DD13-1B0D-5A9E-15F0A7CB65B4}"/>
              </a:ext>
            </a:extLst>
          </p:cNvPr>
          <p:cNvSpPr>
            <a:spLocks noGrp="1"/>
          </p:cNvSpPr>
          <p:nvPr>
            <p:ph type="pic" sz="quarter" idx="14" hasCustomPrompt="1"/>
          </p:nvPr>
        </p:nvSpPr>
        <p:spPr>
          <a:xfrm>
            <a:off x="6203948" y="1449389"/>
            <a:ext cx="5292725"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1" name="Inhaltsplatzhalter 2">
            <a:extLst>
              <a:ext uri="{FF2B5EF4-FFF2-40B4-BE49-F238E27FC236}">
                <a16:creationId xmlns:a16="http://schemas.microsoft.com/office/drawing/2014/main" id="{747A0213-C397-B258-EE3A-69DBB54DD3B9}"/>
              </a:ext>
            </a:extLst>
          </p:cNvPr>
          <p:cNvSpPr>
            <a:spLocks noGrp="1"/>
          </p:cNvSpPr>
          <p:nvPr>
            <p:ph idx="1" hasCustomPrompt="1"/>
          </p:nvPr>
        </p:nvSpPr>
        <p:spPr>
          <a:xfrm>
            <a:off x="695326" y="4553982"/>
            <a:ext cx="5291476" cy="1467406"/>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12" name="Inhaltsplatzhalter 2">
            <a:extLst>
              <a:ext uri="{FF2B5EF4-FFF2-40B4-BE49-F238E27FC236}">
                <a16:creationId xmlns:a16="http://schemas.microsoft.com/office/drawing/2014/main" id="{7DE0905A-F588-783E-2408-3EEBCC47B7C5}"/>
              </a:ext>
            </a:extLst>
          </p:cNvPr>
          <p:cNvSpPr>
            <a:spLocks noGrp="1"/>
          </p:cNvSpPr>
          <p:nvPr>
            <p:ph idx="15" hasCustomPrompt="1"/>
          </p:nvPr>
        </p:nvSpPr>
        <p:spPr>
          <a:xfrm>
            <a:off x="6205201" y="4553982"/>
            <a:ext cx="5291474" cy="1467406"/>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82126828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hree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C3F025A6-6F18-4EDF-91B2-FD24EF78DE5F}" type="datetime1">
              <a:rPr lang="de-CH" noProof="0" smtClean="0"/>
              <a:t>07.08.2024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Neutron and Muon Sciences</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8"/>
            <a:ext cx="3457575" cy="2987724"/>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8" name="Inhaltsplatzhalter 2">
            <a:extLst>
              <a:ext uri="{FF2B5EF4-FFF2-40B4-BE49-F238E27FC236}">
                <a16:creationId xmlns:a16="http://schemas.microsoft.com/office/drawing/2014/main" id="{11B3F6C3-759F-AE0A-F24C-FF78D18C5F8E}"/>
              </a:ext>
            </a:extLst>
          </p:cNvPr>
          <p:cNvSpPr>
            <a:spLocks noGrp="1"/>
          </p:cNvSpPr>
          <p:nvPr>
            <p:ph idx="1" hasCustomPrompt="1"/>
          </p:nvPr>
        </p:nvSpPr>
        <p:spPr>
          <a:xfrm>
            <a:off x="695326" y="4545123"/>
            <a:ext cx="3455987" cy="1476265"/>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1" name="Bildplatzhalter 4">
            <a:extLst>
              <a:ext uri="{FF2B5EF4-FFF2-40B4-BE49-F238E27FC236}">
                <a16:creationId xmlns:a16="http://schemas.microsoft.com/office/drawing/2014/main" id="{FDF6C985-A691-B0CD-8A11-7C955F324589}"/>
              </a:ext>
            </a:extLst>
          </p:cNvPr>
          <p:cNvSpPr>
            <a:spLocks noGrp="1"/>
          </p:cNvSpPr>
          <p:nvPr>
            <p:ph type="pic" sz="quarter" idx="15" hasCustomPrompt="1"/>
          </p:nvPr>
        </p:nvSpPr>
        <p:spPr>
          <a:xfrm>
            <a:off x="695325" y="1449388"/>
            <a:ext cx="3457575" cy="2987724"/>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2" name="Inhaltsplatzhalter 2">
            <a:extLst>
              <a:ext uri="{FF2B5EF4-FFF2-40B4-BE49-F238E27FC236}">
                <a16:creationId xmlns:a16="http://schemas.microsoft.com/office/drawing/2014/main" id="{7D982B28-131F-0EF1-DBEF-7E5426DA6F8C}"/>
              </a:ext>
            </a:extLst>
          </p:cNvPr>
          <p:cNvSpPr>
            <a:spLocks noGrp="1"/>
          </p:cNvSpPr>
          <p:nvPr>
            <p:ph idx="16" hasCustomPrompt="1"/>
          </p:nvPr>
        </p:nvSpPr>
        <p:spPr>
          <a:xfrm>
            <a:off x="4368801" y="4545123"/>
            <a:ext cx="3455987" cy="1476265"/>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13" name="Inhaltsplatzhalter 2">
            <a:extLst>
              <a:ext uri="{FF2B5EF4-FFF2-40B4-BE49-F238E27FC236}">
                <a16:creationId xmlns:a16="http://schemas.microsoft.com/office/drawing/2014/main" id="{3A5C3130-D9C4-9998-9902-8B054B641165}"/>
              </a:ext>
            </a:extLst>
          </p:cNvPr>
          <p:cNvSpPr>
            <a:spLocks noGrp="1"/>
          </p:cNvSpPr>
          <p:nvPr>
            <p:ph idx="17" hasCustomPrompt="1"/>
          </p:nvPr>
        </p:nvSpPr>
        <p:spPr>
          <a:xfrm>
            <a:off x="8040688" y="4545123"/>
            <a:ext cx="3455987" cy="1476265"/>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122588062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Four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73EC227F-D933-4B52-89D0-B951AFEE3DCC}" type="datetime1">
              <a:rPr lang="de-CH" noProof="0" smtClean="0"/>
              <a:t>07.08.2024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Neutron and Muon Sciences</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9" name="Bildplatzhalter 4">
            <a:extLst>
              <a:ext uri="{FF2B5EF4-FFF2-40B4-BE49-F238E27FC236}">
                <a16:creationId xmlns:a16="http://schemas.microsoft.com/office/drawing/2014/main" id="{12784F6E-FB73-D6E4-8C2C-41F75D7C7223}"/>
              </a:ext>
            </a:extLst>
          </p:cNvPr>
          <p:cNvSpPr>
            <a:spLocks noGrp="1"/>
          </p:cNvSpPr>
          <p:nvPr>
            <p:ph type="pic" sz="quarter" idx="18" hasCustomPrompt="1"/>
          </p:nvPr>
        </p:nvSpPr>
        <p:spPr>
          <a:xfrm>
            <a:off x="695327" y="1449389"/>
            <a:ext cx="2538000"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0" name="Bildplatzhalter 4">
            <a:extLst>
              <a:ext uri="{FF2B5EF4-FFF2-40B4-BE49-F238E27FC236}">
                <a16:creationId xmlns:a16="http://schemas.microsoft.com/office/drawing/2014/main" id="{2EA8E577-195E-4B1A-BC32-FE3D591B8C38}"/>
              </a:ext>
            </a:extLst>
          </p:cNvPr>
          <p:cNvSpPr>
            <a:spLocks noGrp="1"/>
          </p:cNvSpPr>
          <p:nvPr>
            <p:ph type="pic" sz="quarter" idx="14" hasCustomPrompt="1"/>
          </p:nvPr>
        </p:nvSpPr>
        <p:spPr>
          <a:xfrm>
            <a:off x="8958673" y="1449389"/>
            <a:ext cx="2538000"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4" name="Bildplatzhalter 4">
            <a:extLst>
              <a:ext uri="{FF2B5EF4-FFF2-40B4-BE49-F238E27FC236}">
                <a16:creationId xmlns:a16="http://schemas.microsoft.com/office/drawing/2014/main" id="{0646FBB3-9915-B3D3-1716-7B2E4AB38A58}"/>
              </a:ext>
            </a:extLst>
          </p:cNvPr>
          <p:cNvSpPr>
            <a:spLocks noGrp="1"/>
          </p:cNvSpPr>
          <p:nvPr>
            <p:ph type="pic" sz="quarter" idx="19" hasCustomPrompt="1"/>
          </p:nvPr>
        </p:nvSpPr>
        <p:spPr>
          <a:xfrm>
            <a:off x="3450050" y="1449389"/>
            <a:ext cx="2538000"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5" name="Bildplatzhalter 4">
            <a:extLst>
              <a:ext uri="{FF2B5EF4-FFF2-40B4-BE49-F238E27FC236}">
                <a16:creationId xmlns:a16="http://schemas.microsoft.com/office/drawing/2014/main" id="{B3FC8EB0-667A-22B3-F4B0-8DFF68655699}"/>
              </a:ext>
            </a:extLst>
          </p:cNvPr>
          <p:cNvSpPr>
            <a:spLocks noGrp="1"/>
          </p:cNvSpPr>
          <p:nvPr>
            <p:ph type="pic" sz="quarter" idx="20" hasCustomPrompt="1"/>
          </p:nvPr>
        </p:nvSpPr>
        <p:spPr>
          <a:xfrm>
            <a:off x="6203950" y="1449389"/>
            <a:ext cx="2538000"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21" name="Textplatzhalter 19">
            <a:extLst>
              <a:ext uri="{FF2B5EF4-FFF2-40B4-BE49-F238E27FC236}">
                <a16:creationId xmlns:a16="http://schemas.microsoft.com/office/drawing/2014/main" id="{2B3EE353-935F-47F2-890E-86D599D69C34}"/>
              </a:ext>
            </a:extLst>
          </p:cNvPr>
          <p:cNvSpPr>
            <a:spLocks noGrp="1"/>
          </p:cNvSpPr>
          <p:nvPr>
            <p:ph type="body" sz="quarter" idx="22" hasCustomPrompt="1"/>
          </p:nvPr>
        </p:nvSpPr>
        <p:spPr>
          <a:xfrm>
            <a:off x="695325" y="4545013"/>
            <a:ext cx="2533650" cy="1476375"/>
          </a:xfrm>
        </p:spPr>
        <p:txBody>
          <a:bodyPr/>
          <a:lstStyle>
            <a:lvl1pPr>
              <a:spcBef>
                <a:spcPts val="40"/>
              </a:spcBef>
              <a:defRPr sz="1600"/>
            </a:lvl1pPr>
            <a:lvl2pPr marL="179388" indent="-179388">
              <a:spcBef>
                <a:spcPts val="40"/>
              </a:spcBef>
              <a:defRPr sz="1600"/>
            </a:lvl2pPr>
            <a:lvl3pPr marL="360363" indent="-180975">
              <a:spcBef>
                <a:spcPts val="40"/>
              </a:spcBef>
              <a:defRPr sz="16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a:p>
            <a:pPr lvl="2"/>
            <a:r>
              <a:rPr lang="en-GB" noProof="0" dirty="0"/>
              <a:t>Third Level</a:t>
            </a:r>
          </a:p>
        </p:txBody>
      </p:sp>
      <p:sp>
        <p:nvSpPr>
          <p:cNvPr id="22" name="Textplatzhalter 19">
            <a:extLst>
              <a:ext uri="{FF2B5EF4-FFF2-40B4-BE49-F238E27FC236}">
                <a16:creationId xmlns:a16="http://schemas.microsoft.com/office/drawing/2014/main" id="{7650EC49-433E-6552-2740-6B65EFF94806}"/>
              </a:ext>
            </a:extLst>
          </p:cNvPr>
          <p:cNvSpPr>
            <a:spLocks noGrp="1"/>
          </p:cNvSpPr>
          <p:nvPr>
            <p:ph type="body" sz="quarter" idx="23" hasCustomPrompt="1"/>
          </p:nvPr>
        </p:nvSpPr>
        <p:spPr>
          <a:xfrm>
            <a:off x="3449108" y="4545013"/>
            <a:ext cx="2533650" cy="1476375"/>
          </a:xfrm>
        </p:spPr>
        <p:txBody>
          <a:bodyPr/>
          <a:lstStyle>
            <a:lvl1pPr>
              <a:spcBef>
                <a:spcPts val="40"/>
              </a:spcBef>
              <a:defRPr sz="1600"/>
            </a:lvl1pPr>
            <a:lvl2pPr marL="179388" indent="-179388">
              <a:spcBef>
                <a:spcPts val="40"/>
              </a:spcBef>
              <a:defRPr sz="1600"/>
            </a:lvl2pPr>
            <a:lvl3pPr marL="360363" indent="-180975">
              <a:spcBef>
                <a:spcPts val="40"/>
              </a:spcBef>
              <a:defRPr sz="16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a:p>
            <a:pPr lvl="2"/>
            <a:r>
              <a:rPr lang="en-GB" noProof="0" dirty="0"/>
              <a:t>Third Level</a:t>
            </a:r>
          </a:p>
        </p:txBody>
      </p:sp>
      <p:sp>
        <p:nvSpPr>
          <p:cNvPr id="23" name="Textplatzhalter 19">
            <a:extLst>
              <a:ext uri="{FF2B5EF4-FFF2-40B4-BE49-F238E27FC236}">
                <a16:creationId xmlns:a16="http://schemas.microsoft.com/office/drawing/2014/main" id="{38A397CC-14F5-DD8F-565D-CB576CCEF0AC}"/>
              </a:ext>
            </a:extLst>
          </p:cNvPr>
          <p:cNvSpPr>
            <a:spLocks noGrp="1"/>
          </p:cNvSpPr>
          <p:nvPr>
            <p:ph type="body" sz="quarter" idx="24" hasCustomPrompt="1"/>
          </p:nvPr>
        </p:nvSpPr>
        <p:spPr>
          <a:xfrm>
            <a:off x="6202891" y="4545013"/>
            <a:ext cx="2533650" cy="1476375"/>
          </a:xfrm>
        </p:spPr>
        <p:txBody>
          <a:bodyPr/>
          <a:lstStyle>
            <a:lvl1pPr>
              <a:spcBef>
                <a:spcPts val="40"/>
              </a:spcBef>
              <a:defRPr sz="1600"/>
            </a:lvl1pPr>
            <a:lvl2pPr marL="179388" indent="-179388">
              <a:spcBef>
                <a:spcPts val="40"/>
              </a:spcBef>
              <a:defRPr sz="1600"/>
            </a:lvl2pPr>
            <a:lvl3pPr marL="360363" indent="-180975">
              <a:spcBef>
                <a:spcPts val="40"/>
              </a:spcBef>
              <a:defRPr sz="16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a:p>
            <a:pPr lvl="2"/>
            <a:r>
              <a:rPr lang="en-GB" noProof="0" dirty="0"/>
              <a:t>Third Level</a:t>
            </a:r>
          </a:p>
        </p:txBody>
      </p:sp>
      <p:sp>
        <p:nvSpPr>
          <p:cNvPr id="24" name="Textplatzhalter 19">
            <a:extLst>
              <a:ext uri="{FF2B5EF4-FFF2-40B4-BE49-F238E27FC236}">
                <a16:creationId xmlns:a16="http://schemas.microsoft.com/office/drawing/2014/main" id="{52C714DB-CD94-62D4-DBCC-363F77E96BFD}"/>
              </a:ext>
            </a:extLst>
          </p:cNvPr>
          <p:cNvSpPr>
            <a:spLocks noGrp="1"/>
          </p:cNvSpPr>
          <p:nvPr>
            <p:ph type="body" sz="quarter" idx="25" hasCustomPrompt="1"/>
          </p:nvPr>
        </p:nvSpPr>
        <p:spPr>
          <a:xfrm>
            <a:off x="8956675" y="4545013"/>
            <a:ext cx="2533650" cy="1476375"/>
          </a:xfrm>
        </p:spPr>
        <p:txBody>
          <a:bodyPr/>
          <a:lstStyle>
            <a:lvl1pPr>
              <a:spcBef>
                <a:spcPts val="40"/>
              </a:spcBef>
              <a:defRPr sz="1600"/>
            </a:lvl1pPr>
            <a:lvl2pPr marL="179388" indent="-179388">
              <a:spcBef>
                <a:spcPts val="40"/>
              </a:spcBef>
              <a:defRPr sz="1600"/>
            </a:lvl2pPr>
            <a:lvl3pPr marL="360363" indent="-180975">
              <a:spcBef>
                <a:spcPts val="40"/>
              </a:spcBef>
              <a:defRPr sz="16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180217257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ix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298AC002-36F2-4E59-A952-C8536C8FB32B}" type="datetime1">
              <a:rPr lang="de-CH" noProof="0" smtClean="0"/>
              <a:t>07.08.2024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Neutron and Muon Sciences</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10" name="Bildplatzhalter 4">
            <a:extLst>
              <a:ext uri="{FF2B5EF4-FFF2-40B4-BE49-F238E27FC236}">
                <a16:creationId xmlns:a16="http://schemas.microsoft.com/office/drawing/2014/main" id="{18983A1D-4D6A-20A1-246F-D90E834D6804}"/>
              </a:ext>
            </a:extLst>
          </p:cNvPr>
          <p:cNvSpPr>
            <a:spLocks noGrp="1"/>
          </p:cNvSpPr>
          <p:nvPr>
            <p:ph type="pic" sz="quarter" idx="13" hasCustomPrompt="1"/>
          </p:nvPr>
        </p:nvSpPr>
        <p:spPr>
          <a:xfrm>
            <a:off x="4367213" y="1449388"/>
            <a:ext cx="3457575"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4" name="Bildplatzhalter 4">
            <a:extLst>
              <a:ext uri="{FF2B5EF4-FFF2-40B4-BE49-F238E27FC236}">
                <a16:creationId xmlns:a16="http://schemas.microsoft.com/office/drawing/2014/main" id="{1EC548A2-BD24-9227-A6CD-523677F543BD}"/>
              </a:ext>
            </a:extLst>
          </p:cNvPr>
          <p:cNvSpPr>
            <a:spLocks noGrp="1"/>
          </p:cNvSpPr>
          <p:nvPr>
            <p:ph type="pic" sz="quarter" idx="14" hasCustomPrompt="1"/>
          </p:nvPr>
        </p:nvSpPr>
        <p:spPr>
          <a:xfrm>
            <a:off x="8040688" y="1449389"/>
            <a:ext cx="3455986"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5" name="Bildplatzhalter 4">
            <a:extLst>
              <a:ext uri="{FF2B5EF4-FFF2-40B4-BE49-F238E27FC236}">
                <a16:creationId xmlns:a16="http://schemas.microsoft.com/office/drawing/2014/main" id="{B1FDEC21-8808-4E1C-5D07-37DFA5117527}"/>
              </a:ext>
            </a:extLst>
          </p:cNvPr>
          <p:cNvSpPr>
            <a:spLocks noGrp="1"/>
          </p:cNvSpPr>
          <p:nvPr>
            <p:ph type="pic" sz="quarter" idx="15" hasCustomPrompt="1"/>
          </p:nvPr>
        </p:nvSpPr>
        <p:spPr>
          <a:xfrm>
            <a:off x="695325" y="1449388"/>
            <a:ext cx="3457575"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6" name="Bildplatzhalter 4">
            <a:extLst>
              <a:ext uri="{FF2B5EF4-FFF2-40B4-BE49-F238E27FC236}">
                <a16:creationId xmlns:a16="http://schemas.microsoft.com/office/drawing/2014/main" id="{C093E107-B829-CEE4-9295-B1B84BEAE140}"/>
              </a:ext>
            </a:extLst>
          </p:cNvPr>
          <p:cNvSpPr>
            <a:spLocks noGrp="1"/>
          </p:cNvSpPr>
          <p:nvPr>
            <p:ph type="pic" sz="quarter" idx="18" hasCustomPrompt="1"/>
          </p:nvPr>
        </p:nvSpPr>
        <p:spPr>
          <a:xfrm>
            <a:off x="4367212" y="3852000"/>
            <a:ext cx="3457575"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7" name="Bildplatzhalter 4">
            <a:extLst>
              <a:ext uri="{FF2B5EF4-FFF2-40B4-BE49-F238E27FC236}">
                <a16:creationId xmlns:a16="http://schemas.microsoft.com/office/drawing/2014/main" id="{269E9327-75CD-A94E-4F13-6C971DCF19A5}"/>
              </a:ext>
            </a:extLst>
          </p:cNvPr>
          <p:cNvSpPr>
            <a:spLocks noGrp="1"/>
          </p:cNvSpPr>
          <p:nvPr>
            <p:ph type="pic" sz="quarter" idx="19" hasCustomPrompt="1"/>
          </p:nvPr>
        </p:nvSpPr>
        <p:spPr>
          <a:xfrm>
            <a:off x="8040688" y="3852000"/>
            <a:ext cx="3455986"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8" name="Bildplatzhalter 4">
            <a:extLst>
              <a:ext uri="{FF2B5EF4-FFF2-40B4-BE49-F238E27FC236}">
                <a16:creationId xmlns:a16="http://schemas.microsoft.com/office/drawing/2014/main" id="{7B4B6D58-21AF-6B45-2504-E31EDE54A33E}"/>
              </a:ext>
            </a:extLst>
          </p:cNvPr>
          <p:cNvSpPr>
            <a:spLocks noGrp="1"/>
          </p:cNvSpPr>
          <p:nvPr>
            <p:ph type="pic" sz="quarter" idx="20" hasCustomPrompt="1"/>
          </p:nvPr>
        </p:nvSpPr>
        <p:spPr>
          <a:xfrm>
            <a:off x="695325" y="3852000"/>
            <a:ext cx="3457575"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20" name="Textplatzhalter 19">
            <a:extLst>
              <a:ext uri="{FF2B5EF4-FFF2-40B4-BE49-F238E27FC236}">
                <a16:creationId xmlns:a16="http://schemas.microsoft.com/office/drawing/2014/main" id="{7EDE1E8A-EFD6-AFE3-8FC8-A8781D081C65}"/>
              </a:ext>
            </a:extLst>
          </p:cNvPr>
          <p:cNvSpPr>
            <a:spLocks noGrp="1"/>
          </p:cNvSpPr>
          <p:nvPr>
            <p:ph type="body" sz="quarter" idx="21" hasCustomPrompt="1"/>
          </p:nvPr>
        </p:nvSpPr>
        <p:spPr>
          <a:xfrm>
            <a:off x="695325" y="5689101"/>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1" name="Textplatzhalter 19">
            <a:extLst>
              <a:ext uri="{FF2B5EF4-FFF2-40B4-BE49-F238E27FC236}">
                <a16:creationId xmlns:a16="http://schemas.microsoft.com/office/drawing/2014/main" id="{90B09162-F170-AF79-446C-2FD12FCF2EF5}"/>
              </a:ext>
            </a:extLst>
          </p:cNvPr>
          <p:cNvSpPr>
            <a:spLocks noGrp="1"/>
          </p:cNvSpPr>
          <p:nvPr>
            <p:ph type="body" sz="quarter" idx="22" hasCustomPrompt="1"/>
          </p:nvPr>
        </p:nvSpPr>
        <p:spPr>
          <a:xfrm>
            <a:off x="4367212" y="5689101"/>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2" name="Textplatzhalter 19">
            <a:extLst>
              <a:ext uri="{FF2B5EF4-FFF2-40B4-BE49-F238E27FC236}">
                <a16:creationId xmlns:a16="http://schemas.microsoft.com/office/drawing/2014/main" id="{B625CAA8-22B4-0491-F50F-A64DB8182052}"/>
              </a:ext>
            </a:extLst>
          </p:cNvPr>
          <p:cNvSpPr>
            <a:spLocks noGrp="1"/>
          </p:cNvSpPr>
          <p:nvPr>
            <p:ph type="body" sz="quarter" idx="23" hasCustomPrompt="1"/>
          </p:nvPr>
        </p:nvSpPr>
        <p:spPr>
          <a:xfrm>
            <a:off x="8040688" y="5689101"/>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3" name="Textplatzhalter 19">
            <a:extLst>
              <a:ext uri="{FF2B5EF4-FFF2-40B4-BE49-F238E27FC236}">
                <a16:creationId xmlns:a16="http://schemas.microsoft.com/office/drawing/2014/main" id="{233B6E2E-EE51-3815-5A82-51C2D0BDCDE9}"/>
              </a:ext>
            </a:extLst>
          </p:cNvPr>
          <p:cNvSpPr>
            <a:spLocks noGrp="1"/>
          </p:cNvSpPr>
          <p:nvPr>
            <p:ph type="body" sz="quarter" idx="24" hasCustomPrompt="1"/>
          </p:nvPr>
        </p:nvSpPr>
        <p:spPr>
          <a:xfrm>
            <a:off x="695325" y="3299877"/>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4" name="Textplatzhalter 19">
            <a:extLst>
              <a:ext uri="{FF2B5EF4-FFF2-40B4-BE49-F238E27FC236}">
                <a16:creationId xmlns:a16="http://schemas.microsoft.com/office/drawing/2014/main" id="{DC029808-0B66-A918-9826-7CF902C7DE37}"/>
              </a:ext>
            </a:extLst>
          </p:cNvPr>
          <p:cNvSpPr>
            <a:spLocks noGrp="1"/>
          </p:cNvSpPr>
          <p:nvPr>
            <p:ph type="body" sz="quarter" idx="25" hasCustomPrompt="1"/>
          </p:nvPr>
        </p:nvSpPr>
        <p:spPr>
          <a:xfrm>
            <a:off x="4367212" y="3299877"/>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5" name="Textplatzhalter 19">
            <a:extLst>
              <a:ext uri="{FF2B5EF4-FFF2-40B4-BE49-F238E27FC236}">
                <a16:creationId xmlns:a16="http://schemas.microsoft.com/office/drawing/2014/main" id="{0C032556-82F7-0D1B-C717-506C730F768B}"/>
              </a:ext>
            </a:extLst>
          </p:cNvPr>
          <p:cNvSpPr>
            <a:spLocks noGrp="1"/>
          </p:cNvSpPr>
          <p:nvPr>
            <p:ph type="body" sz="quarter" idx="26" hasCustomPrompt="1"/>
          </p:nvPr>
        </p:nvSpPr>
        <p:spPr>
          <a:xfrm>
            <a:off x="8040688" y="3299877"/>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Tree>
    <p:extLst>
      <p:ext uri="{BB962C8B-B14F-4D97-AF65-F5344CB8AC3E}">
        <p14:creationId xmlns:p14="http://schemas.microsoft.com/office/powerpoint/2010/main" val="394725436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Eight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073E8437-90B7-46CA-BC9D-E42764A9274E}" type="datetime1">
              <a:rPr lang="de-CH" noProof="0" smtClean="0"/>
              <a:t>07.08.2024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Neutron and Muon Sciences</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9" name="Bildplatzhalter 4">
            <a:extLst>
              <a:ext uri="{FF2B5EF4-FFF2-40B4-BE49-F238E27FC236}">
                <a16:creationId xmlns:a16="http://schemas.microsoft.com/office/drawing/2014/main" id="{12784F6E-FB73-D6E4-8C2C-41F75D7C7223}"/>
              </a:ext>
            </a:extLst>
          </p:cNvPr>
          <p:cNvSpPr>
            <a:spLocks noGrp="1"/>
          </p:cNvSpPr>
          <p:nvPr>
            <p:ph type="pic" sz="quarter" idx="18" hasCustomPrompt="1"/>
          </p:nvPr>
        </p:nvSpPr>
        <p:spPr>
          <a:xfrm>
            <a:off x="695327" y="144939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0" name="Bildplatzhalter 4">
            <a:extLst>
              <a:ext uri="{FF2B5EF4-FFF2-40B4-BE49-F238E27FC236}">
                <a16:creationId xmlns:a16="http://schemas.microsoft.com/office/drawing/2014/main" id="{2EA8E577-195E-4B1A-BC32-FE3D591B8C38}"/>
              </a:ext>
            </a:extLst>
          </p:cNvPr>
          <p:cNvSpPr>
            <a:spLocks noGrp="1"/>
          </p:cNvSpPr>
          <p:nvPr>
            <p:ph type="pic" sz="quarter" idx="14" hasCustomPrompt="1"/>
          </p:nvPr>
        </p:nvSpPr>
        <p:spPr>
          <a:xfrm>
            <a:off x="8958673" y="144939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4" name="Bildplatzhalter 4">
            <a:extLst>
              <a:ext uri="{FF2B5EF4-FFF2-40B4-BE49-F238E27FC236}">
                <a16:creationId xmlns:a16="http://schemas.microsoft.com/office/drawing/2014/main" id="{0646FBB3-9915-B3D3-1716-7B2E4AB38A58}"/>
              </a:ext>
            </a:extLst>
          </p:cNvPr>
          <p:cNvSpPr>
            <a:spLocks noGrp="1"/>
          </p:cNvSpPr>
          <p:nvPr>
            <p:ph type="pic" sz="quarter" idx="19" hasCustomPrompt="1"/>
          </p:nvPr>
        </p:nvSpPr>
        <p:spPr>
          <a:xfrm>
            <a:off x="3450050" y="144939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5" name="Bildplatzhalter 4">
            <a:extLst>
              <a:ext uri="{FF2B5EF4-FFF2-40B4-BE49-F238E27FC236}">
                <a16:creationId xmlns:a16="http://schemas.microsoft.com/office/drawing/2014/main" id="{B3FC8EB0-667A-22B3-F4B0-8DFF68655699}"/>
              </a:ext>
            </a:extLst>
          </p:cNvPr>
          <p:cNvSpPr>
            <a:spLocks noGrp="1"/>
          </p:cNvSpPr>
          <p:nvPr>
            <p:ph type="pic" sz="quarter" idx="20" hasCustomPrompt="1"/>
          </p:nvPr>
        </p:nvSpPr>
        <p:spPr>
          <a:xfrm>
            <a:off x="6203950" y="144939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22" name="Textplatzhalter 19">
            <a:extLst>
              <a:ext uri="{FF2B5EF4-FFF2-40B4-BE49-F238E27FC236}">
                <a16:creationId xmlns:a16="http://schemas.microsoft.com/office/drawing/2014/main" id="{7650EC49-433E-6552-2740-6B65EFF94806}"/>
              </a:ext>
            </a:extLst>
          </p:cNvPr>
          <p:cNvSpPr>
            <a:spLocks noGrp="1"/>
          </p:cNvSpPr>
          <p:nvPr>
            <p:ph type="body" sz="quarter" idx="23" hasCustomPrompt="1"/>
          </p:nvPr>
        </p:nvSpPr>
        <p:spPr>
          <a:xfrm>
            <a:off x="3449108" y="5689100"/>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23" name="Textplatzhalter 19">
            <a:extLst>
              <a:ext uri="{FF2B5EF4-FFF2-40B4-BE49-F238E27FC236}">
                <a16:creationId xmlns:a16="http://schemas.microsoft.com/office/drawing/2014/main" id="{38A397CC-14F5-DD8F-565D-CB576CCEF0AC}"/>
              </a:ext>
            </a:extLst>
          </p:cNvPr>
          <p:cNvSpPr>
            <a:spLocks noGrp="1"/>
          </p:cNvSpPr>
          <p:nvPr>
            <p:ph type="body" sz="quarter" idx="24" hasCustomPrompt="1"/>
          </p:nvPr>
        </p:nvSpPr>
        <p:spPr>
          <a:xfrm>
            <a:off x="6208300" y="5689100"/>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24" name="Textplatzhalter 19">
            <a:extLst>
              <a:ext uri="{FF2B5EF4-FFF2-40B4-BE49-F238E27FC236}">
                <a16:creationId xmlns:a16="http://schemas.microsoft.com/office/drawing/2014/main" id="{52C714DB-CD94-62D4-DBCC-363F77E96BFD}"/>
              </a:ext>
            </a:extLst>
          </p:cNvPr>
          <p:cNvSpPr>
            <a:spLocks noGrp="1"/>
          </p:cNvSpPr>
          <p:nvPr>
            <p:ph type="body" sz="quarter" idx="25" hasCustomPrompt="1"/>
          </p:nvPr>
        </p:nvSpPr>
        <p:spPr>
          <a:xfrm>
            <a:off x="8956675" y="5689100"/>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7" name="Bildplatzhalter 4">
            <a:extLst>
              <a:ext uri="{FF2B5EF4-FFF2-40B4-BE49-F238E27FC236}">
                <a16:creationId xmlns:a16="http://schemas.microsoft.com/office/drawing/2014/main" id="{FF900A0F-DD38-976A-BFC1-92B5ACB7395B}"/>
              </a:ext>
            </a:extLst>
          </p:cNvPr>
          <p:cNvSpPr>
            <a:spLocks noGrp="1"/>
          </p:cNvSpPr>
          <p:nvPr>
            <p:ph type="pic" sz="quarter" idx="26" hasCustomPrompt="1"/>
          </p:nvPr>
        </p:nvSpPr>
        <p:spPr>
          <a:xfrm>
            <a:off x="695325" y="3852000"/>
            <a:ext cx="2538000"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8" name="Textplatzhalter 19">
            <a:extLst>
              <a:ext uri="{FF2B5EF4-FFF2-40B4-BE49-F238E27FC236}">
                <a16:creationId xmlns:a16="http://schemas.microsoft.com/office/drawing/2014/main" id="{530B9B83-A2E6-A97A-6B7B-389BCDC2C8CF}"/>
              </a:ext>
            </a:extLst>
          </p:cNvPr>
          <p:cNvSpPr>
            <a:spLocks noGrp="1"/>
          </p:cNvSpPr>
          <p:nvPr>
            <p:ph type="body" sz="quarter" idx="27" hasCustomPrompt="1"/>
          </p:nvPr>
        </p:nvSpPr>
        <p:spPr>
          <a:xfrm>
            <a:off x="695325" y="3299877"/>
            <a:ext cx="253682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11" name="Textplatzhalter 19">
            <a:extLst>
              <a:ext uri="{FF2B5EF4-FFF2-40B4-BE49-F238E27FC236}">
                <a16:creationId xmlns:a16="http://schemas.microsoft.com/office/drawing/2014/main" id="{CD6A5AE7-8194-069E-96C6-A9A19A691F17}"/>
              </a:ext>
            </a:extLst>
          </p:cNvPr>
          <p:cNvSpPr>
            <a:spLocks noGrp="1"/>
          </p:cNvSpPr>
          <p:nvPr>
            <p:ph type="body" sz="quarter" idx="21" hasCustomPrompt="1"/>
          </p:nvPr>
        </p:nvSpPr>
        <p:spPr>
          <a:xfrm>
            <a:off x="695325" y="5689101"/>
            <a:ext cx="2540001"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12" name="Textplatzhalter 19">
            <a:extLst>
              <a:ext uri="{FF2B5EF4-FFF2-40B4-BE49-F238E27FC236}">
                <a16:creationId xmlns:a16="http://schemas.microsoft.com/office/drawing/2014/main" id="{E33B1E40-AEE0-028C-74FA-4DA2F2785C86}"/>
              </a:ext>
            </a:extLst>
          </p:cNvPr>
          <p:cNvSpPr>
            <a:spLocks noGrp="1"/>
          </p:cNvSpPr>
          <p:nvPr>
            <p:ph type="body" sz="quarter" idx="28" hasCustomPrompt="1"/>
          </p:nvPr>
        </p:nvSpPr>
        <p:spPr>
          <a:xfrm>
            <a:off x="3448050" y="3299877"/>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13" name="Textplatzhalter 19">
            <a:extLst>
              <a:ext uri="{FF2B5EF4-FFF2-40B4-BE49-F238E27FC236}">
                <a16:creationId xmlns:a16="http://schemas.microsoft.com/office/drawing/2014/main" id="{6CF8C6E7-2EBA-0F42-5F97-0B15A298F57D}"/>
              </a:ext>
            </a:extLst>
          </p:cNvPr>
          <p:cNvSpPr>
            <a:spLocks noGrp="1"/>
          </p:cNvSpPr>
          <p:nvPr>
            <p:ph type="body" sz="quarter" idx="29" hasCustomPrompt="1"/>
          </p:nvPr>
        </p:nvSpPr>
        <p:spPr>
          <a:xfrm>
            <a:off x="6208300" y="3299877"/>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16" name="Textplatzhalter 19">
            <a:extLst>
              <a:ext uri="{FF2B5EF4-FFF2-40B4-BE49-F238E27FC236}">
                <a16:creationId xmlns:a16="http://schemas.microsoft.com/office/drawing/2014/main" id="{A8581B57-63E2-3060-2AF6-9711ABA14922}"/>
              </a:ext>
            </a:extLst>
          </p:cNvPr>
          <p:cNvSpPr>
            <a:spLocks noGrp="1"/>
          </p:cNvSpPr>
          <p:nvPr>
            <p:ph type="body" sz="quarter" idx="30" hasCustomPrompt="1"/>
          </p:nvPr>
        </p:nvSpPr>
        <p:spPr>
          <a:xfrm>
            <a:off x="8955617" y="3299877"/>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17" name="Bildplatzhalter 4">
            <a:extLst>
              <a:ext uri="{FF2B5EF4-FFF2-40B4-BE49-F238E27FC236}">
                <a16:creationId xmlns:a16="http://schemas.microsoft.com/office/drawing/2014/main" id="{615C431B-993D-61F7-28CB-6E9C6E916B27}"/>
              </a:ext>
            </a:extLst>
          </p:cNvPr>
          <p:cNvSpPr>
            <a:spLocks noGrp="1"/>
          </p:cNvSpPr>
          <p:nvPr>
            <p:ph type="pic" sz="quarter" idx="31" hasCustomPrompt="1"/>
          </p:nvPr>
        </p:nvSpPr>
        <p:spPr>
          <a:xfrm>
            <a:off x="8957560" y="385200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8" name="Bildplatzhalter 4">
            <a:extLst>
              <a:ext uri="{FF2B5EF4-FFF2-40B4-BE49-F238E27FC236}">
                <a16:creationId xmlns:a16="http://schemas.microsoft.com/office/drawing/2014/main" id="{5F9CC3CC-2D09-5169-EE63-2F307DD025AE}"/>
              </a:ext>
            </a:extLst>
          </p:cNvPr>
          <p:cNvSpPr>
            <a:spLocks noGrp="1"/>
          </p:cNvSpPr>
          <p:nvPr>
            <p:ph type="pic" sz="quarter" idx="32" hasCustomPrompt="1"/>
          </p:nvPr>
        </p:nvSpPr>
        <p:spPr>
          <a:xfrm>
            <a:off x="3448937" y="385200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9" name="Bildplatzhalter 4">
            <a:extLst>
              <a:ext uri="{FF2B5EF4-FFF2-40B4-BE49-F238E27FC236}">
                <a16:creationId xmlns:a16="http://schemas.microsoft.com/office/drawing/2014/main" id="{05CD9CF5-8030-A2FA-B5F1-BDE8A3AB64FE}"/>
              </a:ext>
            </a:extLst>
          </p:cNvPr>
          <p:cNvSpPr>
            <a:spLocks noGrp="1"/>
          </p:cNvSpPr>
          <p:nvPr>
            <p:ph type="pic" sz="quarter" idx="33" hasCustomPrompt="1"/>
          </p:nvPr>
        </p:nvSpPr>
        <p:spPr>
          <a:xfrm>
            <a:off x="6202837" y="385200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23318096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Red">
    <p:bg>
      <p:bgPr>
        <a:solidFill>
          <a:schemeClr val="accent3"/>
        </a:solidFill>
        <a:effectLst/>
      </p:bgPr>
    </p:bg>
    <p:spTree>
      <p:nvGrpSpPr>
        <p:cNvPr id="1" name=""/>
        <p:cNvGrpSpPr/>
        <p:nvPr/>
      </p:nvGrpSpPr>
      <p:grpSpPr>
        <a:xfrm>
          <a:off x="0" y="0"/>
          <a:ext cx="0" cy="0"/>
          <a:chOff x="0" y="0"/>
          <a:chExt cx="0" cy="0"/>
        </a:xfrm>
      </p:grpSpPr>
      <p:pic>
        <p:nvPicPr>
          <p:cNvPr id="9" name="Grafik 8">
            <a:extLst>
              <a:ext uri="{FF2B5EF4-FFF2-40B4-BE49-F238E27FC236}">
                <a16:creationId xmlns:a16="http://schemas.microsoft.com/office/drawing/2014/main" id="{B38DCA60-4450-B213-8B4C-328CD0ED5D2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384" y="1948"/>
            <a:ext cx="12190615" cy="6855662"/>
          </a:xfrm>
          <a:prstGeom prst="rect">
            <a:avLst/>
          </a:prstGeom>
        </p:spPr>
      </p:pic>
      <p:sp>
        <p:nvSpPr>
          <p:cNvPr id="2" name="Titel 1"/>
          <p:cNvSpPr>
            <a:spLocks noGrp="1"/>
          </p:cNvSpPr>
          <p:nvPr>
            <p:ph type="ctrTitle" hasCustomPrompt="1"/>
          </p:nvPr>
        </p:nvSpPr>
        <p:spPr>
          <a:xfrm>
            <a:off x="695325" y="1445464"/>
            <a:ext cx="8045451" cy="2008384"/>
          </a:xfrm>
        </p:spPr>
        <p:txBody>
          <a:bodyPr anchor="b"/>
          <a:lstStyle>
            <a:lvl1pPr algn="l">
              <a:lnSpc>
                <a:spcPct val="92000"/>
              </a:lnSpc>
              <a:defRPr sz="4200">
                <a:solidFill>
                  <a:schemeClr val="bg1"/>
                </a:solidFill>
              </a:defRPr>
            </a:lvl1pPr>
          </a:lstStyle>
          <a:p>
            <a:r>
              <a:rPr lang="en-GB" noProof="0" dirty="0"/>
              <a:t>Add Title</a:t>
            </a:r>
          </a:p>
        </p:txBody>
      </p:sp>
      <p:sp>
        <p:nvSpPr>
          <p:cNvPr id="3" name="Untertitel 2"/>
          <p:cNvSpPr>
            <a:spLocks noGrp="1"/>
          </p:cNvSpPr>
          <p:nvPr>
            <p:ph type="subTitle" idx="1" hasCustomPrompt="1"/>
          </p:nvPr>
        </p:nvSpPr>
        <p:spPr>
          <a:xfrm>
            <a:off x="695325" y="3789040"/>
            <a:ext cx="8045451" cy="1080120"/>
          </a:xfrm>
        </p:spPr>
        <p:txBody>
          <a:bodyPr/>
          <a:lstStyle>
            <a:lvl1pPr marL="0" indent="0" algn="l">
              <a:lnSpc>
                <a:spcPct val="92000"/>
              </a:lnSpc>
              <a:buNone/>
              <a:defRPr sz="26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631137" y="358671"/>
            <a:ext cx="1773820" cy="730070"/>
          </a:xfrm>
          <a:prstGeom prst="rect">
            <a:avLst/>
          </a:prstGeom>
        </p:spPr>
      </p:pic>
      <p:pic>
        <p:nvPicPr>
          <p:cNvPr id="5" name="Grafik 4">
            <a:extLst>
              <a:ext uri="{FF2B5EF4-FFF2-40B4-BE49-F238E27FC236}">
                <a16:creationId xmlns:a16="http://schemas.microsoft.com/office/drawing/2014/main" id="{FA72EA5E-7F0C-6DE6-C84D-CB0A213F2F25}"/>
              </a:ext>
            </a:extLst>
          </p:cNvPr>
          <p:cNvPicPr>
            <a:picLocks/>
          </p:cNvPicPr>
          <p:nvPr userDrawn="1"/>
        </p:nvPicPr>
        <p:blipFill rotWithShape="1">
          <a:blip r:embed="rId4" cstate="print">
            <a:extLst>
              <a:ext uri="{28A0092B-C50C-407E-A947-70E740481C1C}">
                <a14:useLocalDpi xmlns:a14="http://schemas.microsoft.com/office/drawing/2010/main" val="0"/>
              </a:ext>
            </a:extLst>
          </a:blip>
          <a:srcRect l="34698"/>
          <a:stretch/>
        </p:blipFill>
        <p:spPr>
          <a:xfrm>
            <a:off x="2532062" y="536705"/>
            <a:ext cx="1622109" cy="378000"/>
          </a:xfrm>
          <a:prstGeom prst="rect">
            <a:avLst/>
          </a:prstGeom>
        </p:spPr>
      </p:pic>
    </p:spTree>
    <p:extLst>
      <p:ext uri="{BB962C8B-B14F-4D97-AF65-F5344CB8AC3E}">
        <p14:creationId xmlns:p14="http://schemas.microsoft.com/office/powerpoint/2010/main" val="4127666378"/>
      </p:ext>
    </p:extLst>
  </p:cSld>
  <p:clrMapOvr>
    <a:masterClrMapping/>
  </p:clrMapOvr>
  <p:extLst>
    <p:ext uri="{DCECCB84-F9BA-43D5-87BE-67443E8EF086}">
      <p15:sldGuideLst xmlns:p15="http://schemas.microsoft.com/office/powerpoint/2012/main">
        <p15:guide id="2" pos="7106">
          <p15:clr>
            <a:srgbClr val="A4A3A4"/>
          </p15:clr>
        </p15:guide>
        <p15:guide id="3" orient="horz" pos="3181">
          <p15:clr>
            <a:srgbClr val="A4A3A4"/>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welve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4C61B3D8-C087-4470-AB8E-12277E1B53ED}" type="datetime1">
              <a:rPr lang="de-CH" noProof="0" smtClean="0"/>
              <a:t>07.08.2024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Neutron and Muon Sciences</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10" name="Bildplatzhalter 4">
            <a:extLst>
              <a:ext uri="{FF2B5EF4-FFF2-40B4-BE49-F238E27FC236}">
                <a16:creationId xmlns:a16="http://schemas.microsoft.com/office/drawing/2014/main" id="{18983A1D-4D6A-20A1-246F-D90E834D6804}"/>
              </a:ext>
            </a:extLst>
          </p:cNvPr>
          <p:cNvSpPr>
            <a:spLocks noGrp="1"/>
          </p:cNvSpPr>
          <p:nvPr>
            <p:ph type="pic" sz="quarter" idx="13" hasCustomPrompt="1"/>
          </p:nvPr>
        </p:nvSpPr>
        <p:spPr>
          <a:xfrm>
            <a:off x="4367213" y="1449389"/>
            <a:ext cx="1620837"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4" name="Bildplatzhalter 4">
            <a:extLst>
              <a:ext uri="{FF2B5EF4-FFF2-40B4-BE49-F238E27FC236}">
                <a16:creationId xmlns:a16="http://schemas.microsoft.com/office/drawing/2014/main" id="{1EC548A2-BD24-9227-A6CD-523677F543BD}"/>
              </a:ext>
            </a:extLst>
          </p:cNvPr>
          <p:cNvSpPr>
            <a:spLocks noGrp="1"/>
          </p:cNvSpPr>
          <p:nvPr>
            <p:ph type="pic" sz="quarter" idx="14" hasCustomPrompt="1"/>
          </p:nvPr>
        </p:nvSpPr>
        <p:spPr>
          <a:xfrm>
            <a:off x="9874248" y="1449389"/>
            <a:ext cx="1622425"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5" name="Bildplatzhalter 4">
            <a:extLst>
              <a:ext uri="{FF2B5EF4-FFF2-40B4-BE49-F238E27FC236}">
                <a16:creationId xmlns:a16="http://schemas.microsoft.com/office/drawing/2014/main" id="{B1FDEC21-8808-4E1C-5D07-37DFA5117527}"/>
              </a:ext>
            </a:extLst>
          </p:cNvPr>
          <p:cNvSpPr>
            <a:spLocks noGrp="1"/>
          </p:cNvSpPr>
          <p:nvPr>
            <p:ph type="pic" sz="quarter" idx="15" hasCustomPrompt="1"/>
          </p:nvPr>
        </p:nvSpPr>
        <p:spPr>
          <a:xfrm>
            <a:off x="695326" y="1449389"/>
            <a:ext cx="1620838"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6" name="Bildplatzhalter 4">
            <a:extLst>
              <a:ext uri="{FF2B5EF4-FFF2-40B4-BE49-F238E27FC236}">
                <a16:creationId xmlns:a16="http://schemas.microsoft.com/office/drawing/2014/main" id="{C093E107-B829-CEE4-9295-B1B84BEAE140}"/>
              </a:ext>
            </a:extLst>
          </p:cNvPr>
          <p:cNvSpPr>
            <a:spLocks noGrp="1"/>
          </p:cNvSpPr>
          <p:nvPr>
            <p:ph type="pic" sz="quarter" idx="18" hasCustomPrompt="1"/>
          </p:nvPr>
        </p:nvSpPr>
        <p:spPr>
          <a:xfrm>
            <a:off x="4367212" y="3851999"/>
            <a:ext cx="1620837"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7" name="Bildplatzhalter 4">
            <a:extLst>
              <a:ext uri="{FF2B5EF4-FFF2-40B4-BE49-F238E27FC236}">
                <a16:creationId xmlns:a16="http://schemas.microsoft.com/office/drawing/2014/main" id="{269E9327-75CD-A94E-4F13-6C971DCF19A5}"/>
              </a:ext>
            </a:extLst>
          </p:cNvPr>
          <p:cNvSpPr>
            <a:spLocks noGrp="1"/>
          </p:cNvSpPr>
          <p:nvPr>
            <p:ph type="pic" sz="quarter" idx="19" hasCustomPrompt="1"/>
          </p:nvPr>
        </p:nvSpPr>
        <p:spPr>
          <a:xfrm>
            <a:off x="8040688" y="3852000"/>
            <a:ext cx="1619250"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8" name="Bildplatzhalter 4">
            <a:extLst>
              <a:ext uri="{FF2B5EF4-FFF2-40B4-BE49-F238E27FC236}">
                <a16:creationId xmlns:a16="http://schemas.microsoft.com/office/drawing/2014/main" id="{7B4B6D58-21AF-6B45-2504-E31EDE54A33E}"/>
              </a:ext>
            </a:extLst>
          </p:cNvPr>
          <p:cNvSpPr>
            <a:spLocks noGrp="1"/>
          </p:cNvSpPr>
          <p:nvPr>
            <p:ph type="pic" sz="quarter" idx="20" hasCustomPrompt="1"/>
          </p:nvPr>
        </p:nvSpPr>
        <p:spPr>
          <a:xfrm>
            <a:off x="695326" y="3851999"/>
            <a:ext cx="1620838"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20" name="Textplatzhalter 19">
            <a:extLst>
              <a:ext uri="{FF2B5EF4-FFF2-40B4-BE49-F238E27FC236}">
                <a16:creationId xmlns:a16="http://schemas.microsoft.com/office/drawing/2014/main" id="{7EDE1E8A-EFD6-AFE3-8FC8-A8781D081C65}"/>
              </a:ext>
            </a:extLst>
          </p:cNvPr>
          <p:cNvSpPr>
            <a:spLocks noGrp="1"/>
          </p:cNvSpPr>
          <p:nvPr>
            <p:ph type="body" sz="quarter" idx="21" hasCustomPrompt="1"/>
          </p:nvPr>
        </p:nvSpPr>
        <p:spPr>
          <a:xfrm>
            <a:off x="695326" y="5589240"/>
            <a:ext cx="1620838"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1" name="Textplatzhalter 19">
            <a:extLst>
              <a:ext uri="{FF2B5EF4-FFF2-40B4-BE49-F238E27FC236}">
                <a16:creationId xmlns:a16="http://schemas.microsoft.com/office/drawing/2014/main" id="{90B09162-F170-AF79-446C-2FD12FCF2EF5}"/>
              </a:ext>
            </a:extLst>
          </p:cNvPr>
          <p:cNvSpPr>
            <a:spLocks noGrp="1"/>
          </p:cNvSpPr>
          <p:nvPr>
            <p:ph type="body" sz="quarter" idx="22" hasCustomPrompt="1"/>
          </p:nvPr>
        </p:nvSpPr>
        <p:spPr>
          <a:xfrm>
            <a:off x="4367212" y="5589240"/>
            <a:ext cx="1620837"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2" name="Textplatzhalter 19">
            <a:extLst>
              <a:ext uri="{FF2B5EF4-FFF2-40B4-BE49-F238E27FC236}">
                <a16:creationId xmlns:a16="http://schemas.microsoft.com/office/drawing/2014/main" id="{B625CAA8-22B4-0491-F50F-A64DB8182052}"/>
              </a:ext>
            </a:extLst>
          </p:cNvPr>
          <p:cNvSpPr>
            <a:spLocks noGrp="1"/>
          </p:cNvSpPr>
          <p:nvPr>
            <p:ph type="body" sz="quarter" idx="23" hasCustomPrompt="1"/>
          </p:nvPr>
        </p:nvSpPr>
        <p:spPr>
          <a:xfrm>
            <a:off x="8040688" y="5589240"/>
            <a:ext cx="1619995"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3" name="Textplatzhalter 19">
            <a:extLst>
              <a:ext uri="{FF2B5EF4-FFF2-40B4-BE49-F238E27FC236}">
                <a16:creationId xmlns:a16="http://schemas.microsoft.com/office/drawing/2014/main" id="{233B6E2E-EE51-3815-5A82-51C2D0BDCDE9}"/>
              </a:ext>
            </a:extLst>
          </p:cNvPr>
          <p:cNvSpPr>
            <a:spLocks noGrp="1"/>
          </p:cNvSpPr>
          <p:nvPr>
            <p:ph type="body" sz="quarter" idx="24" hasCustomPrompt="1"/>
          </p:nvPr>
        </p:nvSpPr>
        <p:spPr>
          <a:xfrm>
            <a:off x="695326" y="3204724"/>
            <a:ext cx="1620838"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4" name="Textplatzhalter 19">
            <a:extLst>
              <a:ext uri="{FF2B5EF4-FFF2-40B4-BE49-F238E27FC236}">
                <a16:creationId xmlns:a16="http://schemas.microsoft.com/office/drawing/2014/main" id="{DC029808-0B66-A918-9826-7CF902C7DE37}"/>
              </a:ext>
            </a:extLst>
          </p:cNvPr>
          <p:cNvSpPr>
            <a:spLocks noGrp="1"/>
          </p:cNvSpPr>
          <p:nvPr>
            <p:ph type="body" sz="quarter" idx="25" hasCustomPrompt="1"/>
          </p:nvPr>
        </p:nvSpPr>
        <p:spPr>
          <a:xfrm>
            <a:off x="4367212" y="3204724"/>
            <a:ext cx="1620837"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5" name="Textplatzhalter 19">
            <a:extLst>
              <a:ext uri="{FF2B5EF4-FFF2-40B4-BE49-F238E27FC236}">
                <a16:creationId xmlns:a16="http://schemas.microsoft.com/office/drawing/2014/main" id="{0C032556-82F7-0D1B-C717-506C730F768B}"/>
              </a:ext>
            </a:extLst>
          </p:cNvPr>
          <p:cNvSpPr>
            <a:spLocks noGrp="1"/>
          </p:cNvSpPr>
          <p:nvPr>
            <p:ph type="body" sz="quarter" idx="26" hasCustomPrompt="1"/>
          </p:nvPr>
        </p:nvSpPr>
        <p:spPr>
          <a:xfrm>
            <a:off x="9875092" y="3204724"/>
            <a:ext cx="1623171"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3" name="Bildplatzhalter 4">
            <a:extLst>
              <a:ext uri="{FF2B5EF4-FFF2-40B4-BE49-F238E27FC236}">
                <a16:creationId xmlns:a16="http://schemas.microsoft.com/office/drawing/2014/main" id="{1C50D6C7-B8FE-16E3-A56F-215DF2E7FD00}"/>
              </a:ext>
            </a:extLst>
          </p:cNvPr>
          <p:cNvSpPr>
            <a:spLocks noGrp="1"/>
          </p:cNvSpPr>
          <p:nvPr>
            <p:ph type="pic" sz="quarter" idx="27" hasCustomPrompt="1"/>
          </p:nvPr>
        </p:nvSpPr>
        <p:spPr>
          <a:xfrm>
            <a:off x="2532062" y="1449389"/>
            <a:ext cx="1620838"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7" name="Textplatzhalter 19">
            <a:extLst>
              <a:ext uri="{FF2B5EF4-FFF2-40B4-BE49-F238E27FC236}">
                <a16:creationId xmlns:a16="http://schemas.microsoft.com/office/drawing/2014/main" id="{F254DC50-8CC2-CE50-0FB2-B9D82F2F6FB7}"/>
              </a:ext>
            </a:extLst>
          </p:cNvPr>
          <p:cNvSpPr>
            <a:spLocks noGrp="1"/>
          </p:cNvSpPr>
          <p:nvPr>
            <p:ph type="body" sz="quarter" idx="28" hasCustomPrompt="1"/>
          </p:nvPr>
        </p:nvSpPr>
        <p:spPr>
          <a:xfrm>
            <a:off x="2532062" y="3204724"/>
            <a:ext cx="1620838"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9" name="Bildplatzhalter 4">
            <a:extLst>
              <a:ext uri="{FF2B5EF4-FFF2-40B4-BE49-F238E27FC236}">
                <a16:creationId xmlns:a16="http://schemas.microsoft.com/office/drawing/2014/main" id="{4356FD2E-817C-6008-A624-C0ED226EC77F}"/>
              </a:ext>
            </a:extLst>
          </p:cNvPr>
          <p:cNvSpPr>
            <a:spLocks noGrp="1"/>
          </p:cNvSpPr>
          <p:nvPr>
            <p:ph type="pic" sz="quarter" idx="29" hasCustomPrompt="1"/>
          </p:nvPr>
        </p:nvSpPr>
        <p:spPr>
          <a:xfrm>
            <a:off x="6202363" y="1449389"/>
            <a:ext cx="1622425"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1" name="Textplatzhalter 19">
            <a:extLst>
              <a:ext uri="{FF2B5EF4-FFF2-40B4-BE49-F238E27FC236}">
                <a16:creationId xmlns:a16="http://schemas.microsoft.com/office/drawing/2014/main" id="{B844240D-6410-EAE1-FBFE-02793B43B596}"/>
              </a:ext>
            </a:extLst>
          </p:cNvPr>
          <p:cNvSpPr>
            <a:spLocks noGrp="1"/>
          </p:cNvSpPr>
          <p:nvPr>
            <p:ph type="body" sz="quarter" idx="30" hasCustomPrompt="1"/>
          </p:nvPr>
        </p:nvSpPr>
        <p:spPr>
          <a:xfrm>
            <a:off x="6202362" y="3204724"/>
            <a:ext cx="1622425"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12" name="Bildplatzhalter 4">
            <a:extLst>
              <a:ext uri="{FF2B5EF4-FFF2-40B4-BE49-F238E27FC236}">
                <a16:creationId xmlns:a16="http://schemas.microsoft.com/office/drawing/2014/main" id="{4729A6D7-E881-5FD5-1C1E-FD7A660187BE}"/>
              </a:ext>
            </a:extLst>
          </p:cNvPr>
          <p:cNvSpPr>
            <a:spLocks noGrp="1"/>
          </p:cNvSpPr>
          <p:nvPr>
            <p:ph type="pic" sz="quarter" idx="31" hasCustomPrompt="1"/>
          </p:nvPr>
        </p:nvSpPr>
        <p:spPr>
          <a:xfrm>
            <a:off x="8040688" y="1449389"/>
            <a:ext cx="1619250"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3" name="Textplatzhalter 19">
            <a:extLst>
              <a:ext uri="{FF2B5EF4-FFF2-40B4-BE49-F238E27FC236}">
                <a16:creationId xmlns:a16="http://schemas.microsoft.com/office/drawing/2014/main" id="{86799E5C-45B4-E8EF-0A33-26FADBDA89C8}"/>
              </a:ext>
            </a:extLst>
          </p:cNvPr>
          <p:cNvSpPr>
            <a:spLocks noGrp="1"/>
          </p:cNvSpPr>
          <p:nvPr>
            <p:ph type="body" sz="quarter" idx="32" hasCustomPrompt="1"/>
          </p:nvPr>
        </p:nvSpPr>
        <p:spPr>
          <a:xfrm>
            <a:off x="8040688" y="3204724"/>
            <a:ext cx="1619995"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19" name="Bildplatzhalter 4">
            <a:extLst>
              <a:ext uri="{FF2B5EF4-FFF2-40B4-BE49-F238E27FC236}">
                <a16:creationId xmlns:a16="http://schemas.microsoft.com/office/drawing/2014/main" id="{20480596-0358-6167-AD5A-A43149936E4D}"/>
              </a:ext>
            </a:extLst>
          </p:cNvPr>
          <p:cNvSpPr>
            <a:spLocks noGrp="1"/>
          </p:cNvSpPr>
          <p:nvPr>
            <p:ph type="pic" sz="quarter" idx="33" hasCustomPrompt="1"/>
          </p:nvPr>
        </p:nvSpPr>
        <p:spPr>
          <a:xfrm>
            <a:off x="2532062" y="3851999"/>
            <a:ext cx="1620838"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26" name="Textplatzhalter 19">
            <a:extLst>
              <a:ext uri="{FF2B5EF4-FFF2-40B4-BE49-F238E27FC236}">
                <a16:creationId xmlns:a16="http://schemas.microsoft.com/office/drawing/2014/main" id="{99EB327B-0262-FA88-4B41-185878FCDBA4}"/>
              </a:ext>
            </a:extLst>
          </p:cNvPr>
          <p:cNvSpPr>
            <a:spLocks noGrp="1"/>
          </p:cNvSpPr>
          <p:nvPr>
            <p:ph type="body" sz="quarter" idx="34" hasCustomPrompt="1"/>
          </p:nvPr>
        </p:nvSpPr>
        <p:spPr>
          <a:xfrm>
            <a:off x="2532062" y="5589240"/>
            <a:ext cx="1620838"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7" name="Bildplatzhalter 4">
            <a:extLst>
              <a:ext uri="{FF2B5EF4-FFF2-40B4-BE49-F238E27FC236}">
                <a16:creationId xmlns:a16="http://schemas.microsoft.com/office/drawing/2014/main" id="{7383DAC6-063E-B185-1200-CBEAF6F1917B}"/>
              </a:ext>
            </a:extLst>
          </p:cNvPr>
          <p:cNvSpPr>
            <a:spLocks noGrp="1"/>
          </p:cNvSpPr>
          <p:nvPr>
            <p:ph type="pic" sz="quarter" idx="35" hasCustomPrompt="1"/>
          </p:nvPr>
        </p:nvSpPr>
        <p:spPr>
          <a:xfrm>
            <a:off x="6203950" y="3851999"/>
            <a:ext cx="1620837"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28" name="Textplatzhalter 19">
            <a:extLst>
              <a:ext uri="{FF2B5EF4-FFF2-40B4-BE49-F238E27FC236}">
                <a16:creationId xmlns:a16="http://schemas.microsoft.com/office/drawing/2014/main" id="{814D2A83-C214-5D3D-33E5-499378F10FD0}"/>
              </a:ext>
            </a:extLst>
          </p:cNvPr>
          <p:cNvSpPr>
            <a:spLocks noGrp="1"/>
          </p:cNvSpPr>
          <p:nvPr>
            <p:ph type="body" sz="quarter" idx="36" hasCustomPrompt="1"/>
          </p:nvPr>
        </p:nvSpPr>
        <p:spPr>
          <a:xfrm>
            <a:off x="6203950" y="5589240"/>
            <a:ext cx="1620837"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9" name="Bildplatzhalter 4">
            <a:extLst>
              <a:ext uri="{FF2B5EF4-FFF2-40B4-BE49-F238E27FC236}">
                <a16:creationId xmlns:a16="http://schemas.microsoft.com/office/drawing/2014/main" id="{0C7EA178-EA7E-CEB6-BCCA-A6C695A390C4}"/>
              </a:ext>
            </a:extLst>
          </p:cNvPr>
          <p:cNvSpPr>
            <a:spLocks noGrp="1"/>
          </p:cNvSpPr>
          <p:nvPr>
            <p:ph type="pic" sz="quarter" idx="37" hasCustomPrompt="1"/>
          </p:nvPr>
        </p:nvSpPr>
        <p:spPr>
          <a:xfrm>
            <a:off x="9873502" y="3852000"/>
            <a:ext cx="1623171"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30" name="Textplatzhalter 19">
            <a:extLst>
              <a:ext uri="{FF2B5EF4-FFF2-40B4-BE49-F238E27FC236}">
                <a16:creationId xmlns:a16="http://schemas.microsoft.com/office/drawing/2014/main" id="{67FC58FF-0434-E3CF-0015-FA751A6F2C40}"/>
              </a:ext>
            </a:extLst>
          </p:cNvPr>
          <p:cNvSpPr>
            <a:spLocks noGrp="1"/>
          </p:cNvSpPr>
          <p:nvPr>
            <p:ph type="body" sz="quarter" idx="38" hasCustomPrompt="1"/>
          </p:nvPr>
        </p:nvSpPr>
        <p:spPr>
          <a:xfrm>
            <a:off x="9874346" y="5589240"/>
            <a:ext cx="1623917"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Tree>
    <p:extLst>
      <p:ext uri="{BB962C8B-B14F-4D97-AF65-F5344CB8AC3E}">
        <p14:creationId xmlns:p14="http://schemas.microsoft.com/office/powerpoint/2010/main" val="302212163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wo full sized Images">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71616789-9FA3-4C96-903A-376BAD3311F8}" type="datetime1">
              <a:rPr lang="de-CH" noProof="0" smtClean="0"/>
              <a:t>07.08.2024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Neutron and Muon Sciences</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8" name="Bildplatzhalter 4">
            <a:extLst>
              <a:ext uri="{FF2B5EF4-FFF2-40B4-BE49-F238E27FC236}">
                <a16:creationId xmlns:a16="http://schemas.microsoft.com/office/drawing/2014/main" id="{17580FB4-DD13-1B0D-5A9E-15F0A7CB65B4}"/>
              </a:ext>
            </a:extLst>
          </p:cNvPr>
          <p:cNvSpPr>
            <a:spLocks noGrp="1"/>
          </p:cNvSpPr>
          <p:nvPr>
            <p:ph type="pic" sz="quarter" idx="14" hasCustomPrompt="1"/>
          </p:nvPr>
        </p:nvSpPr>
        <p:spPr>
          <a:xfrm>
            <a:off x="6203948" y="0"/>
            <a:ext cx="5988052" cy="6857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0" y="1"/>
            <a:ext cx="5988050" cy="685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413140799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Full sized Image">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5B0877AD-D81D-480A-819C-AC7E34AACB94}" type="datetime1">
              <a:rPr lang="de-CH" noProof="0" smtClean="0"/>
              <a:t>07.08.2024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Neutron and Muon Sciences</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0" y="1"/>
            <a:ext cx="12192000" cy="685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368479264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Datumsplatzhalter 2">
            <a:extLst>
              <a:ext uri="{FF2B5EF4-FFF2-40B4-BE49-F238E27FC236}">
                <a16:creationId xmlns:a16="http://schemas.microsoft.com/office/drawing/2014/main" id="{9846EAAB-E9CC-4FBB-A777-DFD68618EF51}"/>
              </a:ext>
            </a:extLst>
          </p:cNvPr>
          <p:cNvSpPr>
            <a:spLocks noGrp="1"/>
          </p:cNvSpPr>
          <p:nvPr>
            <p:ph type="dt" sz="half" idx="10"/>
          </p:nvPr>
        </p:nvSpPr>
        <p:spPr/>
        <p:txBody>
          <a:bodyPr/>
          <a:lstStyle/>
          <a:p>
            <a:fld id="{8C89D982-6617-4ECB-AE98-BC37F62CD35D}" type="datetime1">
              <a:rPr lang="de-CH" noProof="0" smtClean="0"/>
              <a:t>07.08.2024</a:t>
            </a:fld>
            <a:endParaRPr lang="en-GB" noProof="0" dirty="0"/>
          </a:p>
        </p:txBody>
      </p:sp>
      <p:sp>
        <p:nvSpPr>
          <p:cNvPr id="4" name="Fußzeilenplatzhalter 3">
            <a:extLst>
              <a:ext uri="{FF2B5EF4-FFF2-40B4-BE49-F238E27FC236}">
                <a16:creationId xmlns:a16="http://schemas.microsoft.com/office/drawing/2014/main" id="{4490A60D-3123-4534-B4E1-1B214E40238B}"/>
              </a:ext>
            </a:extLst>
          </p:cNvPr>
          <p:cNvSpPr>
            <a:spLocks noGrp="1"/>
          </p:cNvSpPr>
          <p:nvPr>
            <p:ph type="ftr" sz="quarter" idx="11"/>
          </p:nvPr>
        </p:nvSpPr>
        <p:spPr/>
        <p:txBody>
          <a:bodyPr/>
          <a:lstStyle/>
          <a:p>
            <a:r>
              <a:rPr lang="en-US" noProof="0"/>
              <a:t>PSI Center for Neutron and Muon Sciences</a:t>
            </a:r>
            <a:endParaRPr lang="en-GB" noProof="0" dirty="0"/>
          </a:p>
        </p:txBody>
      </p:sp>
      <p:sp>
        <p:nvSpPr>
          <p:cNvPr id="5" name="Foliennummernplatzhalter 4">
            <a:extLst>
              <a:ext uri="{FF2B5EF4-FFF2-40B4-BE49-F238E27FC236}">
                <a16:creationId xmlns:a16="http://schemas.microsoft.com/office/drawing/2014/main" id="{9CA66DD1-3165-483D-99FB-202ADC04E1F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Tree>
    <p:extLst>
      <p:ext uri="{BB962C8B-B14F-4D97-AF65-F5344CB8AC3E}">
        <p14:creationId xmlns:p14="http://schemas.microsoft.com/office/powerpoint/2010/main" val="383798440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B84E75BB-61FF-4F7E-9CDB-A5E34775C9B4}"/>
              </a:ext>
            </a:extLst>
          </p:cNvPr>
          <p:cNvSpPr>
            <a:spLocks noGrp="1"/>
          </p:cNvSpPr>
          <p:nvPr>
            <p:ph type="dt" sz="half" idx="10"/>
          </p:nvPr>
        </p:nvSpPr>
        <p:spPr/>
        <p:txBody>
          <a:bodyPr/>
          <a:lstStyle/>
          <a:p>
            <a:fld id="{6A5DCD84-CBFD-447C-B406-739A62A3EC8B}" type="datetime1">
              <a:rPr lang="de-CH" noProof="0" smtClean="0"/>
              <a:t>07.08.2024</a:t>
            </a:fld>
            <a:endParaRPr lang="en-GB" noProof="0" dirty="0"/>
          </a:p>
        </p:txBody>
      </p:sp>
      <p:sp>
        <p:nvSpPr>
          <p:cNvPr id="3" name="Fußzeilenplatzhalter 2">
            <a:extLst>
              <a:ext uri="{FF2B5EF4-FFF2-40B4-BE49-F238E27FC236}">
                <a16:creationId xmlns:a16="http://schemas.microsoft.com/office/drawing/2014/main" id="{B909AB7D-DBAB-4FFF-BA65-85B952116264}"/>
              </a:ext>
            </a:extLst>
          </p:cNvPr>
          <p:cNvSpPr>
            <a:spLocks noGrp="1"/>
          </p:cNvSpPr>
          <p:nvPr>
            <p:ph type="ftr" sz="quarter" idx="11"/>
          </p:nvPr>
        </p:nvSpPr>
        <p:spPr/>
        <p:txBody>
          <a:bodyPr/>
          <a:lstStyle/>
          <a:p>
            <a:r>
              <a:rPr lang="en-US" noProof="0"/>
              <a:t>PSI Center for Neutron and Muon Sciences</a:t>
            </a:r>
            <a:endParaRPr lang="en-GB" noProof="0" dirty="0"/>
          </a:p>
        </p:txBody>
      </p:sp>
      <p:sp>
        <p:nvSpPr>
          <p:cNvPr id="4" name="Foliennummernplatzhalter 3">
            <a:extLst>
              <a:ext uri="{FF2B5EF4-FFF2-40B4-BE49-F238E27FC236}">
                <a16:creationId xmlns:a16="http://schemas.microsoft.com/office/drawing/2014/main" id="{EB9B7570-0B3E-4F91-B744-978CA7BDE965}"/>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Tree>
    <p:extLst>
      <p:ext uri="{BB962C8B-B14F-4D97-AF65-F5344CB8AC3E}">
        <p14:creationId xmlns:p14="http://schemas.microsoft.com/office/powerpoint/2010/main" val="40054461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Image Red">
    <p:bg>
      <p:bgPr>
        <a:solidFill>
          <a:schemeClr val="accent3"/>
        </a:soli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BDEC662-E6F5-15D3-BB36-ED6F08201703}"/>
              </a:ext>
            </a:extLst>
          </p:cNvPr>
          <p:cNvSpPr/>
          <p:nvPr userDrawn="1"/>
        </p:nvSpPr>
        <p:spPr>
          <a:xfrm>
            <a:off x="0" y="0"/>
            <a:ext cx="12192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tx1"/>
              </a:solidFill>
            </a:endParaRPr>
          </a:p>
        </p:txBody>
      </p:sp>
      <p:pic>
        <p:nvPicPr>
          <p:cNvPr id="9" name="Grafik 8">
            <a:extLst>
              <a:ext uri="{FF2B5EF4-FFF2-40B4-BE49-F238E27FC236}">
                <a16:creationId xmlns:a16="http://schemas.microsoft.com/office/drawing/2014/main" id="{13F45EC1-F84C-B317-BFD3-F54D74A6F59F}"/>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34698"/>
          <a:stretch/>
        </p:blipFill>
        <p:spPr>
          <a:xfrm>
            <a:off x="2531778" y="534323"/>
            <a:ext cx="1622109" cy="382155"/>
          </a:xfrm>
          <a:prstGeom prst="rect">
            <a:avLst/>
          </a:prstGeom>
        </p:spPr>
      </p:pic>
      <p:sp>
        <p:nvSpPr>
          <p:cNvPr id="2" name="Titel 1"/>
          <p:cNvSpPr>
            <a:spLocks noGrp="1"/>
          </p:cNvSpPr>
          <p:nvPr>
            <p:ph type="ctrTitle" hasCustomPrompt="1"/>
          </p:nvPr>
        </p:nvSpPr>
        <p:spPr>
          <a:xfrm>
            <a:off x="695325" y="1447412"/>
            <a:ext cx="5292725" cy="2006436"/>
          </a:xfrm>
        </p:spPr>
        <p:txBody>
          <a:bodyPr anchor="b"/>
          <a:lstStyle>
            <a:lvl1pPr algn="l">
              <a:lnSpc>
                <a:spcPct val="92000"/>
              </a:lnSpc>
              <a:defRPr sz="4200"/>
            </a:lvl1pPr>
          </a:lstStyle>
          <a:p>
            <a:r>
              <a:rPr lang="en-GB" noProof="0" dirty="0"/>
              <a:t>Add Title</a:t>
            </a:r>
          </a:p>
        </p:txBody>
      </p:sp>
      <p:sp>
        <p:nvSpPr>
          <p:cNvPr id="3" name="Untertitel 2"/>
          <p:cNvSpPr>
            <a:spLocks noGrp="1"/>
          </p:cNvSpPr>
          <p:nvPr>
            <p:ph type="subTitle" idx="1" hasCustomPrompt="1"/>
          </p:nvPr>
        </p:nvSpPr>
        <p:spPr>
          <a:xfrm>
            <a:off x="695325" y="3789040"/>
            <a:ext cx="5292725" cy="1080120"/>
          </a:xfrm>
        </p:spPr>
        <p:txBody>
          <a:bodyPr/>
          <a:lstStyle>
            <a:lvl1pPr marL="0" indent="0" algn="l">
              <a:lnSpc>
                <a:spcPct val="92000"/>
              </a:lnSpc>
              <a:buNone/>
              <a:defRPr sz="2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31135" y="358671"/>
            <a:ext cx="1773825" cy="730070"/>
          </a:xfrm>
          <a:prstGeom prst="rect">
            <a:avLst/>
          </a:prstGeom>
        </p:spPr>
      </p:pic>
      <p:sp>
        <p:nvSpPr>
          <p:cNvPr id="15" name="Bildplatzhalter 4">
            <a:extLst>
              <a:ext uri="{FF2B5EF4-FFF2-40B4-BE49-F238E27FC236}">
                <a16:creationId xmlns:a16="http://schemas.microsoft.com/office/drawing/2014/main" id="{918345C2-B555-CE5A-CF14-EC753A31EDBB}"/>
              </a:ext>
            </a:extLst>
          </p:cNvPr>
          <p:cNvSpPr>
            <a:spLocks noGrp="1"/>
          </p:cNvSpPr>
          <p:nvPr>
            <p:ph type="pic" sz="quarter" idx="15" hasCustomPrompt="1"/>
          </p:nvPr>
        </p:nvSpPr>
        <p:spPr>
          <a:xfrm>
            <a:off x="6203948" y="549275"/>
            <a:ext cx="5076827" cy="543600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4153643018"/>
      </p:ext>
    </p:extLst>
  </p:cSld>
  <p:clrMapOvr>
    <a:masterClrMapping/>
  </p:clrMapOvr>
  <p:extLst>
    <p:ext uri="{DCECCB84-F9BA-43D5-87BE-67443E8EF086}">
      <p15:sldGuideLst xmlns:p15="http://schemas.microsoft.com/office/powerpoint/2012/main">
        <p15:guide id="1" orient="horz" pos="346">
          <p15:clr>
            <a:srgbClr val="A4A3A4"/>
          </p15:clr>
        </p15:guide>
        <p15:guide id="2" pos="7106">
          <p15:clr>
            <a:srgbClr val="A4A3A4"/>
          </p15:clr>
        </p15:guide>
        <p15:guide id="3" orient="horz" pos="3181">
          <p15:clr>
            <a:srgbClr val="A4A3A4"/>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Image Blue">
    <p:bg>
      <p:bgPr>
        <a:solidFill>
          <a:schemeClr val="accent1"/>
        </a:soli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BDEC662-E6F5-15D3-BB36-ED6F08201703}"/>
              </a:ext>
            </a:extLst>
          </p:cNvPr>
          <p:cNvSpPr/>
          <p:nvPr userDrawn="1"/>
        </p:nvSpPr>
        <p:spPr>
          <a:xfrm>
            <a:off x="0" y="0"/>
            <a:ext cx="12192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tx1"/>
              </a:solidFill>
            </a:endParaRPr>
          </a:p>
        </p:txBody>
      </p:sp>
      <p:sp>
        <p:nvSpPr>
          <p:cNvPr id="2" name="Titel 1"/>
          <p:cNvSpPr>
            <a:spLocks noGrp="1"/>
          </p:cNvSpPr>
          <p:nvPr>
            <p:ph type="ctrTitle" hasCustomPrompt="1"/>
          </p:nvPr>
        </p:nvSpPr>
        <p:spPr>
          <a:xfrm>
            <a:off x="695325" y="1449388"/>
            <a:ext cx="5292725" cy="2004460"/>
          </a:xfrm>
        </p:spPr>
        <p:txBody>
          <a:bodyPr anchor="b"/>
          <a:lstStyle>
            <a:lvl1pPr algn="l">
              <a:lnSpc>
                <a:spcPct val="92000"/>
              </a:lnSpc>
              <a:defRPr sz="4200"/>
            </a:lvl1pPr>
          </a:lstStyle>
          <a:p>
            <a:r>
              <a:rPr lang="en-GB" noProof="0" dirty="0"/>
              <a:t>Add Title</a:t>
            </a:r>
          </a:p>
        </p:txBody>
      </p:sp>
      <p:sp>
        <p:nvSpPr>
          <p:cNvPr id="3" name="Untertitel 2"/>
          <p:cNvSpPr>
            <a:spLocks noGrp="1"/>
          </p:cNvSpPr>
          <p:nvPr>
            <p:ph type="subTitle" idx="1" hasCustomPrompt="1"/>
          </p:nvPr>
        </p:nvSpPr>
        <p:spPr>
          <a:xfrm>
            <a:off x="695325" y="3789040"/>
            <a:ext cx="5292725" cy="1080120"/>
          </a:xfrm>
        </p:spPr>
        <p:txBody>
          <a:bodyPr/>
          <a:lstStyle>
            <a:lvl1pPr marL="0" indent="0" algn="l">
              <a:lnSpc>
                <a:spcPct val="92000"/>
              </a:lnSpc>
              <a:buNone/>
              <a:defRPr sz="2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1135" y="358671"/>
            <a:ext cx="1773825" cy="730070"/>
          </a:xfrm>
          <a:prstGeom prst="rect">
            <a:avLst/>
          </a:prstGeom>
        </p:spPr>
      </p:pic>
      <p:sp>
        <p:nvSpPr>
          <p:cNvPr id="15" name="Bildplatzhalter 4">
            <a:extLst>
              <a:ext uri="{FF2B5EF4-FFF2-40B4-BE49-F238E27FC236}">
                <a16:creationId xmlns:a16="http://schemas.microsoft.com/office/drawing/2014/main" id="{918345C2-B555-CE5A-CF14-EC753A31EDBB}"/>
              </a:ext>
            </a:extLst>
          </p:cNvPr>
          <p:cNvSpPr>
            <a:spLocks noGrp="1"/>
          </p:cNvSpPr>
          <p:nvPr>
            <p:ph type="pic" sz="quarter" idx="15" hasCustomPrompt="1"/>
          </p:nvPr>
        </p:nvSpPr>
        <p:spPr>
          <a:xfrm>
            <a:off x="6203948" y="549275"/>
            <a:ext cx="5076827" cy="543600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pic>
        <p:nvPicPr>
          <p:cNvPr id="4" name="Grafik 3">
            <a:extLst>
              <a:ext uri="{FF2B5EF4-FFF2-40B4-BE49-F238E27FC236}">
                <a16:creationId xmlns:a16="http://schemas.microsoft.com/office/drawing/2014/main" id="{24330D73-82D5-CA5B-8B8C-ECBA1970E471}"/>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34698"/>
          <a:stretch/>
        </p:blipFill>
        <p:spPr>
          <a:xfrm>
            <a:off x="2531778" y="534323"/>
            <a:ext cx="1622109" cy="382155"/>
          </a:xfrm>
          <a:prstGeom prst="rect">
            <a:avLst/>
          </a:prstGeom>
        </p:spPr>
      </p:pic>
    </p:spTree>
    <p:extLst>
      <p:ext uri="{BB962C8B-B14F-4D97-AF65-F5344CB8AC3E}">
        <p14:creationId xmlns:p14="http://schemas.microsoft.com/office/powerpoint/2010/main" val="3079849328"/>
      </p:ext>
    </p:extLst>
  </p:cSld>
  <p:clrMapOvr>
    <a:masterClrMapping/>
  </p:clrMapOvr>
  <p:extLst>
    <p:ext uri="{DCECCB84-F9BA-43D5-87BE-67443E8EF086}">
      <p15:sldGuideLst xmlns:p15="http://schemas.microsoft.com/office/powerpoint/2012/main">
        <p15:guide id="1" orient="horz" pos="346">
          <p15:clr>
            <a:srgbClr val="A4A3A4"/>
          </p15:clr>
        </p15:guide>
        <p15:guide id="2" pos="7106">
          <p15:clr>
            <a:srgbClr val="A4A3A4"/>
          </p15:clr>
        </p15:guide>
        <p15:guide id="3" orient="horz" pos="3181">
          <p15:clr>
            <a:srgbClr val="A4A3A4"/>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Image Green">
    <p:bg>
      <p:bgPr>
        <a:solidFill>
          <a:schemeClr val="accent2"/>
        </a:soli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BDEC662-E6F5-15D3-BB36-ED6F08201703}"/>
              </a:ext>
            </a:extLst>
          </p:cNvPr>
          <p:cNvSpPr/>
          <p:nvPr userDrawn="1"/>
        </p:nvSpPr>
        <p:spPr>
          <a:xfrm>
            <a:off x="0" y="0"/>
            <a:ext cx="12192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tx1"/>
              </a:solidFill>
            </a:endParaRPr>
          </a:p>
        </p:txBody>
      </p:sp>
      <p:sp>
        <p:nvSpPr>
          <p:cNvPr id="2" name="Titel 1"/>
          <p:cNvSpPr>
            <a:spLocks noGrp="1"/>
          </p:cNvSpPr>
          <p:nvPr>
            <p:ph type="ctrTitle" hasCustomPrompt="1"/>
          </p:nvPr>
        </p:nvSpPr>
        <p:spPr>
          <a:xfrm>
            <a:off x="695325" y="1449388"/>
            <a:ext cx="5292725" cy="2004460"/>
          </a:xfrm>
        </p:spPr>
        <p:txBody>
          <a:bodyPr anchor="b"/>
          <a:lstStyle>
            <a:lvl1pPr algn="l">
              <a:lnSpc>
                <a:spcPct val="92000"/>
              </a:lnSpc>
              <a:defRPr sz="4200"/>
            </a:lvl1pPr>
          </a:lstStyle>
          <a:p>
            <a:r>
              <a:rPr lang="en-GB" noProof="0" dirty="0"/>
              <a:t>Add Title</a:t>
            </a:r>
          </a:p>
        </p:txBody>
      </p:sp>
      <p:sp>
        <p:nvSpPr>
          <p:cNvPr id="3" name="Untertitel 2"/>
          <p:cNvSpPr>
            <a:spLocks noGrp="1"/>
          </p:cNvSpPr>
          <p:nvPr>
            <p:ph type="subTitle" idx="1" hasCustomPrompt="1"/>
          </p:nvPr>
        </p:nvSpPr>
        <p:spPr>
          <a:xfrm>
            <a:off x="695325" y="3789040"/>
            <a:ext cx="5292725" cy="1080120"/>
          </a:xfrm>
        </p:spPr>
        <p:txBody>
          <a:bodyPr/>
          <a:lstStyle>
            <a:lvl1pPr marL="0" indent="0" algn="l">
              <a:lnSpc>
                <a:spcPct val="92000"/>
              </a:lnSpc>
              <a:buNone/>
              <a:defRPr sz="2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tx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tx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1135" y="358671"/>
            <a:ext cx="1773825" cy="730070"/>
          </a:xfrm>
          <a:prstGeom prst="rect">
            <a:avLst/>
          </a:prstGeom>
        </p:spPr>
      </p:pic>
      <p:sp>
        <p:nvSpPr>
          <p:cNvPr id="15" name="Bildplatzhalter 4">
            <a:extLst>
              <a:ext uri="{FF2B5EF4-FFF2-40B4-BE49-F238E27FC236}">
                <a16:creationId xmlns:a16="http://schemas.microsoft.com/office/drawing/2014/main" id="{918345C2-B555-CE5A-CF14-EC753A31EDBB}"/>
              </a:ext>
            </a:extLst>
          </p:cNvPr>
          <p:cNvSpPr>
            <a:spLocks noGrp="1"/>
          </p:cNvSpPr>
          <p:nvPr>
            <p:ph type="pic" sz="quarter" idx="15" hasCustomPrompt="1"/>
          </p:nvPr>
        </p:nvSpPr>
        <p:spPr>
          <a:xfrm>
            <a:off x="6203948" y="549275"/>
            <a:ext cx="5076827" cy="543600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pic>
        <p:nvPicPr>
          <p:cNvPr id="4" name="Grafik 3">
            <a:extLst>
              <a:ext uri="{FF2B5EF4-FFF2-40B4-BE49-F238E27FC236}">
                <a16:creationId xmlns:a16="http://schemas.microsoft.com/office/drawing/2014/main" id="{30525DB6-2E5F-FBD3-2BE7-BF5DE7F6B9B5}"/>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34698"/>
          <a:stretch/>
        </p:blipFill>
        <p:spPr>
          <a:xfrm>
            <a:off x="2531778" y="534323"/>
            <a:ext cx="1622109" cy="382155"/>
          </a:xfrm>
          <a:prstGeom prst="rect">
            <a:avLst/>
          </a:prstGeom>
        </p:spPr>
      </p:pic>
    </p:spTree>
    <p:extLst>
      <p:ext uri="{BB962C8B-B14F-4D97-AF65-F5344CB8AC3E}">
        <p14:creationId xmlns:p14="http://schemas.microsoft.com/office/powerpoint/2010/main" val="2906675576"/>
      </p:ext>
    </p:extLst>
  </p:cSld>
  <p:clrMapOvr>
    <a:masterClrMapping/>
  </p:clrMapOvr>
  <p:extLst>
    <p:ext uri="{DCECCB84-F9BA-43D5-87BE-67443E8EF086}">
      <p15:sldGuideLst xmlns:p15="http://schemas.microsoft.com/office/powerpoint/2012/main">
        <p15:guide id="1" orient="horz" pos="346">
          <p15:clr>
            <a:srgbClr val="A4A3A4"/>
          </p15:clr>
        </p15:guide>
        <p15:guide id="2" pos="7106">
          <p15:clr>
            <a:srgbClr val="A4A3A4"/>
          </p15:clr>
        </p15:guide>
        <p15:guide id="3" orient="horz" pos="3181">
          <p15:clr>
            <a:srgbClr val="A4A3A4"/>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Image Pink">
    <p:bg>
      <p:bgPr>
        <a:solidFill>
          <a:schemeClr val="accent6"/>
        </a:soli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BDEC662-E6F5-15D3-BB36-ED6F08201703}"/>
              </a:ext>
            </a:extLst>
          </p:cNvPr>
          <p:cNvSpPr/>
          <p:nvPr userDrawn="1"/>
        </p:nvSpPr>
        <p:spPr>
          <a:xfrm>
            <a:off x="0" y="0"/>
            <a:ext cx="12192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tx1"/>
              </a:solidFill>
            </a:endParaRPr>
          </a:p>
        </p:txBody>
      </p:sp>
      <p:sp>
        <p:nvSpPr>
          <p:cNvPr id="2" name="Titel 1"/>
          <p:cNvSpPr>
            <a:spLocks noGrp="1"/>
          </p:cNvSpPr>
          <p:nvPr>
            <p:ph type="ctrTitle" hasCustomPrompt="1"/>
          </p:nvPr>
        </p:nvSpPr>
        <p:spPr>
          <a:xfrm>
            <a:off x="695325" y="1449388"/>
            <a:ext cx="5292725" cy="2004460"/>
          </a:xfrm>
        </p:spPr>
        <p:txBody>
          <a:bodyPr anchor="b"/>
          <a:lstStyle>
            <a:lvl1pPr algn="l">
              <a:lnSpc>
                <a:spcPct val="92000"/>
              </a:lnSpc>
              <a:defRPr sz="4200"/>
            </a:lvl1pPr>
          </a:lstStyle>
          <a:p>
            <a:r>
              <a:rPr lang="en-GB" noProof="0" dirty="0"/>
              <a:t>Add Title</a:t>
            </a:r>
          </a:p>
        </p:txBody>
      </p:sp>
      <p:sp>
        <p:nvSpPr>
          <p:cNvPr id="3" name="Untertitel 2"/>
          <p:cNvSpPr>
            <a:spLocks noGrp="1"/>
          </p:cNvSpPr>
          <p:nvPr>
            <p:ph type="subTitle" idx="1" hasCustomPrompt="1"/>
          </p:nvPr>
        </p:nvSpPr>
        <p:spPr>
          <a:xfrm>
            <a:off x="695325" y="3789040"/>
            <a:ext cx="5292725" cy="1080120"/>
          </a:xfrm>
        </p:spPr>
        <p:txBody>
          <a:bodyPr/>
          <a:lstStyle>
            <a:lvl1pPr marL="0" indent="0" algn="l">
              <a:lnSpc>
                <a:spcPct val="92000"/>
              </a:lnSpc>
              <a:buNone/>
              <a:defRPr sz="2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tx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tx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1135" y="358671"/>
            <a:ext cx="1773825" cy="730070"/>
          </a:xfrm>
          <a:prstGeom prst="rect">
            <a:avLst/>
          </a:prstGeom>
        </p:spPr>
      </p:pic>
      <p:sp>
        <p:nvSpPr>
          <p:cNvPr id="15" name="Bildplatzhalter 4">
            <a:extLst>
              <a:ext uri="{FF2B5EF4-FFF2-40B4-BE49-F238E27FC236}">
                <a16:creationId xmlns:a16="http://schemas.microsoft.com/office/drawing/2014/main" id="{918345C2-B555-CE5A-CF14-EC753A31EDBB}"/>
              </a:ext>
            </a:extLst>
          </p:cNvPr>
          <p:cNvSpPr>
            <a:spLocks noGrp="1"/>
          </p:cNvSpPr>
          <p:nvPr>
            <p:ph type="pic" sz="quarter" idx="15" hasCustomPrompt="1"/>
          </p:nvPr>
        </p:nvSpPr>
        <p:spPr>
          <a:xfrm>
            <a:off x="6203948" y="549275"/>
            <a:ext cx="5076827" cy="543600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pic>
        <p:nvPicPr>
          <p:cNvPr id="4" name="Grafik 3">
            <a:extLst>
              <a:ext uri="{FF2B5EF4-FFF2-40B4-BE49-F238E27FC236}">
                <a16:creationId xmlns:a16="http://schemas.microsoft.com/office/drawing/2014/main" id="{83F8DBAA-7CB4-E30F-6F61-7432A5328130}"/>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34698"/>
          <a:stretch/>
        </p:blipFill>
        <p:spPr>
          <a:xfrm>
            <a:off x="2531778" y="534323"/>
            <a:ext cx="1622109" cy="382155"/>
          </a:xfrm>
          <a:prstGeom prst="rect">
            <a:avLst/>
          </a:prstGeom>
        </p:spPr>
      </p:pic>
    </p:spTree>
    <p:extLst>
      <p:ext uri="{BB962C8B-B14F-4D97-AF65-F5344CB8AC3E}">
        <p14:creationId xmlns:p14="http://schemas.microsoft.com/office/powerpoint/2010/main" val="2569151155"/>
      </p:ext>
    </p:extLst>
  </p:cSld>
  <p:clrMapOvr>
    <a:masterClrMapping/>
  </p:clrMapOvr>
  <p:extLst>
    <p:ext uri="{DCECCB84-F9BA-43D5-87BE-67443E8EF086}">
      <p15:sldGuideLst xmlns:p15="http://schemas.microsoft.com/office/powerpoint/2012/main">
        <p15:guide id="1" orient="horz" pos="346">
          <p15:clr>
            <a:srgbClr val="A4A3A4"/>
          </p15:clr>
        </p15:guide>
        <p15:guide id="2" pos="7106">
          <p15:clr>
            <a:srgbClr val="A4A3A4"/>
          </p15:clr>
        </p15:guide>
        <p15:guide id="3" orient="horz" pos="3181">
          <p15:clr>
            <a:srgbClr val="A4A3A4"/>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Section Heading Blue">
    <p:bg>
      <p:bgPr>
        <a:solidFill>
          <a:schemeClr val="accent1"/>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lvl1pPr>
              <a:defRPr>
                <a:solidFill>
                  <a:schemeClr val="bg1"/>
                </a:solidFill>
              </a:defRPr>
            </a:lvl1pPr>
          </a:lstStyle>
          <a:p>
            <a:fld id="{F4C77093-18A5-4303-8D42-D42FD2CD79AB}" type="datetime1">
              <a:rPr lang="de-CH" noProof="0" smtClean="0"/>
              <a:t>07.08.2024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lvl1pPr>
              <a:defRPr>
                <a:solidFill>
                  <a:schemeClr val="bg1"/>
                </a:solidFill>
              </a:defRPr>
            </a:lvl1pPr>
          </a:lstStyle>
          <a:p>
            <a:r>
              <a:rPr lang="en-US" noProof="0"/>
              <a:t>PSI Center for Neutron and Muon Sciences</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lvl1pPr>
              <a:defRPr>
                <a:solidFill>
                  <a:schemeClr val="bg1"/>
                </a:solidFill>
              </a:defRPr>
            </a:lvl1pPr>
          </a:lstStyle>
          <a:p>
            <a:fld id="{442AD375-037F-43D0-B059-5172DA06796A}" type="slidenum">
              <a:rPr lang="en-GB" noProof="0" smtClean="0"/>
              <a:pPr/>
              <a:t>‹#›</a:t>
            </a:fld>
            <a:endParaRPr lang="en-GB" noProof="0" dirty="0"/>
          </a:p>
        </p:txBody>
      </p:sp>
      <p:sp>
        <p:nvSpPr>
          <p:cNvPr id="10" name="Textplatzhalter 9">
            <a:extLst>
              <a:ext uri="{FF2B5EF4-FFF2-40B4-BE49-F238E27FC236}">
                <a16:creationId xmlns:a16="http://schemas.microsoft.com/office/drawing/2014/main" id="{38A5E6FE-0D37-3DFF-F3B7-73A91BE84605}"/>
              </a:ext>
            </a:extLst>
          </p:cNvPr>
          <p:cNvSpPr>
            <a:spLocks noGrp="1"/>
          </p:cNvSpPr>
          <p:nvPr>
            <p:ph type="body" sz="quarter" idx="13" hasCustomPrompt="1"/>
          </p:nvPr>
        </p:nvSpPr>
        <p:spPr>
          <a:xfrm>
            <a:off x="695325" y="1292087"/>
            <a:ext cx="8964613" cy="4729302"/>
          </a:xfrm>
        </p:spPr>
        <p:txBody>
          <a:bodyPr/>
          <a:lstStyle>
            <a:lvl1pPr>
              <a:defRPr sz="4200">
                <a:solidFill>
                  <a:schemeClr val="bg1"/>
                </a:solidFill>
              </a:defRPr>
            </a:lvl1pPr>
            <a:lvl2pPr marL="0" indent="0">
              <a:buFontTx/>
              <a:buNone/>
              <a:defRPr>
                <a:solidFill>
                  <a:schemeClr val="bg1"/>
                </a:solidFill>
              </a:defRPr>
            </a:lvl2pPr>
            <a:lvl3pPr marL="250825" indent="-250825">
              <a:defRPr>
                <a:solidFill>
                  <a:schemeClr val="bg1"/>
                </a:solidFill>
              </a:defRPr>
            </a:lvl3pPr>
          </a:lstStyle>
          <a:p>
            <a:pPr lvl="0"/>
            <a:r>
              <a:rPr lang="en-GB" noProof="0" dirty="0"/>
              <a:t>Section Heading</a:t>
            </a:r>
          </a:p>
          <a:p>
            <a:pPr lvl="1"/>
            <a:r>
              <a:rPr lang="en-GB" noProof="0" dirty="0"/>
              <a:t>Second Level</a:t>
            </a:r>
          </a:p>
          <a:p>
            <a:pPr lvl="2"/>
            <a:r>
              <a:rPr lang="en-GB" noProof="0" dirty="0"/>
              <a:t>Third Level</a:t>
            </a:r>
          </a:p>
        </p:txBody>
      </p:sp>
      <p:pic>
        <p:nvPicPr>
          <p:cNvPr id="2" name="Grafik 1">
            <a:extLst>
              <a:ext uri="{FF2B5EF4-FFF2-40B4-BE49-F238E27FC236}">
                <a16:creationId xmlns:a16="http://schemas.microsoft.com/office/drawing/2014/main" id="{126DA47E-D7F3-07E8-00B3-57D325A007FD}"/>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0615134" y="305378"/>
            <a:ext cx="881465" cy="362794"/>
          </a:xfrm>
          <a:prstGeom prst="rect">
            <a:avLst/>
          </a:prstGeom>
        </p:spPr>
      </p:pic>
    </p:spTree>
    <p:extLst>
      <p:ext uri="{BB962C8B-B14F-4D97-AF65-F5344CB8AC3E}">
        <p14:creationId xmlns:p14="http://schemas.microsoft.com/office/powerpoint/2010/main" val="7277551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Section Heading Red">
    <p:bg>
      <p:bgPr>
        <a:solidFill>
          <a:schemeClr val="accent3"/>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lvl1pPr>
              <a:defRPr>
                <a:solidFill>
                  <a:schemeClr val="bg1"/>
                </a:solidFill>
              </a:defRPr>
            </a:lvl1pPr>
          </a:lstStyle>
          <a:p>
            <a:fld id="{42D5728D-50A8-4383-A50C-254EABB916DE}" type="datetime1">
              <a:rPr lang="de-CH" noProof="0" smtClean="0"/>
              <a:t>07.08.2024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lvl1pPr>
              <a:defRPr>
                <a:solidFill>
                  <a:schemeClr val="bg1"/>
                </a:solidFill>
              </a:defRPr>
            </a:lvl1pPr>
          </a:lstStyle>
          <a:p>
            <a:r>
              <a:rPr lang="en-US" noProof="0"/>
              <a:t>PSI Center for Neutron and Muon Sciences</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lvl1pPr>
              <a:defRPr>
                <a:solidFill>
                  <a:schemeClr val="bg1"/>
                </a:solidFill>
              </a:defRPr>
            </a:lvl1pPr>
          </a:lstStyle>
          <a:p>
            <a:fld id="{442AD375-037F-43D0-B059-5172DA06796A}" type="slidenum">
              <a:rPr lang="en-GB" noProof="0" smtClean="0"/>
              <a:pPr/>
              <a:t>‹#›</a:t>
            </a:fld>
            <a:endParaRPr lang="en-GB" noProof="0" dirty="0"/>
          </a:p>
        </p:txBody>
      </p:sp>
      <p:sp>
        <p:nvSpPr>
          <p:cNvPr id="10" name="Textplatzhalter 9">
            <a:extLst>
              <a:ext uri="{FF2B5EF4-FFF2-40B4-BE49-F238E27FC236}">
                <a16:creationId xmlns:a16="http://schemas.microsoft.com/office/drawing/2014/main" id="{38A5E6FE-0D37-3DFF-F3B7-73A91BE84605}"/>
              </a:ext>
            </a:extLst>
          </p:cNvPr>
          <p:cNvSpPr>
            <a:spLocks noGrp="1"/>
          </p:cNvSpPr>
          <p:nvPr>
            <p:ph type="body" sz="quarter" idx="13" hasCustomPrompt="1"/>
          </p:nvPr>
        </p:nvSpPr>
        <p:spPr>
          <a:xfrm>
            <a:off x="695325" y="1292087"/>
            <a:ext cx="8964613" cy="4729302"/>
          </a:xfrm>
        </p:spPr>
        <p:txBody>
          <a:bodyPr/>
          <a:lstStyle>
            <a:lvl1pPr>
              <a:defRPr sz="4200">
                <a:solidFill>
                  <a:schemeClr val="bg1"/>
                </a:solidFill>
              </a:defRPr>
            </a:lvl1pPr>
            <a:lvl2pPr marL="0" indent="0">
              <a:buFontTx/>
              <a:buNone/>
              <a:defRPr>
                <a:solidFill>
                  <a:schemeClr val="bg1"/>
                </a:solidFill>
              </a:defRPr>
            </a:lvl2pPr>
            <a:lvl3pPr marL="250825" indent="-250825">
              <a:defRPr>
                <a:solidFill>
                  <a:schemeClr val="bg1"/>
                </a:solidFill>
              </a:defRPr>
            </a:lvl3pPr>
          </a:lstStyle>
          <a:p>
            <a:pPr lvl="0"/>
            <a:r>
              <a:rPr lang="en-GB" noProof="0" dirty="0"/>
              <a:t>Section Heading</a:t>
            </a:r>
          </a:p>
          <a:p>
            <a:pPr lvl="1"/>
            <a:r>
              <a:rPr lang="en-GB" noProof="0" dirty="0"/>
              <a:t>Second Level</a:t>
            </a:r>
          </a:p>
          <a:p>
            <a:pPr lvl="2"/>
            <a:r>
              <a:rPr lang="en-GB" noProof="0" dirty="0"/>
              <a:t>Third Level</a:t>
            </a:r>
          </a:p>
        </p:txBody>
      </p:sp>
      <p:pic>
        <p:nvPicPr>
          <p:cNvPr id="2" name="Grafik 1">
            <a:extLst>
              <a:ext uri="{FF2B5EF4-FFF2-40B4-BE49-F238E27FC236}">
                <a16:creationId xmlns:a16="http://schemas.microsoft.com/office/drawing/2014/main" id="{126DA47E-D7F3-07E8-00B3-57D325A007FD}"/>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0615134" y="305378"/>
            <a:ext cx="881465" cy="362794"/>
          </a:xfrm>
          <a:prstGeom prst="rect">
            <a:avLst/>
          </a:prstGeom>
        </p:spPr>
      </p:pic>
    </p:spTree>
    <p:extLst>
      <p:ext uri="{BB962C8B-B14F-4D97-AF65-F5344CB8AC3E}">
        <p14:creationId xmlns:p14="http://schemas.microsoft.com/office/powerpoint/2010/main" val="1979642537"/>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image" Target="../media/image1.emf"/><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695325" y="278296"/>
            <a:ext cx="8964613" cy="810444"/>
          </a:xfrm>
          <a:prstGeom prst="rect">
            <a:avLst/>
          </a:prstGeom>
        </p:spPr>
        <p:txBody>
          <a:bodyPr vert="horz" lIns="0" tIns="0" rIns="0" bIns="0" rtlCol="0" anchor="t">
            <a:noAutofit/>
          </a:bodyPr>
          <a:lstStyle/>
          <a:p>
            <a:r>
              <a:rPr lang="en-GB" noProof="0" dirty="0"/>
              <a:t>Add Title</a:t>
            </a:r>
          </a:p>
        </p:txBody>
      </p:sp>
      <p:sp>
        <p:nvSpPr>
          <p:cNvPr id="3" name="Textplatzhalter 2"/>
          <p:cNvSpPr>
            <a:spLocks noGrp="1"/>
          </p:cNvSpPr>
          <p:nvPr>
            <p:ph type="body" idx="1"/>
          </p:nvPr>
        </p:nvSpPr>
        <p:spPr>
          <a:xfrm>
            <a:off x="695325" y="1376364"/>
            <a:ext cx="10801275" cy="4645024"/>
          </a:xfrm>
          <a:prstGeom prst="rect">
            <a:avLst/>
          </a:prstGeom>
        </p:spPr>
        <p:txBody>
          <a:bodyPr vert="horz" lIns="0" tIns="0" rIns="0" bIns="0" rtlCol="0">
            <a:noAutofit/>
          </a:bodyPr>
          <a:lstStyle/>
          <a:p>
            <a:pPr lvl="0"/>
            <a:r>
              <a:rPr lang="en-GB" noProof="0" dirty="0"/>
              <a:t>Add Content</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Datumsplatzhalter 3"/>
          <p:cNvSpPr>
            <a:spLocks noGrp="1"/>
          </p:cNvSpPr>
          <p:nvPr>
            <p:ph type="dt" sz="half" idx="2"/>
          </p:nvPr>
        </p:nvSpPr>
        <p:spPr>
          <a:xfrm>
            <a:off x="9875837" y="6404573"/>
            <a:ext cx="1620837" cy="144016"/>
          </a:xfrm>
          <a:prstGeom prst="rect">
            <a:avLst/>
          </a:prstGeom>
        </p:spPr>
        <p:txBody>
          <a:bodyPr vert="horz" lIns="0" tIns="0" rIns="0" bIns="0" rtlCol="0" anchor="t" anchorCtr="0"/>
          <a:lstStyle>
            <a:lvl1pPr algn="r">
              <a:defRPr sz="1000">
                <a:solidFill>
                  <a:schemeClr val="tx1"/>
                </a:solidFill>
              </a:defRPr>
            </a:lvl1pPr>
          </a:lstStyle>
          <a:p>
            <a:fld id="{1DCF06D1-8877-4695-9C03-259CB27D65A9}" type="datetime1">
              <a:rPr lang="de-CH" noProof="0" smtClean="0"/>
              <a:t>07.08.2024</a:t>
            </a:fld>
            <a:endParaRPr lang="en-GB" noProof="0" dirty="0"/>
          </a:p>
        </p:txBody>
      </p:sp>
      <p:sp>
        <p:nvSpPr>
          <p:cNvPr id="5" name="Fußzeilenplatzhalter 4"/>
          <p:cNvSpPr>
            <a:spLocks noGrp="1"/>
          </p:cNvSpPr>
          <p:nvPr>
            <p:ph type="ftr" sz="quarter" idx="3"/>
          </p:nvPr>
        </p:nvSpPr>
        <p:spPr>
          <a:xfrm>
            <a:off x="1614487" y="6404573"/>
            <a:ext cx="8045451" cy="144016"/>
          </a:xfrm>
          <a:prstGeom prst="rect">
            <a:avLst/>
          </a:prstGeom>
        </p:spPr>
        <p:txBody>
          <a:bodyPr vert="horz" lIns="0" tIns="0" rIns="0" bIns="0" rtlCol="0" anchor="t" anchorCtr="0"/>
          <a:lstStyle>
            <a:lvl1pPr algn="l">
              <a:defRPr sz="1000">
                <a:solidFill>
                  <a:schemeClr val="tx1"/>
                </a:solidFill>
              </a:defRPr>
            </a:lvl1pPr>
          </a:lstStyle>
          <a:p>
            <a:r>
              <a:rPr lang="en-US" noProof="0"/>
              <a:t>PSI Center for Neutron and Muon Sciences</a:t>
            </a:r>
            <a:endParaRPr lang="en-GB" noProof="0" dirty="0"/>
          </a:p>
        </p:txBody>
      </p:sp>
      <p:sp>
        <p:nvSpPr>
          <p:cNvPr id="6" name="Foliennummernplatzhalter 5"/>
          <p:cNvSpPr>
            <a:spLocks noGrp="1"/>
          </p:cNvSpPr>
          <p:nvPr>
            <p:ph type="sldNum" sz="quarter" idx="4"/>
          </p:nvPr>
        </p:nvSpPr>
        <p:spPr>
          <a:xfrm>
            <a:off x="695325" y="6404573"/>
            <a:ext cx="703263" cy="144016"/>
          </a:xfrm>
          <a:prstGeom prst="rect">
            <a:avLst/>
          </a:prstGeom>
        </p:spPr>
        <p:txBody>
          <a:bodyPr vert="horz" lIns="0" tIns="0" rIns="0" bIns="0" rtlCol="0" anchor="t" anchorCtr="0"/>
          <a:lstStyle>
            <a:lvl1pPr algn="l">
              <a:defRPr sz="1000">
                <a:solidFill>
                  <a:schemeClr val="tx1"/>
                </a:solidFill>
              </a:defRPr>
            </a:lvl1pPr>
          </a:lstStyle>
          <a:p>
            <a:fld id="{442AD375-037F-43D0-B059-5172DA06796A}" type="slidenum">
              <a:rPr lang="en-GB" noProof="0" smtClean="0"/>
              <a:pPr/>
              <a:t>‹#›</a:t>
            </a:fld>
            <a:endParaRPr lang="en-GB" noProof="0" dirty="0"/>
          </a:p>
        </p:txBody>
      </p:sp>
      <p:pic>
        <p:nvPicPr>
          <p:cNvPr id="20" name="Grafik 19">
            <a:extLst>
              <a:ext uri="{FF2B5EF4-FFF2-40B4-BE49-F238E27FC236}">
                <a16:creationId xmlns:a16="http://schemas.microsoft.com/office/drawing/2014/main" id="{EC2031EC-4715-FBAB-E65E-0A3E5D91D8E4}"/>
              </a:ext>
            </a:extLst>
          </p:cNvPr>
          <p:cNvPicPr>
            <a:picLocks noChangeAspect="1"/>
          </p:cNvPicPr>
          <p:nvPr userDrawn="1"/>
        </p:nvPicPr>
        <p:blipFill>
          <a:blip r:embed="rId36" cstate="print">
            <a:extLst>
              <a:ext uri="{28A0092B-C50C-407E-A947-70E740481C1C}">
                <a14:useLocalDpi xmlns:a14="http://schemas.microsoft.com/office/drawing/2010/main" val="0"/>
              </a:ext>
            </a:extLst>
          </a:blip>
          <a:stretch>
            <a:fillRect/>
          </a:stretch>
        </p:blipFill>
        <p:spPr>
          <a:xfrm>
            <a:off x="10615133" y="305378"/>
            <a:ext cx="881467" cy="362794"/>
          </a:xfrm>
          <a:prstGeom prst="rect">
            <a:avLst/>
          </a:prstGeom>
        </p:spPr>
      </p:pic>
    </p:spTree>
    <p:extLst>
      <p:ext uri="{BB962C8B-B14F-4D97-AF65-F5344CB8AC3E}">
        <p14:creationId xmlns:p14="http://schemas.microsoft.com/office/powerpoint/2010/main" val="1011663896"/>
      </p:ext>
    </p:extLst>
  </p:cSld>
  <p:clrMap bg1="lt1" tx1="dk1" bg2="lt2" tx2="dk2" accent1="accent1" accent2="accent2" accent3="accent3" accent4="accent4" accent5="accent5" accent6="accent6" hlink="hlink" folHlink="folHlink"/>
  <p:sldLayoutIdLst>
    <p:sldLayoutId id="2147483701" r:id="rId1"/>
    <p:sldLayoutId id="2147483709" r:id="rId2"/>
    <p:sldLayoutId id="2147483717" r:id="rId3"/>
    <p:sldLayoutId id="2147483725" r:id="rId4"/>
    <p:sldLayoutId id="2147483738" r:id="rId5"/>
    <p:sldLayoutId id="2147483739" r:id="rId6"/>
    <p:sldLayoutId id="2147483740" r:id="rId7"/>
    <p:sldLayoutId id="2147483694" r:id="rId8"/>
    <p:sldLayoutId id="2147483737" r:id="rId9"/>
    <p:sldLayoutId id="2147483692" r:id="rId10"/>
    <p:sldLayoutId id="2147483693" r:id="rId11"/>
    <p:sldLayoutId id="2147483659" r:id="rId12"/>
    <p:sldLayoutId id="2147483666" r:id="rId13"/>
    <p:sldLayoutId id="2147483667" r:id="rId14"/>
    <p:sldLayoutId id="2147483668" r:id="rId15"/>
    <p:sldLayoutId id="2147483669" r:id="rId16"/>
    <p:sldLayoutId id="2147483665" r:id="rId17"/>
    <p:sldLayoutId id="2147483670" r:id="rId18"/>
    <p:sldLayoutId id="2147483671" r:id="rId19"/>
    <p:sldLayoutId id="2147483672" r:id="rId20"/>
    <p:sldLayoutId id="2147483673" r:id="rId21"/>
    <p:sldLayoutId id="2147483674" r:id="rId22"/>
    <p:sldLayoutId id="2147483675" r:id="rId23"/>
    <p:sldLayoutId id="2147483676" r:id="rId24"/>
    <p:sldLayoutId id="2147483695" r:id="rId25"/>
    <p:sldLayoutId id="2147483677" r:id="rId26"/>
    <p:sldLayoutId id="2147483679" r:id="rId27"/>
    <p:sldLayoutId id="2147483678" r:id="rId28"/>
    <p:sldLayoutId id="2147483680" r:id="rId29"/>
    <p:sldLayoutId id="2147483681" r:id="rId30"/>
    <p:sldLayoutId id="2147483682" r:id="rId31"/>
    <p:sldLayoutId id="2147483683" r:id="rId32"/>
    <p:sldLayoutId id="2147483663" r:id="rId33"/>
    <p:sldLayoutId id="2147483664" r:id="rId34"/>
  </p:sldLayoutIdLst>
  <p:hf hdr="0"/>
  <p:txStyles>
    <p:titleStyle>
      <a:lvl1pPr algn="l" defTabSz="914400" rtl="0" eaLnBrk="1" latinLnBrk="0" hangingPunct="1">
        <a:lnSpc>
          <a:spcPct val="100000"/>
        </a:lnSpc>
        <a:spcBef>
          <a:spcPct val="0"/>
        </a:spcBef>
        <a:buNone/>
        <a:defRPr sz="2600" b="1" kern="1200">
          <a:solidFill>
            <a:schemeClr val="tx1"/>
          </a:solidFill>
          <a:latin typeface="+mj-lt"/>
          <a:ea typeface="+mj-ea"/>
          <a:cs typeface="+mj-cs"/>
        </a:defRPr>
      </a:lvl1pPr>
    </p:titleStyle>
    <p:bodyStyle>
      <a:lvl1pPr marL="0" indent="0" algn="l" defTabSz="914400" rtl="0" eaLnBrk="1" latinLnBrk="0" hangingPunct="1">
        <a:lnSpc>
          <a:spcPct val="100000"/>
        </a:lnSpc>
        <a:spcBef>
          <a:spcPts val="600"/>
        </a:spcBef>
        <a:buFont typeface="+mj-lt"/>
        <a:buNone/>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38" userDrawn="1">
          <p15:clr>
            <a:srgbClr val="A4A3A4"/>
          </p15:clr>
        </p15:guide>
        <p15:guide id="2" pos="7242" userDrawn="1">
          <p15:clr>
            <a:srgbClr val="A4A3A4"/>
          </p15:clr>
        </p15:guide>
        <p15:guide id="3" orient="horz" pos="4110" userDrawn="1">
          <p15:clr>
            <a:srgbClr val="A4A3A4"/>
          </p15:clr>
        </p15:guide>
        <p15:guide id="4" orient="horz" pos="913" userDrawn="1">
          <p15:clr>
            <a:srgbClr val="A4A3A4"/>
          </p15:clr>
        </p15:guide>
        <p15:guide id="5" pos="3772" userDrawn="1">
          <p15:clr>
            <a:srgbClr val="A4A3A4"/>
          </p15:clr>
        </p15:guide>
        <p15:guide id="6" pos="3908" userDrawn="1">
          <p15:clr>
            <a:srgbClr val="A4A3A4"/>
          </p15:clr>
        </p15:guide>
        <p15:guide id="7" pos="2751" userDrawn="1">
          <p15:clr>
            <a:srgbClr val="A4A3A4"/>
          </p15:clr>
        </p15:guide>
        <p15:guide id="8" pos="2615" userDrawn="1">
          <p15:clr>
            <a:srgbClr val="A4A3A4"/>
          </p15:clr>
        </p15:guide>
        <p15:guide id="9" pos="1595" userDrawn="1">
          <p15:clr>
            <a:srgbClr val="A4A3A4"/>
          </p15:clr>
        </p15:guide>
        <p15:guide id="10" pos="1459" userDrawn="1">
          <p15:clr>
            <a:srgbClr val="A4A3A4"/>
          </p15:clr>
        </p15:guide>
        <p15:guide id="11" pos="4929" userDrawn="1">
          <p15:clr>
            <a:srgbClr val="A4A3A4"/>
          </p15:clr>
        </p15:guide>
        <p15:guide id="12" pos="5065" userDrawn="1">
          <p15:clr>
            <a:srgbClr val="A4A3A4"/>
          </p15:clr>
        </p15:guide>
        <p15:guide id="13" pos="6085" userDrawn="1">
          <p15:clr>
            <a:srgbClr val="A4A3A4"/>
          </p15:clr>
        </p15:guide>
        <p15:guide id="14" pos="6221" userDrawn="1">
          <p15:clr>
            <a:srgbClr val="A4A3A4"/>
          </p15:clr>
        </p15:guide>
        <p15:guide id="15" pos="2172" userDrawn="1">
          <p15:clr>
            <a:srgbClr val="A4A3A4"/>
          </p15:clr>
        </p15:guide>
        <p15:guide id="16" pos="2036" userDrawn="1">
          <p15:clr>
            <a:srgbClr val="A4A3A4"/>
          </p15:clr>
        </p15:guide>
        <p15:guide id="17" pos="3194" userDrawn="1">
          <p15:clr>
            <a:srgbClr val="A4A3A4"/>
          </p15:clr>
        </p15:guide>
        <p15:guide id="18" pos="3330" userDrawn="1">
          <p15:clr>
            <a:srgbClr val="A4A3A4"/>
          </p15:clr>
        </p15:guide>
        <p15:guide id="19" pos="881" userDrawn="1">
          <p15:clr>
            <a:srgbClr val="A4A3A4"/>
          </p15:clr>
        </p15:guide>
        <p15:guide id="20" pos="1017" userDrawn="1">
          <p15:clr>
            <a:srgbClr val="A4A3A4"/>
          </p15:clr>
        </p15:guide>
        <p15:guide id="21" pos="4351" userDrawn="1">
          <p15:clr>
            <a:srgbClr val="A4A3A4"/>
          </p15:clr>
        </p15:guide>
        <p15:guide id="22" pos="4487" userDrawn="1">
          <p15:clr>
            <a:srgbClr val="A4A3A4"/>
          </p15:clr>
        </p15:guide>
        <p15:guide id="23" pos="5508" userDrawn="1">
          <p15:clr>
            <a:srgbClr val="A4A3A4"/>
          </p15:clr>
        </p15:guide>
        <p15:guide id="24" pos="5642" userDrawn="1">
          <p15:clr>
            <a:srgbClr val="A4A3A4"/>
          </p15:clr>
        </p15:guide>
        <p15:guide id="25" pos="6663" userDrawn="1">
          <p15:clr>
            <a:srgbClr val="A4A3A4"/>
          </p15:clr>
        </p15:guide>
        <p15:guide id="26" pos="6799" userDrawn="1">
          <p15:clr>
            <a:srgbClr val="A4A3A4"/>
          </p15:clr>
        </p15:guide>
        <p15:guide id="27" orient="horz" pos="229" userDrawn="1">
          <p15:clr>
            <a:srgbClr val="A4A3A4"/>
          </p15:clr>
        </p15:guide>
        <p15:guide id="28" orient="horz" pos="867" userDrawn="1">
          <p15:clr>
            <a:srgbClr val="A4A3A4"/>
          </p15:clr>
        </p15:guide>
        <p15:guide id="29" orient="horz" pos="3793" userDrawn="1">
          <p15:clr>
            <a:srgbClr val="A4A3A4"/>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8" Type="http://schemas.openxmlformats.org/officeDocument/2006/relationships/diagramData" Target="../diagrams/data8.xml"/><Relationship Id="rId3" Type="http://schemas.openxmlformats.org/officeDocument/2006/relationships/diagramLayout" Target="../diagrams/layout7.xml"/><Relationship Id="rId7" Type="http://schemas.openxmlformats.org/officeDocument/2006/relationships/image" Target="../media/image32.png"/><Relationship Id="rId12" Type="http://schemas.microsoft.com/office/2007/relationships/diagramDrawing" Target="../diagrams/drawing8.xml"/><Relationship Id="rId2" Type="http://schemas.openxmlformats.org/officeDocument/2006/relationships/diagramData" Target="../diagrams/data7.xml"/><Relationship Id="rId1" Type="http://schemas.openxmlformats.org/officeDocument/2006/relationships/slideLayout" Target="../slideLayouts/slideLayout12.xml"/><Relationship Id="rId6" Type="http://schemas.microsoft.com/office/2007/relationships/diagramDrawing" Target="../diagrams/drawing7.xml"/><Relationship Id="rId11" Type="http://schemas.openxmlformats.org/officeDocument/2006/relationships/diagramColors" Target="../diagrams/colors8.xml"/><Relationship Id="rId5" Type="http://schemas.openxmlformats.org/officeDocument/2006/relationships/diagramColors" Target="../diagrams/colors7.xml"/><Relationship Id="rId10" Type="http://schemas.openxmlformats.org/officeDocument/2006/relationships/diagramQuickStyle" Target="../diagrams/quickStyle8.xml"/><Relationship Id="rId4" Type="http://schemas.openxmlformats.org/officeDocument/2006/relationships/diagramQuickStyle" Target="../diagrams/quickStyle7.xml"/><Relationship Id="rId9" Type="http://schemas.openxmlformats.org/officeDocument/2006/relationships/diagramLayout" Target="../diagrams/layout8.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1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emf"/><Relationship Id="rId1" Type="http://schemas.openxmlformats.org/officeDocument/2006/relationships/slideLayout" Target="../slideLayouts/slideLayout12.xml"/><Relationship Id="rId4" Type="http://schemas.openxmlformats.org/officeDocument/2006/relationships/hyperlink" Target="https://corrosion-corint.ch/" TargetMode="External"/></Relationships>
</file>

<file path=ppt/slides/_rels/slide4.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diagramLayout" Target="../diagrams/layout1.xml"/><Relationship Id="rId7" Type="http://schemas.openxmlformats.org/officeDocument/2006/relationships/image" Target="../media/image10.png"/><Relationship Id="rId2" Type="http://schemas.openxmlformats.org/officeDocument/2006/relationships/diagramData" Target="../diagrams/data1.xml"/><Relationship Id="rId1" Type="http://schemas.openxmlformats.org/officeDocument/2006/relationships/slideLayout" Target="../slideLayouts/slideLayout1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8" Type="http://schemas.openxmlformats.org/officeDocument/2006/relationships/diagramLayout" Target="../diagrams/layout4.xml"/><Relationship Id="rId3" Type="http://schemas.openxmlformats.org/officeDocument/2006/relationships/diagramLayout" Target="../diagrams/layout3.xml"/><Relationship Id="rId7" Type="http://schemas.openxmlformats.org/officeDocument/2006/relationships/diagramData" Target="../diagrams/data4.xml"/><Relationship Id="rId2" Type="http://schemas.openxmlformats.org/officeDocument/2006/relationships/diagramData" Target="../diagrams/data3.xml"/><Relationship Id="rId1" Type="http://schemas.openxmlformats.org/officeDocument/2006/relationships/slideLayout" Target="../slideLayouts/slideLayout12.xml"/><Relationship Id="rId6" Type="http://schemas.microsoft.com/office/2007/relationships/diagramDrawing" Target="../diagrams/drawing3.xml"/><Relationship Id="rId11" Type="http://schemas.microsoft.com/office/2007/relationships/diagramDrawing" Target="../diagrams/drawing4.xml"/><Relationship Id="rId5" Type="http://schemas.openxmlformats.org/officeDocument/2006/relationships/diagramColors" Target="../diagrams/colors3.xml"/><Relationship Id="rId10" Type="http://schemas.openxmlformats.org/officeDocument/2006/relationships/diagramColors" Target="../diagrams/colors4.xml"/><Relationship Id="rId4" Type="http://schemas.openxmlformats.org/officeDocument/2006/relationships/diagramQuickStyle" Target="../diagrams/quickStyle3.xml"/><Relationship Id="rId9" Type="http://schemas.openxmlformats.org/officeDocument/2006/relationships/diagramQuickStyle" Target="../diagrams/quickStyle4.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image" Target="../media/image18.png"/><Relationship Id="rId1" Type="http://schemas.openxmlformats.org/officeDocument/2006/relationships/slideLayout" Target="../slideLayouts/slideLayout15.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8.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diagramLayout" Target="../diagrams/layout6.xml"/><Relationship Id="rId7" Type="http://schemas.openxmlformats.org/officeDocument/2006/relationships/image" Target="../media/image20.png"/><Relationship Id="rId2" Type="http://schemas.openxmlformats.org/officeDocument/2006/relationships/diagramData" Target="../diagrams/data6.xml"/><Relationship Id="rId1" Type="http://schemas.openxmlformats.org/officeDocument/2006/relationships/slideLayout" Target="../slideLayouts/slideLayout12.xml"/><Relationship Id="rId6" Type="http://schemas.microsoft.com/office/2007/relationships/diagramDrawing" Target="../diagrams/drawing6.xml"/><Relationship Id="rId5" Type="http://schemas.openxmlformats.org/officeDocument/2006/relationships/diagramColors" Target="../diagrams/colors6.xml"/><Relationship Id="rId10" Type="http://schemas.openxmlformats.org/officeDocument/2006/relationships/image" Target="../media/image23.png"/><Relationship Id="rId4" Type="http://schemas.openxmlformats.org/officeDocument/2006/relationships/diagramQuickStyle" Target="../diagrams/quickStyle6.xml"/><Relationship Id="rId9" Type="http://schemas.openxmlformats.org/officeDocument/2006/relationships/image" Target="../media/image22.png"/></Relationships>
</file>

<file path=ppt/slides/_rels/slide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2.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CC900B9-69A9-16D6-9DB4-FE565862D546}"/>
              </a:ext>
            </a:extLst>
          </p:cNvPr>
          <p:cNvSpPr>
            <a:spLocks noGrp="1"/>
          </p:cNvSpPr>
          <p:nvPr>
            <p:ph type="ctrTitle"/>
          </p:nvPr>
        </p:nvSpPr>
        <p:spPr>
          <a:xfrm>
            <a:off x="521368" y="1905000"/>
            <a:ext cx="8045451" cy="661500"/>
          </a:xfrm>
        </p:spPr>
        <p:txBody>
          <a:bodyPr/>
          <a:lstStyle/>
          <a:p>
            <a:r>
              <a:rPr lang="en-GB" sz="2800" i="1" dirty="0"/>
              <a:t>Bimodal Imaging Computed Tomography (CT) of the Steel Reinforced Concrete and the Archaeological Nail sampl</a:t>
            </a:r>
            <a:r>
              <a:rPr lang="en-GB" sz="2800" i="1" noProof="0" dirty="0"/>
              <a:t>e to study Corrosion.</a:t>
            </a:r>
          </a:p>
        </p:txBody>
      </p:sp>
      <p:sp>
        <p:nvSpPr>
          <p:cNvPr id="4" name="Untertitel 3">
            <a:extLst>
              <a:ext uri="{FF2B5EF4-FFF2-40B4-BE49-F238E27FC236}">
                <a16:creationId xmlns:a16="http://schemas.microsoft.com/office/drawing/2014/main" id="{3D77F561-BFB8-1E59-47CD-A856B202FFFE}"/>
              </a:ext>
            </a:extLst>
          </p:cNvPr>
          <p:cNvSpPr>
            <a:spLocks noGrp="1"/>
          </p:cNvSpPr>
          <p:nvPr>
            <p:ph type="subTitle" idx="1"/>
          </p:nvPr>
        </p:nvSpPr>
        <p:spPr>
          <a:xfrm>
            <a:off x="521368" y="2888940"/>
            <a:ext cx="8045451" cy="1080120"/>
          </a:xfrm>
        </p:spPr>
        <p:txBody>
          <a:bodyPr/>
          <a:lstStyle/>
          <a:p>
            <a:r>
              <a:rPr lang="en-GB" sz="2000" dirty="0"/>
              <a:t> </a:t>
            </a:r>
          </a:p>
          <a:p>
            <a:r>
              <a:rPr lang="en-GB" sz="2000" dirty="0"/>
              <a:t>Applied Materials Group, LNS</a:t>
            </a:r>
          </a:p>
          <a:p>
            <a:r>
              <a:rPr lang="en-GB" sz="2000" dirty="0"/>
              <a:t>Paul Scherrer </a:t>
            </a:r>
            <a:r>
              <a:rPr lang="en-GB" sz="2000" dirty="0" err="1"/>
              <a:t>Institut</a:t>
            </a:r>
            <a:endParaRPr lang="en-GB" sz="2000" dirty="0"/>
          </a:p>
          <a:p>
            <a:r>
              <a:rPr lang="en-GB" sz="2000" noProof="0" dirty="0"/>
              <a:t>(02 May 2024 – 30 Aug 2024)</a:t>
            </a:r>
          </a:p>
          <a:p>
            <a:endParaRPr lang="en-GB" sz="2000" noProof="0" dirty="0"/>
          </a:p>
          <a:p>
            <a:r>
              <a:rPr lang="en-GB" sz="2000" dirty="0"/>
              <a:t>Mentors: </a:t>
            </a:r>
            <a:r>
              <a:rPr lang="en-GB" sz="2000" dirty="0" err="1"/>
              <a:t>Dr.</a:t>
            </a:r>
            <a:r>
              <a:rPr lang="en-GB" sz="2000" dirty="0"/>
              <a:t> Mahdieh Shakoorioskooie, </a:t>
            </a:r>
            <a:br>
              <a:rPr lang="en-GB" sz="2000" dirty="0"/>
            </a:br>
            <a:r>
              <a:rPr lang="en-GB" sz="2000" dirty="0" err="1"/>
              <a:t>Dr.</a:t>
            </a:r>
            <a:r>
              <a:rPr lang="en-GB" sz="2000" dirty="0"/>
              <a:t> Markus Strobl</a:t>
            </a:r>
            <a:endParaRPr lang="en-GB" sz="2000" noProof="0" dirty="0"/>
          </a:p>
        </p:txBody>
      </p:sp>
      <p:sp>
        <p:nvSpPr>
          <p:cNvPr id="5" name="Textplatzhalter 4">
            <a:extLst>
              <a:ext uri="{FF2B5EF4-FFF2-40B4-BE49-F238E27FC236}">
                <a16:creationId xmlns:a16="http://schemas.microsoft.com/office/drawing/2014/main" id="{B939853F-959A-48E6-ACE2-F62A38A8EDAC}"/>
              </a:ext>
            </a:extLst>
          </p:cNvPr>
          <p:cNvSpPr>
            <a:spLocks noGrp="1"/>
          </p:cNvSpPr>
          <p:nvPr>
            <p:ph type="body" sz="quarter" idx="13"/>
          </p:nvPr>
        </p:nvSpPr>
        <p:spPr>
          <a:xfrm>
            <a:off x="533400" y="5841268"/>
            <a:ext cx="5292725" cy="288032"/>
          </a:xfrm>
        </p:spPr>
        <p:txBody>
          <a:bodyPr/>
          <a:lstStyle/>
          <a:p>
            <a:r>
              <a:rPr lang="en-GB" sz="2000" b="1" dirty="0"/>
              <a:t>Presented By: Ejan Khalifa</a:t>
            </a:r>
            <a:endParaRPr lang="en-GB" sz="2000" b="1" noProof="0" dirty="0"/>
          </a:p>
        </p:txBody>
      </p:sp>
      <p:sp>
        <p:nvSpPr>
          <p:cNvPr id="6" name="Textplatzhalter 5">
            <a:extLst>
              <a:ext uri="{FF2B5EF4-FFF2-40B4-BE49-F238E27FC236}">
                <a16:creationId xmlns:a16="http://schemas.microsoft.com/office/drawing/2014/main" id="{64E10A4B-A01C-C271-87F1-8054278DB45B}"/>
              </a:ext>
            </a:extLst>
          </p:cNvPr>
          <p:cNvSpPr>
            <a:spLocks noGrp="1"/>
          </p:cNvSpPr>
          <p:nvPr>
            <p:ph type="body" sz="quarter" idx="14"/>
          </p:nvPr>
        </p:nvSpPr>
        <p:spPr>
          <a:xfrm>
            <a:off x="533400" y="6129300"/>
            <a:ext cx="5292725" cy="252028"/>
          </a:xfrm>
        </p:spPr>
        <p:txBody>
          <a:bodyPr/>
          <a:lstStyle/>
          <a:p>
            <a:r>
              <a:rPr lang="en-GB" sz="2000" b="1" dirty="0" err="1"/>
              <a:t>Villigen</a:t>
            </a:r>
            <a:r>
              <a:rPr lang="en-GB" sz="2000" b="1" noProof="0" dirty="0"/>
              <a:t>, 0</a:t>
            </a:r>
            <a:r>
              <a:rPr lang="en-GB" sz="2000" b="1" dirty="0"/>
              <a:t>7 August</a:t>
            </a:r>
            <a:r>
              <a:rPr lang="en-GB" sz="2000" b="1" noProof="0" dirty="0"/>
              <a:t> 2024</a:t>
            </a:r>
          </a:p>
        </p:txBody>
      </p:sp>
    </p:spTree>
    <p:extLst>
      <p:ext uri="{BB962C8B-B14F-4D97-AF65-F5344CB8AC3E}">
        <p14:creationId xmlns:p14="http://schemas.microsoft.com/office/powerpoint/2010/main" val="3247902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A9986714-67AD-5DBC-D8D5-6445A8901E30}"/>
              </a:ext>
            </a:extLst>
          </p:cNvPr>
          <p:cNvSpPr>
            <a:spLocks noGrp="1"/>
          </p:cNvSpPr>
          <p:nvPr>
            <p:ph type="dt" sz="half" idx="10"/>
          </p:nvPr>
        </p:nvSpPr>
        <p:spPr/>
        <p:txBody>
          <a:bodyPr/>
          <a:lstStyle/>
          <a:p>
            <a:fld id="{65606DE8-6C41-4D92-B2CB-09ED7CAF9EB3}" type="datetime1">
              <a:rPr lang="de-CH" noProof="0" smtClean="0"/>
              <a:t>07.08.2024</a:t>
            </a:fld>
            <a:endParaRPr lang="en-GB" noProof="0" dirty="0"/>
          </a:p>
        </p:txBody>
      </p:sp>
      <p:sp>
        <p:nvSpPr>
          <p:cNvPr id="4" name="Footer Placeholder 3">
            <a:extLst>
              <a:ext uri="{FF2B5EF4-FFF2-40B4-BE49-F238E27FC236}">
                <a16:creationId xmlns:a16="http://schemas.microsoft.com/office/drawing/2014/main" id="{AAF69101-034F-435C-9ED0-AF56459CF314}"/>
              </a:ext>
            </a:extLst>
          </p:cNvPr>
          <p:cNvSpPr>
            <a:spLocks noGrp="1"/>
          </p:cNvSpPr>
          <p:nvPr>
            <p:ph type="ftr" sz="quarter" idx="11"/>
          </p:nvPr>
        </p:nvSpPr>
        <p:spPr/>
        <p:txBody>
          <a:bodyPr/>
          <a:lstStyle/>
          <a:p>
            <a:r>
              <a:rPr lang="en-US" noProof="0"/>
              <a:t>PSI Center for Neutron and Muon Sciences</a:t>
            </a:r>
            <a:endParaRPr lang="en-GB" noProof="0" dirty="0"/>
          </a:p>
        </p:txBody>
      </p:sp>
      <p:sp>
        <p:nvSpPr>
          <p:cNvPr id="5" name="Slide Number Placeholder 4">
            <a:extLst>
              <a:ext uri="{FF2B5EF4-FFF2-40B4-BE49-F238E27FC236}">
                <a16:creationId xmlns:a16="http://schemas.microsoft.com/office/drawing/2014/main" id="{BA4F67AF-BDB4-418E-B615-286B3FA019D5}"/>
              </a:ext>
            </a:extLst>
          </p:cNvPr>
          <p:cNvSpPr>
            <a:spLocks noGrp="1"/>
          </p:cNvSpPr>
          <p:nvPr>
            <p:ph type="sldNum" sz="quarter" idx="12"/>
          </p:nvPr>
        </p:nvSpPr>
        <p:spPr/>
        <p:txBody>
          <a:bodyPr/>
          <a:lstStyle/>
          <a:p>
            <a:fld id="{442AD375-037F-43D0-B059-5172DA06796A}" type="slidenum">
              <a:rPr lang="en-GB" noProof="0" smtClean="0"/>
              <a:pPr/>
              <a:t>10</a:t>
            </a:fld>
            <a:endParaRPr lang="en-GB" noProof="0" dirty="0"/>
          </a:p>
        </p:txBody>
      </p:sp>
      <p:sp>
        <p:nvSpPr>
          <p:cNvPr id="6" name="Title 5">
            <a:extLst>
              <a:ext uri="{FF2B5EF4-FFF2-40B4-BE49-F238E27FC236}">
                <a16:creationId xmlns:a16="http://schemas.microsoft.com/office/drawing/2014/main" id="{172E06A8-7422-70E5-A8A6-D7F7B251E0A3}"/>
              </a:ext>
            </a:extLst>
          </p:cNvPr>
          <p:cNvSpPr>
            <a:spLocks noGrp="1"/>
          </p:cNvSpPr>
          <p:nvPr>
            <p:ph type="title"/>
          </p:nvPr>
        </p:nvSpPr>
        <p:spPr/>
        <p:txBody>
          <a:bodyPr/>
          <a:lstStyle/>
          <a:p>
            <a:r>
              <a:rPr lang="en-US" dirty="0"/>
              <a:t>RESULTS – SEGMENTATION OF ARCHAEOLOGICAL NAIL SAMPLE</a:t>
            </a:r>
          </a:p>
        </p:txBody>
      </p:sp>
      <p:sp>
        <p:nvSpPr>
          <p:cNvPr id="12" name="TextBox 11">
            <a:extLst>
              <a:ext uri="{FF2B5EF4-FFF2-40B4-BE49-F238E27FC236}">
                <a16:creationId xmlns:a16="http://schemas.microsoft.com/office/drawing/2014/main" id="{998E3E1B-31F0-D739-812C-A0828E8D4609}"/>
              </a:ext>
            </a:extLst>
          </p:cNvPr>
          <p:cNvSpPr txBox="1"/>
          <p:nvPr/>
        </p:nvSpPr>
        <p:spPr>
          <a:xfrm>
            <a:off x="11691937" y="1600199"/>
            <a:ext cx="271463" cy="307777"/>
          </a:xfrm>
          <a:prstGeom prst="rect">
            <a:avLst/>
          </a:prstGeom>
          <a:noFill/>
        </p:spPr>
        <p:txBody>
          <a:bodyPr wrap="square" lIns="0" tIns="0" rIns="0" bIns="0" rtlCol="0">
            <a:spAutoFit/>
          </a:bodyPr>
          <a:lstStyle/>
          <a:p>
            <a:pPr algn="l"/>
            <a:r>
              <a:rPr lang="en-US" sz="2000" b="1" dirty="0">
                <a:solidFill>
                  <a:srgbClr val="FF0000"/>
                </a:solidFill>
              </a:rPr>
              <a:t>A</a:t>
            </a:r>
          </a:p>
        </p:txBody>
      </p:sp>
      <p:sp>
        <p:nvSpPr>
          <p:cNvPr id="13" name="TextBox 12">
            <a:extLst>
              <a:ext uri="{FF2B5EF4-FFF2-40B4-BE49-F238E27FC236}">
                <a16:creationId xmlns:a16="http://schemas.microsoft.com/office/drawing/2014/main" id="{8F258ED6-ACC9-9A1F-0AB8-BA4B3570F820}"/>
              </a:ext>
            </a:extLst>
          </p:cNvPr>
          <p:cNvSpPr txBox="1"/>
          <p:nvPr/>
        </p:nvSpPr>
        <p:spPr>
          <a:xfrm>
            <a:off x="11691937" y="3508290"/>
            <a:ext cx="542926" cy="307777"/>
          </a:xfrm>
          <a:prstGeom prst="rect">
            <a:avLst/>
          </a:prstGeom>
          <a:noFill/>
        </p:spPr>
        <p:txBody>
          <a:bodyPr wrap="square" lIns="0" tIns="0" rIns="0" bIns="0" rtlCol="0">
            <a:spAutoFit/>
          </a:bodyPr>
          <a:lstStyle/>
          <a:p>
            <a:pPr algn="l"/>
            <a:r>
              <a:rPr lang="en-US" sz="2000" b="1" dirty="0">
                <a:solidFill>
                  <a:srgbClr val="00B050"/>
                </a:solidFill>
              </a:rPr>
              <a:t>B</a:t>
            </a:r>
          </a:p>
        </p:txBody>
      </p:sp>
      <p:sp>
        <p:nvSpPr>
          <p:cNvPr id="14" name="TextBox 13">
            <a:extLst>
              <a:ext uri="{FF2B5EF4-FFF2-40B4-BE49-F238E27FC236}">
                <a16:creationId xmlns:a16="http://schemas.microsoft.com/office/drawing/2014/main" id="{0CB5DC8E-D9A5-A445-539E-E4342D8D29CC}"/>
              </a:ext>
            </a:extLst>
          </p:cNvPr>
          <p:cNvSpPr txBox="1"/>
          <p:nvPr/>
        </p:nvSpPr>
        <p:spPr>
          <a:xfrm>
            <a:off x="11691937" y="5378281"/>
            <a:ext cx="542926" cy="307777"/>
          </a:xfrm>
          <a:prstGeom prst="rect">
            <a:avLst/>
          </a:prstGeom>
          <a:noFill/>
        </p:spPr>
        <p:txBody>
          <a:bodyPr wrap="square" lIns="0" tIns="0" rIns="0" bIns="0" rtlCol="0">
            <a:spAutoFit/>
          </a:bodyPr>
          <a:lstStyle/>
          <a:p>
            <a:pPr algn="l"/>
            <a:r>
              <a:rPr lang="en-US" sz="2000" b="1" dirty="0">
                <a:solidFill>
                  <a:srgbClr val="00B0F0"/>
                </a:solidFill>
              </a:rPr>
              <a:t>C</a:t>
            </a:r>
          </a:p>
        </p:txBody>
      </p:sp>
      <p:sp>
        <p:nvSpPr>
          <p:cNvPr id="15" name="Rectangle: Rounded Corners 14">
            <a:extLst>
              <a:ext uri="{FF2B5EF4-FFF2-40B4-BE49-F238E27FC236}">
                <a16:creationId xmlns:a16="http://schemas.microsoft.com/office/drawing/2014/main" id="{1DA6325E-2A3C-EA6C-C337-3B5D67E20AEA}"/>
              </a:ext>
            </a:extLst>
          </p:cNvPr>
          <p:cNvSpPr/>
          <p:nvPr/>
        </p:nvSpPr>
        <p:spPr>
          <a:xfrm>
            <a:off x="1046956" y="3857600"/>
            <a:ext cx="3171825" cy="1702643"/>
          </a:xfrm>
          <a:prstGeom prst="round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i="1" dirty="0"/>
              <a:t>K-means produces hard boundaries which might be inaccurate. </a:t>
            </a:r>
          </a:p>
        </p:txBody>
      </p:sp>
      <p:pic>
        <p:nvPicPr>
          <p:cNvPr id="17" name="Picture 16">
            <a:extLst>
              <a:ext uri="{FF2B5EF4-FFF2-40B4-BE49-F238E27FC236}">
                <a16:creationId xmlns:a16="http://schemas.microsoft.com/office/drawing/2014/main" id="{BA3267FD-D689-9A2D-E7FE-6F41C61E0312}"/>
              </a:ext>
            </a:extLst>
          </p:cNvPr>
          <p:cNvPicPr>
            <a:picLocks noChangeAspect="1"/>
          </p:cNvPicPr>
          <p:nvPr/>
        </p:nvPicPr>
        <p:blipFill>
          <a:blip r:embed="rId2"/>
          <a:stretch>
            <a:fillRect/>
          </a:stretch>
        </p:blipFill>
        <p:spPr>
          <a:xfrm>
            <a:off x="5943600" y="738643"/>
            <a:ext cx="5649327" cy="5841061"/>
          </a:xfrm>
          <a:prstGeom prst="rect">
            <a:avLst/>
          </a:prstGeom>
        </p:spPr>
      </p:pic>
      <p:sp>
        <p:nvSpPr>
          <p:cNvPr id="18" name="TextBox 17">
            <a:extLst>
              <a:ext uri="{FF2B5EF4-FFF2-40B4-BE49-F238E27FC236}">
                <a16:creationId xmlns:a16="http://schemas.microsoft.com/office/drawing/2014/main" id="{C1BDD9A4-AA6B-2657-C550-58AC1EB4BD79}"/>
              </a:ext>
            </a:extLst>
          </p:cNvPr>
          <p:cNvSpPr txBox="1"/>
          <p:nvPr/>
        </p:nvSpPr>
        <p:spPr>
          <a:xfrm>
            <a:off x="1537890" y="1611395"/>
            <a:ext cx="3200400" cy="1723549"/>
          </a:xfrm>
          <a:prstGeom prst="rect">
            <a:avLst/>
          </a:prstGeom>
          <a:noFill/>
        </p:spPr>
        <p:txBody>
          <a:bodyPr wrap="square" lIns="0" tIns="0" rIns="0" bIns="0" rtlCol="0">
            <a:spAutoFit/>
          </a:bodyPr>
          <a:lstStyle/>
          <a:p>
            <a:pPr algn="l"/>
            <a:endParaRPr lang="en-US" dirty="0"/>
          </a:p>
          <a:p>
            <a:pPr algn="l"/>
            <a:r>
              <a:rPr lang="en-US" b="1" dirty="0">
                <a:solidFill>
                  <a:srgbClr val="FF0000"/>
                </a:solidFill>
              </a:rPr>
              <a:t>A = K-means</a:t>
            </a:r>
          </a:p>
          <a:p>
            <a:pPr algn="l"/>
            <a:r>
              <a:rPr lang="en-US" b="1" dirty="0">
                <a:solidFill>
                  <a:srgbClr val="00B050"/>
                </a:solidFill>
              </a:rPr>
              <a:t>B = GMM</a:t>
            </a:r>
          </a:p>
          <a:p>
            <a:pPr algn="l"/>
            <a:r>
              <a:rPr lang="en-US" b="1" dirty="0">
                <a:solidFill>
                  <a:srgbClr val="00B0F0"/>
                </a:solidFill>
              </a:rPr>
              <a:t>C  = Fuzzy c-means</a:t>
            </a:r>
          </a:p>
          <a:p>
            <a:pPr algn="l"/>
            <a:endParaRPr lang="en-US" sz="2000" dirty="0"/>
          </a:p>
          <a:p>
            <a:pPr algn="l"/>
            <a:endParaRPr lang="en-US" sz="2000" dirty="0"/>
          </a:p>
        </p:txBody>
      </p:sp>
    </p:spTree>
    <p:extLst>
      <p:ext uri="{BB962C8B-B14F-4D97-AF65-F5344CB8AC3E}">
        <p14:creationId xmlns:p14="http://schemas.microsoft.com/office/powerpoint/2010/main" val="37707198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32F8ACE4-B3E8-45DF-C718-1F7154184DD7}"/>
              </a:ext>
            </a:extLst>
          </p:cNvPr>
          <p:cNvPicPr>
            <a:picLocks noGrp="1" noChangeAspect="1"/>
          </p:cNvPicPr>
          <p:nvPr>
            <p:ph idx="1"/>
          </p:nvPr>
        </p:nvPicPr>
        <p:blipFill>
          <a:blip r:embed="rId2"/>
          <a:stretch>
            <a:fillRect/>
          </a:stretch>
        </p:blipFill>
        <p:spPr>
          <a:xfrm>
            <a:off x="695325" y="914400"/>
            <a:ext cx="5715000" cy="1981200"/>
          </a:xfrm>
          <a:prstGeom prst="rect">
            <a:avLst/>
          </a:prstGeom>
        </p:spPr>
      </p:pic>
      <p:sp>
        <p:nvSpPr>
          <p:cNvPr id="3" name="Date Placeholder 2">
            <a:extLst>
              <a:ext uri="{FF2B5EF4-FFF2-40B4-BE49-F238E27FC236}">
                <a16:creationId xmlns:a16="http://schemas.microsoft.com/office/drawing/2014/main" id="{F74B3338-652C-EA40-7F7F-FB6AF5C79C22}"/>
              </a:ext>
            </a:extLst>
          </p:cNvPr>
          <p:cNvSpPr>
            <a:spLocks noGrp="1"/>
          </p:cNvSpPr>
          <p:nvPr>
            <p:ph type="dt" sz="half" idx="10"/>
          </p:nvPr>
        </p:nvSpPr>
        <p:spPr/>
        <p:txBody>
          <a:bodyPr/>
          <a:lstStyle/>
          <a:p>
            <a:fld id="{65606DE8-6C41-4D92-B2CB-09ED7CAF9EB3}" type="datetime1">
              <a:rPr lang="de-CH" noProof="0" smtClean="0"/>
              <a:t>07.08.2024</a:t>
            </a:fld>
            <a:endParaRPr lang="en-GB" noProof="0" dirty="0"/>
          </a:p>
        </p:txBody>
      </p:sp>
      <p:sp>
        <p:nvSpPr>
          <p:cNvPr id="4" name="Footer Placeholder 3">
            <a:extLst>
              <a:ext uri="{FF2B5EF4-FFF2-40B4-BE49-F238E27FC236}">
                <a16:creationId xmlns:a16="http://schemas.microsoft.com/office/drawing/2014/main" id="{A760654E-9A3E-2353-DAE1-CCA2A0A367F1}"/>
              </a:ext>
            </a:extLst>
          </p:cNvPr>
          <p:cNvSpPr>
            <a:spLocks noGrp="1"/>
          </p:cNvSpPr>
          <p:nvPr>
            <p:ph type="ftr" sz="quarter" idx="11"/>
          </p:nvPr>
        </p:nvSpPr>
        <p:spPr/>
        <p:txBody>
          <a:bodyPr/>
          <a:lstStyle/>
          <a:p>
            <a:r>
              <a:rPr lang="en-US" noProof="0" dirty="0"/>
              <a:t>PSI Center for Neutron and Muon Sciences</a:t>
            </a:r>
            <a:endParaRPr lang="en-GB" noProof="0" dirty="0"/>
          </a:p>
        </p:txBody>
      </p:sp>
      <p:sp>
        <p:nvSpPr>
          <p:cNvPr id="5" name="Slide Number Placeholder 4">
            <a:extLst>
              <a:ext uri="{FF2B5EF4-FFF2-40B4-BE49-F238E27FC236}">
                <a16:creationId xmlns:a16="http://schemas.microsoft.com/office/drawing/2014/main" id="{32044EC8-04A9-F9D6-3EDE-7A4784231B31}"/>
              </a:ext>
            </a:extLst>
          </p:cNvPr>
          <p:cNvSpPr>
            <a:spLocks noGrp="1"/>
          </p:cNvSpPr>
          <p:nvPr>
            <p:ph type="sldNum" sz="quarter" idx="12"/>
          </p:nvPr>
        </p:nvSpPr>
        <p:spPr/>
        <p:txBody>
          <a:bodyPr/>
          <a:lstStyle/>
          <a:p>
            <a:fld id="{442AD375-037F-43D0-B059-5172DA06796A}" type="slidenum">
              <a:rPr lang="en-GB" noProof="0" smtClean="0"/>
              <a:pPr/>
              <a:t>11</a:t>
            </a:fld>
            <a:endParaRPr lang="en-GB" noProof="0" dirty="0"/>
          </a:p>
        </p:txBody>
      </p:sp>
      <p:sp>
        <p:nvSpPr>
          <p:cNvPr id="6" name="Title 5">
            <a:extLst>
              <a:ext uri="{FF2B5EF4-FFF2-40B4-BE49-F238E27FC236}">
                <a16:creationId xmlns:a16="http://schemas.microsoft.com/office/drawing/2014/main" id="{70EF0D36-5BAF-3BCC-BE30-F60262EA08C9}"/>
              </a:ext>
            </a:extLst>
          </p:cNvPr>
          <p:cNvSpPr>
            <a:spLocks noGrp="1"/>
          </p:cNvSpPr>
          <p:nvPr>
            <p:ph type="title"/>
          </p:nvPr>
        </p:nvSpPr>
        <p:spPr/>
        <p:txBody>
          <a:bodyPr/>
          <a:lstStyle/>
          <a:p>
            <a:r>
              <a:rPr lang="en-US" dirty="0"/>
              <a:t>FORWARD PLANS</a:t>
            </a:r>
          </a:p>
        </p:txBody>
      </p:sp>
      <p:pic>
        <p:nvPicPr>
          <p:cNvPr id="8" name="Picture 7">
            <a:extLst>
              <a:ext uri="{FF2B5EF4-FFF2-40B4-BE49-F238E27FC236}">
                <a16:creationId xmlns:a16="http://schemas.microsoft.com/office/drawing/2014/main" id="{BC071288-83AF-6A44-E585-980F56920E0A}"/>
              </a:ext>
            </a:extLst>
          </p:cNvPr>
          <p:cNvPicPr>
            <a:picLocks noChangeAspect="1"/>
          </p:cNvPicPr>
          <p:nvPr/>
        </p:nvPicPr>
        <p:blipFill>
          <a:blip r:embed="rId3"/>
          <a:stretch>
            <a:fillRect/>
          </a:stretch>
        </p:blipFill>
        <p:spPr>
          <a:xfrm>
            <a:off x="6858000" y="950495"/>
            <a:ext cx="4876800" cy="3437384"/>
          </a:xfrm>
          <a:prstGeom prst="rect">
            <a:avLst/>
          </a:prstGeom>
        </p:spPr>
      </p:pic>
      <p:sp>
        <p:nvSpPr>
          <p:cNvPr id="2" name="TextBox 1">
            <a:extLst>
              <a:ext uri="{FF2B5EF4-FFF2-40B4-BE49-F238E27FC236}">
                <a16:creationId xmlns:a16="http://schemas.microsoft.com/office/drawing/2014/main" id="{EC5577AF-3D0C-F957-8030-427E2741FFAB}"/>
              </a:ext>
            </a:extLst>
          </p:cNvPr>
          <p:cNvSpPr txBox="1"/>
          <p:nvPr/>
        </p:nvSpPr>
        <p:spPr>
          <a:xfrm>
            <a:off x="609600" y="3147980"/>
            <a:ext cx="5714999" cy="2769989"/>
          </a:xfrm>
          <a:prstGeom prst="rect">
            <a:avLst/>
          </a:prstGeom>
          <a:noFill/>
        </p:spPr>
        <p:txBody>
          <a:bodyPr wrap="square" lIns="0" tIns="0" rIns="0" bIns="0" rtlCol="0">
            <a:spAutoFit/>
          </a:bodyPr>
          <a:lstStyle/>
          <a:p>
            <a:pPr algn="ctr"/>
            <a:r>
              <a:rPr lang="en-US" sz="1800" b="1" i="1" u="sng" dirty="0">
                <a:solidFill>
                  <a:srgbClr val="00B050"/>
                </a:solidFill>
                <a:effectLst/>
                <a:latin typeface="Aptos" panose="020B0004020202020204" pitchFamily="34" charset="0"/>
                <a:ea typeface="Times New Roman" panose="02020603050405020304" pitchFamily="18" charset="0"/>
                <a:cs typeface="Calibri" panose="020F0502020204030204" pitchFamily="34" charset="0"/>
              </a:rPr>
              <a:t>Comparison of Segmented Image with Optical Microscopy Image</a:t>
            </a:r>
          </a:p>
          <a:p>
            <a:pPr algn="ctr"/>
            <a:endParaRPr lang="en-US" sz="1800" b="1" i="1" u="sng" dirty="0">
              <a:solidFill>
                <a:srgbClr val="00B050"/>
              </a:solidFill>
              <a:effectLst/>
              <a:latin typeface="Aptos" panose="020B0004020202020204" pitchFamily="34" charset="0"/>
              <a:ea typeface="Times New Roman" panose="02020603050405020304" pitchFamily="18" charset="0"/>
              <a:cs typeface="Calibri" panose="020F0502020204030204" pitchFamily="34" charset="0"/>
            </a:endParaRPr>
          </a:p>
          <a:p>
            <a:pPr algn="just"/>
            <a:r>
              <a:rPr lang="en-US" sz="1800" b="1" i="1" u="sng" dirty="0">
                <a:solidFill>
                  <a:srgbClr val="000000"/>
                </a:solidFill>
                <a:effectLst/>
                <a:latin typeface="Aptos" panose="020B0004020202020204" pitchFamily="34" charset="0"/>
                <a:ea typeface="Times New Roman" panose="02020603050405020304" pitchFamily="18" charset="0"/>
                <a:cs typeface="Calibri" panose="020F0502020204030204" pitchFamily="34" charset="0"/>
              </a:rPr>
              <a:t>Fig. Ref.:</a:t>
            </a:r>
            <a:r>
              <a:rPr lang="en-US" sz="1800" b="1" i="1" dirty="0">
                <a:solidFill>
                  <a:srgbClr val="000000"/>
                </a:solidFill>
                <a:effectLst/>
                <a:latin typeface="Aptos" panose="020B0004020202020204" pitchFamily="34" charset="0"/>
                <a:ea typeface="Times New Roman" panose="02020603050405020304" pitchFamily="18" charset="0"/>
                <a:cs typeface="Calibri" panose="020F0502020204030204" pitchFamily="34" charset="0"/>
              </a:rPr>
              <a:t> </a:t>
            </a:r>
            <a:r>
              <a:rPr lang="en-US" sz="1800" i="1" dirty="0" err="1">
                <a:solidFill>
                  <a:srgbClr val="FF0000"/>
                </a:solidFill>
                <a:effectLst/>
                <a:latin typeface="Aptos" panose="020B0004020202020204" pitchFamily="34" charset="0"/>
                <a:ea typeface="Times New Roman" panose="02020603050405020304" pitchFamily="18" charset="0"/>
                <a:cs typeface="Calibri" panose="020F0502020204030204" pitchFamily="34" charset="0"/>
              </a:rPr>
              <a:t>Cocen</a:t>
            </a:r>
            <a:r>
              <a:rPr lang="en-US" sz="1800" i="1" dirty="0">
                <a:solidFill>
                  <a:srgbClr val="FF0000"/>
                </a:solidFill>
                <a:effectLst/>
                <a:latin typeface="Aptos" panose="020B0004020202020204" pitchFamily="34" charset="0"/>
                <a:ea typeface="Times New Roman" panose="02020603050405020304" pitchFamily="18" charset="0"/>
                <a:cs typeface="Calibri" panose="020F0502020204030204" pitchFamily="34" charset="0"/>
              </a:rPr>
              <a:t>, O., Shakoorioskooie, M., et al. (2024), "Future from the Past: Long-term Corrosion of Iron Analyzed using Bimodal Neutron and X-ray CT", Presented at the 12th World Conference on Neutron Radiography (WCNR-12), Idaho Falls, Idaho, USA, June 2-7, 2024. Submitted to Springer Nature – Springer Proceedings in Physics.</a:t>
            </a:r>
            <a:endParaRPr lang="en-US" sz="2000" i="1" dirty="0">
              <a:solidFill>
                <a:srgbClr val="FF0000"/>
              </a:solidFill>
            </a:endParaRPr>
          </a:p>
        </p:txBody>
      </p:sp>
      <p:sp>
        <p:nvSpPr>
          <p:cNvPr id="9" name="TextBox 8">
            <a:extLst>
              <a:ext uri="{FF2B5EF4-FFF2-40B4-BE49-F238E27FC236}">
                <a16:creationId xmlns:a16="http://schemas.microsoft.com/office/drawing/2014/main" id="{5F0E1466-BEC9-B8E4-8525-085376C7ED6C}"/>
              </a:ext>
            </a:extLst>
          </p:cNvPr>
          <p:cNvSpPr txBox="1"/>
          <p:nvPr/>
        </p:nvSpPr>
        <p:spPr>
          <a:xfrm>
            <a:off x="7086600" y="4478787"/>
            <a:ext cx="4876800" cy="1107996"/>
          </a:xfrm>
          <a:prstGeom prst="rect">
            <a:avLst/>
          </a:prstGeom>
          <a:noFill/>
        </p:spPr>
        <p:txBody>
          <a:bodyPr wrap="square" lIns="0" tIns="0" rIns="0" bIns="0" rtlCol="0">
            <a:spAutoFit/>
          </a:bodyPr>
          <a:lstStyle/>
          <a:p>
            <a:pPr algn="ctr"/>
            <a:r>
              <a:rPr lang="en-US" b="1" i="1" u="sng" dirty="0">
                <a:solidFill>
                  <a:srgbClr val="00B050"/>
                </a:solidFill>
                <a:effectLst/>
                <a:latin typeface="Aptos" panose="020B0004020202020204" pitchFamily="34" charset="0"/>
                <a:ea typeface="Times New Roman" panose="02020603050405020304" pitchFamily="18" charset="0"/>
                <a:cs typeface="Calibri" panose="020F0502020204030204" pitchFamily="34" charset="0"/>
              </a:rPr>
              <a:t>Statistical Analysis</a:t>
            </a:r>
          </a:p>
          <a:p>
            <a:pPr algn="ctr"/>
            <a:endParaRPr lang="en-US" b="1" i="1" u="sng" dirty="0">
              <a:solidFill>
                <a:srgbClr val="00B050"/>
              </a:solidFill>
              <a:effectLst/>
              <a:latin typeface="Aptos" panose="020B0004020202020204" pitchFamily="34" charset="0"/>
              <a:ea typeface="Times New Roman" panose="02020603050405020304" pitchFamily="18" charset="0"/>
              <a:cs typeface="Calibri" panose="020F0502020204030204" pitchFamily="34" charset="0"/>
            </a:endParaRPr>
          </a:p>
          <a:p>
            <a:pPr algn="l"/>
            <a:r>
              <a:rPr lang="en-US" b="1" i="1" u="sng" dirty="0">
                <a:solidFill>
                  <a:srgbClr val="000000"/>
                </a:solidFill>
                <a:effectLst/>
                <a:latin typeface="Aptos" panose="020B0004020202020204" pitchFamily="34" charset="0"/>
                <a:ea typeface="Times New Roman" panose="02020603050405020304" pitchFamily="18" charset="0"/>
                <a:cs typeface="Calibri" panose="020F0502020204030204" pitchFamily="34" charset="0"/>
              </a:rPr>
              <a:t>Fig. Courtesy:</a:t>
            </a:r>
            <a:r>
              <a:rPr lang="en-US" b="1" i="1" dirty="0">
                <a:solidFill>
                  <a:srgbClr val="000000"/>
                </a:solidFill>
                <a:effectLst/>
                <a:latin typeface="Aptos" panose="020B0004020202020204" pitchFamily="34" charset="0"/>
                <a:ea typeface="Times New Roman" panose="02020603050405020304" pitchFamily="18" charset="0"/>
                <a:cs typeface="Calibri" panose="020F0502020204030204" pitchFamily="34" charset="0"/>
              </a:rPr>
              <a:t>  </a:t>
            </a:r>
            <a:r>
              <a:rPr lang="en-US" i="1" dirty="0">
                <a:solidFill>
                  <a:srgbClr val="FF0000"/>
                </a:solidFill>
                <a:effectLst/>
                <a:latin typeface="Aptos" panose="020B0004020202020204" pitchFamily="34" charset="0"/>
                <a:ea typeface="Times New Roman" panose="02020603050405020304" pitchFamily="18" charset="0"/>
                <a:cs typeface="Calibri" panose="020F0502020204030204" pitchFamily="34" charset="0"/>
              </a:rPr>
              <a:t>Dr. Mahdieh Shakoorioskooie, Applied Materials Group, LNS, PSI.</a:t>
            </a:r>
            <a:endParaRPr lang="en-US" dirty="0">
              <a:solidFill>
                <a:srgbClr val="FF0000"/>
              </a:solidFill>
            </a:endParaRPr>
          </a:p>
        </p:txBody>
      </p:sp>
    </p:spTree>
    <p:extLst>
      <p:ext uri="{BB962C8B-B14F-4D97-AF65-F5344CB8AC3E}">
        <p14:creationId xmlns:p14="http://schemas.microsoft.com/office/powerpoint/2010/main" val="1013341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a:extLst>
              <a:ext uri="{FF2B5EF4-FFF2-40B4-BE49-F238E27FC236}">
                <a16:creationId xmlns:a16="http://schemas.microsoft.com/office/drawing/2014/main" id="{7E0940BD-064F-E929-1712-CF2ABAABD53E}"/>
              </a:ext>
            </a:extLst>
          </p:cNvPr>
          <p:cNvGraphicFramePr>
            <a:graphicFrameLocks noGrp="1"/>
          </p:cNvGraphicFramePr>
          <p:nvPr>
            <p:ph idx="1"/>
            <p:extLst>
              <p:ext uri="{D42A27DB-BD31-4B8C-83A1-F6EECF244321}">
                <p14:modId xmlns:p14="http://schemas.microsoft.com/office/powerpoint/2010/main" val="3791615171"/>
              </p:ext>
            </p:extLst>
          </p:nvPr>
        </p:nvGraphicFramePr>
        <p:xfrm>
          <a:off x="-540711" y="849170"/>
          <a:ext cx="7524750" cy="51596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Date Placeholder 2">
            <a:extLst>
              <a:ext uri="{FF2B5EF4-FFF2-40B4-BE49-F238E27FC236}">
                <a16:creationId xmlns:a16="http://schemas.microsoft.com/office/drawing/2014/main" id="{F851321F-A745-AB71-EC13-4EF30E0C5E4C}"/>
              </a:ext>
            </a:extLst>
          </p:cNvPr>
          <p:cNvSpPr>
            <a:spLocks noGrp="1"/>
          </p:cNvSpPr>
          <p:nvPr>
            <p:ph type="dt" sz="half" idx="10"/>
          </p:nvPr>
        </p:nvSpPr>
        <p:spPr/>
        <p:txBody>
          <a:bodyPr/>
          <a:lstStyle/>
          <a:p>
            <a:fld id="{65606DE8-6C41-4D92-B2CB-09ED7CAF9EB3}" type="datetime1">
              <a:rPr lang="de-CH" noProof="0" smtClean="0"/>
              <a:t>07.08.2024</a:t>
            </a:fld>
            <a:endParaRPr lang="en-GB" noProof="0" dirty="0"/>
          </a:p>
        </p:txBody>
      </p:sp>
      <p:sp>
        <p:nvSpPr>
          <p:cNvPr id="4" name="Footer Placeholder 3">
            <a:extLst>
              <a:ext uri="{FF2B5EF4-FFF2-40B4-BE49-F238E27FC236}">
                <a16:creationId xmlns:a16="http://schemas.microsoft.com/office/drawing/2014/main" id="{8FD685AE-D2CA-E923-676E-FD9B51C564BA}"/>
              </a:ext>
            </a:extLst>
          </p:cNvPr>
          <p:cNvSpPr>
            <a:spLocks noGrp="1"/>
          </p:cNvSpPr>
          <p:nvPr>
            <p:ph type="ftr" sz="quarter" idx="11"/>
          </p:nvPr>
        </p:nvSpPr>
        <p:spPr/>
        <p:txBody>
          <a:bodyPr/>
          <a:lstStyle/>
          <a:p>
            <a:r>
              <a:rPr lang="en-US" noProof="0"/>
              <a:t>PSI Center for Neutron and Muon Sciences</a:t>
            </a:r>
            <a:endParaRPr lang="en-GB" noProof="0" dirty="0"/>
          </a:p>
        </p:txBody>
      </p:sp>
      <p:sp>
        <p:nvSpPr>
          <p:cNvPr id="5" name="Slide Number Placeholder 4">
            <a:extLst>
              <a:ext uri="{FF2B5EF4-FFF2-40B4-BE49-F238E27FC236}">
                <a16:creationId xmlns:a16="http://schemas.microsoft.com/office/drawing/2014/main" id="{149BCF0F-12FD-BC45-217C-C15AF2B61C4A}"/>
              </a:ext>
            </a:extLst>
          </p:cNvPr>
          <p:cNvSpPr>
            <a:spLocks noGrp="1"/>
          </p:cNvSpPr>
          <p:nvPr>
            <p:ph type="sldNum" sz="quarter" idx="12"/>
          </p:nvPr>
        </p:nvSpPr>
        <p:spPr/>
        <p:txBody>
          <a:bodyPr/>
          <a:lstStyle/>
          <a:p>
            <a:fld id="{442AD375-037F-43D0-B059-5172DA06796A}" type="slidenum">
              <a:rPr lang="en-GB" noProof="0" smtClean="0"/>
              <a:pPr/>
              <a:t>12</a:t>
            </a:fld>
            <a:endParaRPr lang="en-GB" noProof="0" dirty="0"/>
          </a:p>
        </p:txBody>
      </p:sp>
      <p:sp>
        <p:nvSpPr>
          <p:cNvPr id="6" name="Title 5">
            <a:extLst>
              <a:ext uri="{FF2B5EF4-FFF2-40B4-BE49-F238E27FC236}">
                <a16:creationId xmlns:a16="http://schemas.microsoft.com/office/drawing/2014/main" id="{FB68E1DF-9FEF-EE67-3633-050B0C3CD48C}"/>
              </a:ext>
            </a:extLst>
          </p:cNvPr>
          <p:cNvSpPr>
            <a:spLocks noGrp="1"/>
          </p:cNvSpPr>
          <p:nvPr>
            <p:ph type="title"/>
          </p:nvPr>
        </p:nvSpPr>
        <p:spPr/>
        <p:txBody>
          <a:bodyPr/>
          <a:lstStyle/>
          <a:p>
            <a:r>
              <a:rPr lang="en-US" dirty="0"/>
              <a:t>LEARNINGS</a:t>
            </a:r>
          </a:p>
        </p:txBody>
      </p:sp>
      <p:pic>
        <p:nvPicPr>
          <p:cNvPr id="11" name="Picture 10">
            <a:extLst>
              <a:ext uri="{FF2B5EF4-FFF2-40B4-BE49-F238E27FC236}">
                <a16:creationId xmlns:a16="http://schemas.microsoft.com/office/drawing/2014/main" id="{235735FD-BF8E-49FE-3A09-893837203854}"/>
              </a:ext>
            </a:extLst>
          </p:cNvPr>
          <p:cNvPicPr>
            <a:picLocks noChangeAspect="1"/>
          </p:cNvPicPr>
          <p:nvPr/>
        </p:nvPicPr>
        <p:blipFill>
          <a:blip r:embed="rId7"/>
          <a:stretch>
            <a:fillRect/>
          </a:stretch>
        </p:blipFill>
        <p:spPr>
          <a:xfrm>
            <a:off x="5637212" y="762000"/>
            <a:ext cx="5929648" cy="2237573"/>
          </a:xfrm>
          <a:prstGeom prst="rect">
            <a:avLst/>
          </a:prstGeom>
        </p:spPr>
      </p:pic>
      <p:graphicFrame>
        <p:nvGraphicFramePr>
          <p:cNvPr id="12" name="Diagram 11">
            <a:extLst>
              <a:ext uri="{FF2B5EF4-FFF2-40B4-BE49-F238E27FC236}">
                <a16:creationId xmlns:a16="http://schemas.microsoft.com/office/drawing/2014/main" id="{3684DC0E-72E0-CE6F-7787-B011C7328954}"/>
              </a:ext>
            </a:extLst>
          </p:cNvPr>
          <p:cNvGraphicFramePr/>
          <p:nvPr>
            <p:extLst>
              <p:ext uri="{D42A27DB-BD31-4B8C-83A1-F6EECF244321}">
                <p14:modId xmlns:p14="http://schemas.microsoft.com/office/powerpoint/2010/main" val="2303315938"/>
              </p:ext>
            </p:extLst>
          </p:nvPr>
        </p:nvGraphicFramePr>
        <p:xfrm>
          <a:off x="5157619" y="2999573"/>
          <a:ext cx="6500981" cy="3742267"/>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21582206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a:extLst>
              <a:ext uri="{FF2B5EF4-FFF2-40B4-BE49-F238E27FC236}">
                <a16:creationId xmlns:a16="http://schemas.microsoft.com/office/drawing/2014/main" id="{390EB9C6-07AC-5162-DA9B-7154FEEE97EB}"/>
              </a:ext>
            </a:extLst>
          </p:cNvPr>
          <p:cNvGraphicFramePr>
            <a:graphicFrameLocks noGrp="1"/>
          </p:cNvGraphicFramePr>
          <p:nvPr>
            <p:ph idx="1"/>
            <p:extLst>
              <p:ext uri="{D42A27DB-BD31-4B8C-83A1-F6EECF244321}">
                <p14:modId xmlns:p14="http://schemas.microsoft.com/office/powerpoint/2010/main" val="2433730116"/>
              </p:ext>
            </p:extLst>
          </p:nvPr>
        </p:nvGraphicFramePr>
        <p:xfrm>
          <a:off x="714375" y="1424348"/>
          <a:ext cx="11039475" cy="46446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Date Placeholder 2">
            <a:extLst>
              <a:ext uri="{FF2B5EF4-FFF2-40B4-BE49-F238E27FC236}">
                <a16:creationId xmlns:a16="http://schemas.microsoft.com/office/drawing/2014/main" id="{FA12E431-0E67-CC77-FF68-1A8A09014732}"/>
              </a:ext>
            </a:extLst>
          </p:cNvPr>
          <p:cNvSpPr>
            <a:spLocks noGrp="1"/>
          </p:cNvSpPr>
          <p:nvPr>
            <p:ph type="dt" sz="half" idx="10"/>
          </p:nvPr>
        </p:nvSpPr>
        <p:spPr/>
        <p:txBody>
          <a:bodyPr/>
          <a:lstStyle/>
          <a:p>
            <a:fld id="{65606DE8-6C41-4D92-B2CB-09ED7CAF9EB3}" type="datetime1">
              <a:rPr lang="de-CH" noProof="0" smtClean="0"/>
              <a:t>07.08.2024</a:t>
            </a:fld>
            <a:endParaRPr lang="en-GB" noProof="0" dirty="0"/>
          </a:p>
        </p:txBody>
      </p:sp>
      <p:sp>
        <p:nvSpPr>
          <p:cNvPr id="4" name="Footer Placeholder 3">
            <a:extLst>
              <a:ext uri="{FF2B5EF4-FFF2-40B4-BE49-F238E27FC236}">
                <a16:creationId xmlns:a16="http://schemas.microsoft.com/office/drawing/2014/main" id="{2B9A1790-933C-B51F-084B-DF4971B73E55}"/>
              </a:ext>
            </a:extLst>
          </p:cNvPr>
          <p:cNvSpPr>
            <a:spLocks noGrp="1"/>
          </p:cNvSpPr>
          <p:nvPr>
            <p:ph type="ftr" sz="quarter" idx="11"/>
          </p:nvPr>
        </p:nvSpPr>
        <p:spPr/>
        <p:txBody>
          <a:bodyPr/>
          <a:lstStyle/>
          <a:p>
            <a:r>
              <a:rPr lang="en-US" noProof="0"/>
              <a:t>PSI Center for Neutron and Muon Sciences</a:t>
            </a:r>
            <a:endParaRPr lang="en-GB" noProof="0" dirty="0"/>
          </a:p>
        </p:txBody>
      </p:sp>
      <p:sp>
        <p:nvSpPr>
          <p:cNvPr id="5" name="Slide Number Placeholder 4">
            <a:extLst>
              <a:ext uri="{FF2B5EF4-FFF2-40B4-BE49-F238E27FC236}">
                <a16:creationId xmlns:a16="http://schemas.microsoft.com/office/drawing/2014/main" id="{334EFE13-E54C-9389-B5F3-7D5C3881ED83}"/>
              </a:ext>
            </a:extLst>
          </p:cNvPr>
          <p:cNvSpPr>
            <a:spLocks noGrp="1"/>
          </p:cNvSpPr>
          <p:nvPr>
            <p:ph type="sldNum" sz="quarter" idx="12"/>
          </p:nvPr>
        </p:nvSpPr>
        <p:spPr/>
        <p:txBody>
          <a:bodyPr/>
          <a:lstStyle/>
          <a:p>
            <a:fld id="{442AD375-037F-43D0-B059-5172DA06796A}" type="slidenum">
              <a:rPr lang="en-GB" noProof="0" smtClean="0"/>
              <a:pPr/>
              <a:t>13</a:t>
            </a:fld>
            <a:endParaRPr lang="en-GB" noProof="0" dirty="0"/>
          </a:p>
        </p:txBody>
      </p:sp>
      <p:sp>
        <p:nvSpPr>
          <p:cNvPr id="6" name="Title 5">
            <a:extLst>
              <a:ext uri="{FF2B5EF4-FFF2-40B4-BE49-F238E27FC236}">
                <a16:creationId xmlns:a16="http://schemas.microsoft.com/office/drawing/2014/main" id="{4B87A460-070B-D51E-C73C-5F75AD4FE3E7}"/>
              </a:ext>
            </a:extLst>
          </p:cNvPr>
          <p:cNvSpPr>
            <a:spLocks noGrp="1"/>
          </p:cNvSpPr>
          <p:nvPr>
            <p:ph type="title"/>
          </p:nvPr>
        </p:nvSpPr>
        <p:spPr>
          <a:xfrm>
            <a:off x="695325" y="383814"/>
            <a:ext cx="8964613" cy="810444"/>
          </a:xfrm>
        </p:spPr>
        <p:txBody>
          <a:bodyPr/>
          <a:lstStyle/>
          <a:p>
            <a:r>
              <a:rPr lang="en-US" dirty="0"/>
              <a:t>SUMMARY / CONCLUSION</a:t>
            </a:r>
          </a:p>
        </p:txBody>
      </p:sp>
    </p:spTree>
    <p:extLst>
      <p:ext uri="{BB962C8B-B14F-4D97-AF65-F5344CB8AC3E}">
        <p14:creationId xmlns:p14="http://schemas.microsoft.com/office/powerpoint/2010/main" val="618892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B755B27-0621-F770-5E93-CA58325E38D5}"/>
              </a:ext>
            </a:extLst>
          </p:cNvPr>
          <p:cNvSpPr>
            <a:spLocks noGrp="1"/>
          </p:cNvSpPr>
          <p:nvPr>
            <p:ph idx="1"/>
          </p:nvPr>
        </p:nvSpPr>
        <p:spPr>
          <a:xfrm>
            <a:off x="457201" y="1106692"/>
            <a:ext cx="11125200" cy="4644616"/>
          </a:xfrm>
        </p:spPr>
        <p:txBody>
          <a:bodyPr/>
          <a:lstStyle/>
          <a:p>
            <a:pPr marL="228600" marR="0" algn="just">
              <a:lnSpc>
                <a:spcPct val="115000"/>
              </a:lnSpc>
              <a:spcBef>
                <a:spcPts val="0"/>
              </a:spcBef>
              <a:spcAft>
                <a:spcPts val="0"/>
              </a:spcAft>
            </a:pPr>
            <a:r>
              <a:rPr lang="de-CH" sz="1400" dirty="0">
                <a:effectLst/>
                <a:latin typeface="Calibri" panose="020F0502020204030204" pitchFamily="34" charset="0"/>
                <a:ea typeface="Calibri" panose="020F0502020204030204" pitchFamily="34" charset="0"/>
                <a:cs typeface="Calibri" panose="020F0502020204030204" pitchFamily="34" charset="0"/>
              </a:rPr>
              <a:t>M. </a:t>
            </a:r>
            <a:r>
              <a:rPr lang="de-CH" sz="1400" dirty="0">
                <a:latin typeface="Calibri" panose="020F0502020204030204" pitchFamily="34" charset="0"/>
                <a:ea typeface="Calibri" panose="020F0502020204030204" pitchFamily="34" charset="0"/>
                <a:cs typeface="Calibri" panose="020F0502020204030204" pitchFamily="34" charset="0"/>
              </a:rPr>
              <a:t>Angst, T. </a:t>
            </a:r>
            <a:r>
              <a:rPr lang="de-CH" sz="1400" dirty="0" err="1">
                <a:latin typeface="Calibri" panose="020F0502020204030204" pitchFamily="34" charset="0"/>
                <a:ea typeface="Calibri" panose="020F0502020204030204" pitchFamily="34" charset="0"/>
                <a:cs typeface="Calibri" panose="020F0502020204030204" pitchFamily="34" charset="0"/>
              </a:rPr>
              <a:t>Bruckel</a:t>
            </a:r>
            <a:r>
              <a:rPr lang="de-CH" sz="1400" dirty="0">
                <a:latin typeface="Calibri" panose="020F0502020204030204" pitchFamily="34" charset="0"/>
                <a:ea typeface="Calibri" panose="020F0502020204030204" pitchFamily="34" charset="0"/>
                <a:cs typeface="Calibri" panose="020F0502020204030204" pitchFamily="34" charset="0"/>
              </a:rPr>
              <a:t>, D. Richter, R. Zorn, </a:t>
            </a:r>
            <a:r>
              <a:rPr lang="de-CH" sz="1400" dirty="0" err="1">
                <a:latin typeface="Calibri" panose="020F0502020204030204" pitchFamily="34" charset="0"/>
                <a:ea typeface="Calibri" panose="020F0502020204030204" pitchFamily="34" charset="0"/>
                <a:cs typeface="Calibri" panose="020F0502020204030204" pitchFamily="34" charset="0"/>
              </a:rPr>
              <a:t>Scattering</a:t>
            </a:r>
            <a:r>
              <a:rPr lang="de-CH" sz="1400" dirty="0">
                <a:latin typeface="Calibri" panose="020F0502020204030204" pitchFamily="34" charset="0"/>
                <a:ea typeface="Calibri" panose="020F0502020204030204" pitchFamily="34" charset="0"/>
                <a:cs typeface="Calibri" panose="020F0502020204030204" pitchFamily="34" charset="0"/>
              </a:rPr>
              <a:t> </a:t>
            </a:r>
            <a:r>
              <a:rPr lang="de-CH" sz="1400" dirty="0" err="1">
                <a:latin typeface="Calibri" panose="020F0502020204030204" pitchFamily="34" charset="0"/>
                <a:ea typeface="Calibri" panose="020F0502020204030204" pitchFamily="34" charset="0"/>
                <a:cs typeface="Calibri" panose="020F0502020204030204" pitchFamily="34" charset="0"/>
              </a:rPr>
              <a:t>methods</a:t>
            </a:r>
            <a:r>
              <a:rPr lang="de-CH" sz="1400" dirty="0">
                <a:latin typeface="Calibri" panose="020F0502020204030204" pitchFamily="34" charset="0"/>
                <a:ea typeface="Calibri" panose="020F0502020204030204" pitchFamily="34" charset="0"/>
                <a:cs typeface="Calibri" panose="020F0502020204030204" pitchFamily="34" charset="0"/>
              </a:rPr>
              <a:t> </a:t>
            </a:r>
            <a:r>
              <a:rPr lang="de-CH" sz="1400" dirty="0" err="1">
                <a:latin typeface="Calibri" panose="020F0502020204030204" pitchFamily="34" charset="0"/>
                <a:ea typeface="Calibri" panose="020F0502020204030204" pitchFamily="34" charset="0"/>
                <a:cs typeface="Calibri" panose="020F0502020204030204" pitchFamily="34" charset="0"/>
              </a:rPr>
              <a:t>for</a:t>
            </a:r>
            <a:r>
              <a:rPr lang="de-CH" sz="1400" dirty="0">
                <a:latin typeface="Calibri" panose="020F0502020204030204" pitchFamily="34" charset="0"/>
                <a:ea typeface="Calibri" panose="020F0502020204030204" pitchFamily="34" charset="0"/>
                <a:cs typeface="Calibri" panose="020F0502020204030204" pitchFamily="34" charset="0"/>
              </a:rPr>
              <a:t> </a:t>
            </a:r>
            <a:r>
              <a:rPr lang="de-CH" sz="1400" dirty="0" err="1">
                <a:latin typeface="Calibri" panose="020F0502020204030204" pitchFamily="34" charset="0"/>
                <a:ea typeface="Calibri" panose="020F0502020204030204" pitchFamily="34" charset="0"/>
                <a:cs typeface="Calibri" panose="020F0502020204030204" pitchFamily="34" charset="0"/>
              </a:rPr>
              <a:t>condensed</a:t>
            </a:r>
            <a:r>
              <a:rPr lang="de-CH" sz="1400" dirty="0">
                <a:latin typeface="Calibri" panose="020F0502020204030204" pitchFamily="34" charset="0"/>
                <a:ea typeface="Calibri" panose="020F0502020204030204" pitchFamily="34" charset="0"/>
                <a:cs typeface="Calibri" panose="020F0502020204030204" pitchFamily="34" charset="0"/>
              </a:rPr>
              <a:t> matter </a:t>
            </a:r>
            <a:r>
              <a:rPr lang="de-CH" sz="1400" dirty="0" err="1">
                <a:latin typeface="Calibri" panose="020F0502020204030204" pitchFamily="34" charset="0"/>
                <a:ea typeface="Calibri" panose="020F0502020204030204" pitchFamily="34" charset="0"/>
                <a:cs typeface="Calibri" panose="020F0502020204030204" pitchFamily="34" charset="0"/>
              </a:rPr>
              <a:t>research</a:t>
            </a:r>
            <a:r>
              <a:rPr lang="de-CH" sz="1400" dirty="0">
                <a:latin typeface="Calibri" panose="020F0502020204030204" pitchFamily="34" charset="0"/>
                <a:ea typeface="Calibri" panose="020F0502020204030204" pitchFamily="34" charset="0"/>
                <a:cs typeface="Calibri" panose="020F0502020204030204" pitchFamily="34" charset="0"/>
              </a:rPr>
              <a:t> (2012).</a:t>
            </a:r>
            <a:endParaRPr lang="de-CH" sz="1400" dirty="0">
              <a:effectLst/>
              <a:latin typeface="Calibri" panose="020F0502020204030204" pitchFamily="34" charset="0"/>
              <a:ea typeface="Calibri" panose="020F0502020204030204" pitchFamily="34" charset="0"/>
              <a:cs typeface="Calibri" panose="020F0502020204030204" pitchFamily="34" charset="0"/>
            </a:endParaRPr>
          </a:p>
          <a:p>
            <a:pPr marL="228600" marR="0" algn="just">
              <a:lnSpc>
                <a:spcPct val="115000"/>
              </a:lnSpc>
              <a:spcBef>
                <a:spcPts val="0"/>
              </a:spcBef>
              <a:spcAft>
                <a:spcPts val="0"/>
              </a:spcAft>
            </a:pPr>
            <a:r>
              <a:rPr lang="de-CH" sz="1400" dirty="0">
                <a:effectLst/>
                <a:latin typeface="Calibri" panose="020F0502020204030204" pitchFamily="34" charset="0"/>
                <a:ea typeface="Calibri" panose="020F0502020204030204" pitchFamily="34" charset="0"/>
                <a:cs typeface="Calibri" panose="020F0502020204030204" pitchFamily="34" charset="0"/>
              </a:rPr>
              <a:t>Carminati, C., </a:t>
            </a:r>
            <a:r>
              <a:rPr lang="de-CH" sz="1400" dirty="0" err="1">
                <a:effectLst/>
                <a:latin typeface="Calibri" panose="020F0502020204030204" pitchFamily="34" charset="0"/>
                <a:ea typeface="Calibri" panose="020F0502020204030204" pitchFamily="34" charset="0"/>
                <a:cs typeface="Calibri" panose="020F0502020204030204" pitchFamily="34" charset="0"/>
              </a:rPr>
              <a:t>Boillat</a:t>
            </a:r>
            <a:r>
              <a:rPr lang="de-CH" sz="1400" dirty="0">
                <a:effectLst/>
                <a:latin typeface="Calibri" panose="020F0502020204030204" pitchFamily="34" charset="0"/>
                <a:ea typeface="Calibri" panose="020F0502020204030204" pitchFamily="34" charset="0"/>
                <a:cs typeface="Calibri" panose="020F0502020204030204" pitchFamily="34" charset="0"/>
              </a:rPr>
              <a:t>, P., Schmid, F., Vontobel, P., </a:t>
            </a:r>
            <a:r>
              <a:rPr lang="de-CH" sz="1400" dirty="0" err="1">
                <a:effectLst/>
                <a:latin typeface="Calibri" panose="020F0502020204030204" pitchFamily="34" charset="0"/>
                <a:ea typeface="Calibri" panose="020F0502020204030204" pitchFamily="34" charset="0"/>
                <a:cs typeface="Calibri" panose="020F0502020204030204" pitchFamily="34" charset="0"/>
              </a:rPr>
              <a:t>Hovind</a:t>
            </a:r>
            <a:r>
              <a:rPr lang="de-CH" sz="1400" dirty="0">
                <a:effectLst/>
                <a:latin typeface="Calibri" panose="020F0502020204030204" pitchFamily="34" charset="0"/>
                <a:ea typeface="Calibri" panose="020F0502020204030204" pitchFamily="34" charset="0"/>
                <a:cs typeface="Calibri" panose="020F0502020204030204" pitchFamily="34" charset="0"/>
              </a:rPr>
              <a:t>, J., Morgano, M., </a:t>
            </a:r>
            <a:r>
              <a:rPr lang="de-CH" sz="1400" dirty="0" err="1">
                <a:effectLst/>
                <a:latin typeface="Calibri" panose="020F0502020204030204" pitchFamily="34" charset="0"/>
                <a:ea typeface="Calibri" panose="020F0502020204030204" pitchFamily="34" charset="0"/>
                <a:cs typeface="Calibri" panose="020F0502020204030204" pitchFamily="34" charset="0"/>
              </a:rPr>
              <a:t>Raventos</a:t>
            </a:r>
            <a:r>
              <a:rPr lang="de-CH" sz="1400" dirty="0">
                <a:effectLst/>
                <a:latin typeface="Calibri" panose="020F0502020204030204" pitchFamily="34" charset="0"/>
                <a:ea typeface="Calibri" panose="020F0502020204030204" pitchFamily="34" charset="0"/>
                <a:cs typeface="Calibri" panose="020F0502020204030204" pitchFamily="34" charset="0"/>
              </a:rPr>
              <a:t>, M., Siegwart, M., Mannes, D., </a:t>
            </a:r>
            <a:r>
              <a:rPr lang="de-CH" sz="1400" dirty="0" err="1">
                <a:effectLst/>
                <a:latin typeface="Calibri" panose="020F0502020204030204" pitchFamily="34" charset="0"/>
                <a:ea typeface="Calibri" panose="020F0502020204030204" pitchFamily="34" charset="0"/>
                <a:cs typeface="Calibri" panose="020F0502020204030204" pitchFamily="34" charset="0"/>
              </a:rPr>
              <a:t>Gruenzweig</a:t>
            </a:r>
            <a:r>
              <a:rPr lang="de-CH" sz="1400" dirty="0">
                <a:effectLst/>
                <a:latin typeface="Calibri" panose="020F0502020204030204" pitchFamily="34" charset="0"/>
                <a:ea typeface="Calibri" panose="020F0502020204030204" pitchFamily="34" charset="0"/>
                <a:cs typeface="Calibri" panose="020F0502020204030204" pitchFamily="34" charset="0"/>
              </a:rPr>
              <a:t>, C. and </a:t>
            </a:r>
            <a:r>
              <a:rPr lang="de-CH" sz="1400" dirty="0" err="1">
                <a:effectLst/>
                <a:latin typeface="Calibri" panose="020F0502020204030204" pitchFamily="34" charset="0"/>
                <a:ea typeface="Calibri" panose="020F0502020204030204" pitchFamily="34" charset="0"/>
                <a:cs typeface="Calibri" panose="020F0502020204030204" pitchFamily="34" charset="0"/>
              </a:rPr>
              <a:t>Trtik</a:t>
            </a:r>
            <a:r>
              <a:rPr lang="de-CH" sz="1400" dirty="0">
                <a:effectLst/>
                <a:latin typeface="Calibri" panose="020F0502020204030204" pitchFamily="34" charset="0"/>
                <a:ea typeface="Calibri" panose="020F0502020204030204" pitchFamily="34" charset="0"/>
                <a:cs typeface="Calibri" panose="020F0502020204030204" pitchFamily="34" charset="0"/>
              </a:rPr>
              <a:t>, P., 2019. </a:t>
            </a:r>
          </a:p>
          <a:p>
            <a:pPr marL="228600" marR="0" algn="just">
              <a:lnSpc>
                <a:spcPct val="115000"/>
              </a:lnSpc>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Implementation and assessment of the black body bias correction in quantitative neutron imaging. </a:t>
            </a:r>
            <a:r>
              <a:rPr lang="en-US" sz="1400" i="1" dirty="0" err="1">
                <a:effectLst/>
                <a:latin typeface="Calibri" panose="020F0502020204030204" pitchFamily="34" charset="0"/>
                <a:ea typeface="Calibri" panose="020F0502020204030204" pitchFamily="34" charset="0"/>
                <a:cs typeface="Calibri" panose="020F0502020204030204" pitchFamily="34" charset="0"/>
              </a:rPr>
              <a:t>PLoS</a:t>
            </a:r>
            <a:r>
              <a:rPr lang="en-US" sz="1400" i="1" dirty="0">
                <a:effectLst/>
                <a:latin typeface="Calibri" panose="020F0502020204030204" pitchFamily="34" charset="0"/>
                <a:ea typeface="Calibri" panose="020F0502020204030204" pitchFamily="34" charset="0"/>
                <a:cs typeface="Calibri" panose="020F0502020204030204" pitchFamily="34" charset="0"/>
              </a:rPr>
              <a:t> One</a:t>
            </a:r>
            <a:r>
              <a:rPr lang="en-US" sz="1400" dirty="0">
                <a:effectLst/>
                <a:latin typeface="Calibri" panose="020F0502020204030204" pitchFamily="34" charset="0"/>
                <a:ea typeface="Calibri" panose="020F0502020204030204" pitchFamily="34" charset="0"/>
                <a:cs typeface="Calibri" panose="020F0502020204030204" pitchFamily="34" charset="0"/>
              </a:rPr>
              <a:t>, </a:t>
            </a:r>
            <a:r>
              <a:rPr lang="en-US" sz="1400" i="1" dirty="0">
                <a:effectLst/>
                <a:latin typeface="Calibri" panose="020F0502020204030204" pitchFamily="34" charset="0"/>
                <a:ea typeface="Calibri" panose="020F0502020204030204" pitchFamily="34" charset="0"/>
                <a:cs typeface="Calibri" panose="020F0502020204030204" pitchFamily="34" charset="0"/>
              </a:rPr>
              <a:t>14</a:t>
            </a:r>
            <a:r>
              <a:rPr lang="en-US" sz="1400" dirty="0">
                <a:effectLst/>
                <a:latin typeface="Calibri" panose="020F0502020204030204" pitchFamily="34" charset="0"/>
                <a:ea typeface="Calibri" panose="020F0502020204030204" pitchFamily="34" charset="0"/>
                <a:cs typeface="Calibri" panose="020F0502020204030204" pitchFamily="34" charset="0"/>
              </a:rPr>
              <a:t>(1), p.e0210300.</a:t>
            </a:r>
          </a:p>
          <a:p>
            <a:pPr marL="447675" marR="0" indent="-219075" algn="just">
              <a:lnSpc>
                <a:spcPct val="115000"/>
              </a:lnSpc>
              <a:spcBef>
                <a:spcPts val="0"/>
              </a:spcBef>
              <a:spcAft>
                <a:spcPts val="0"/>
              </a:spcAft>
            </a:pPr>
            <a:r>
              <a:rPr lang="en-US" sz="1400" dirty="0">
                <a:effectLst/>
                <a:latin typeface="Calibri" panose="020F0502020204030204" pitchFamily="34" charset="0"/>
                <a:ea typeface="Times New Roman" panose="02020603050405020304" pitchFamily="18" charset="0"/>
                <a:cs typeface="Calibri" panose="020F0502020204030204" pitchFamily="34" charset="0"/>
              </a:rPr>
              <a:t>A. </a:t>
            </a:r>
            <a:r>
              <a:rPr lang="en-US" sz="1400" dirty="0" err="1">
                <a:effectLst/>
                <a:latin typeface="Calibri" panose="020F0502020204030204" pitchFamily="34" charset="0"/>
                <a:ea typeface="Times New Roman" panose="02020603050405020304" pitchFamily="18" charset="0"/>
                <a:cs typeface="Calibri" panose="020F0502020204030204" pitchFamily="34" charset="0"/>
              </a:rPr>
              <a:t>Kaestner</a:t>
            </a:r>
            <a:r>
              <a:rPr lang="en-US" sz="1400" dirty="0">
                <a:effectLst/>
                <a:latin typeface="Calibri" panose="020F0502020204030204" pitchFamily="34" charset="0"/>
                <a:ea typeface="Times New Roman" panose="02020603050405020304" pitchFamily="18" charset="0"/>
                <a:cs typeface="Calibri" panose="020F0502020204030204" pitchFamily="34" charset="0"/>
              </a:rPr>
              <a:t>, B. </a:t>
            </a:r>
            <a:r>
              <a:rPr lang="en-US" sz="1400" dirty="0" err="1">
                <a:effectLst/>
                <a:latin typeface="Calibri" panose="020F0502020204030204" pitchFamily="34" charset="0"/>
                <a:ea typeface="Times New Roman" panose="02020603050405020304" pitchFamily="18" charset="0"/>
                <a:cs typeface="Calibri" panose="020F0502020204030204" pitchFamily="34" charset="0"/>
              </a:rPr>
              <a:t>Münch</a:t>
            </a:r>
            <a:r>
              <a:rPr lang="en-US" sz="1400" dirty="0">
                <a:effectLst/>
                <a:latin typeface="Calibri" panose="020F0502020204030204" pitchFamily="34" charset="0"/>
                <a:ea typeface="Times New Roman" panose="02020603050405020304" pitchFamily="18" charset="0"/>
                <a:cs typeface="Calibri" panose="020F0502020204030204" pitchFamily="34" charset="0"/>
              </a:rPr>
              <a:t>, P. </a:t>
            </a:r>
            <a:r>
              <a:rPr lang="en-US" sz="1400" dirty="0" err="1">
                <a:effectLst/>
                <a:latin typeface="Calibri" panose="020F0502020204030204" pitchFamily="34" charset="0"/>
                <a:ea typeface="Times New Roman" panose="02020603050405020304" pitchFamily="18" charset="0"/>
                <a:cs typeface="Calibri" panose="020F0502020204030204" pitchFamily="34" charset="0"/>
              </a:rPr>
              <a:t>Trtik</a:t>
            </a:r>
            <a:r>
              <a:rPr lang="en-US" sz="1400" dirty="0">
                <a:effectLst/>
                <a:latin typeface="Calibri" panose="020F0502020204030204" pitchFamily="34" charset="0"/>
                <a:ea typeface="Times New Roman" panose="02020603050405020304" pitchFamily="18" charset="0"/>
                <a:cs typeface="Calibri" panose="020F0502020204030204" pitchFamily="34" charset="0"/>
              </a:rPr>
              <a:t>, L. Butler, Spatiotemporal computed tomography of dynamic processes, Optical Engineering 50(12) (2011) 123201-123201-9.</a:t>
            </a:r>
            <a:endParaRPr lang="en-US" sz="1400" dirty="0">
              <a:effectLst/>
              <a:latin typeface="Calibri" panose="020F0502020204030204" pitchFamily="34" charset="0"/>
              <a:ea typeface="Calibri" panose="020F0502020204030204" pitchFamily="34" charset="0"/>
              <a:cs typeface="Calibri" panose="020F0502020204030204" pitchFamily="34" charset="0"/>
            </a:endParaRPr>
          </a:p>
          <a:p>
            <a:pPr marL="447675" marR="0" indent="-219075" algn="just">
              <a:lnSpc>
                <a:spcPct val="115000"/>
              </a:lnSpc>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Kak, A. C., &amp; Slaney, M. (1988). Principles of computerized tomographic imaging. The Institute of Electrical and Electronics Engineers. </a:t>
            </a:r>
            <a:r>
              <a:rPr lang="en-US" sz="1400" i="1" dirty="0">
                <a:effectLst/>
                <a:latin typeface="Calibri" panose="020F0502020204030204" pitchFamily="34" charset="0"/>
                <a:ea typeface="Calibri" panose="020F0502020204030204" pitchFamily="34" charset="0"/>
                <a:cs typeface="Calibri" panose="020F0502020204030204" pitchFamily="34" charset="0"/>
              </a:rPr>
              <a:t>Inc., New York</a:t>
            </a:r>
            <a:r>
              <a:rPr lang="en-US" sz="1400" dirty="0">
                <a:effectLst/>
                <a:latin typeface="Calibri" panose="020F0502020204030204" pitchFamily="34" charset="0"/>
                <a:ea typeface="Calibri" panose="020F0502020204030204" pitchFamily="34" charset="0"/>
                <a:cs typeface="Calibri" panose="020F0502020204030204" pitchFamily="34" charset="0"/>
              </a:rPr>
              <a:t>.</a:t>
            </a:r>
          </a:p>
          <a:p>
            <a:pPr marL="447675" marR="0" indent="-219075" algn="just">
              <a:lnSpc>
                <a:spcPct val="115000"/>
              </a:lnSpc>
              <a:spcBef>
                <a:spcPts val="0"/>
              </a:spcBef>
              <a:spcAft>
                <a:spcPts val="0"/>
              </a:spcAft>
            </a:pPr>
            <a:r>
              <a:rPr lang="en-US" sz="1400" dirty="0" err="1">
                <a:effectLst/>
                <a:latin typeface="Calibri" panose="020F0502020204030204" pitchFamily="34" charset="0"/>
                <a:ea typeface="Calibri" panose="020F0502020204030204" pitchFamily="34" charset="0"/>
                <a:cs typeface="Calibri" panose="020F0502020204030204" pitchFamily="34" charset="0"/>
              </a:rPr>
              <a:t>Feldkamp</a:t>
            </a:r>
            <a:r>
              <a:rPr lang="en-US" sz="1400" dirty="0">
                <a:effectLst/>
                <a:latin typeface="Calibri" panose="020F0502020204030204" pitchFamily="34" charset="0"/>
                <a:ea typeface="Calibri" panose="020F0502020204030204" pitchFamily="34" charset="0"/>
                <a:cs typeface="Calibri" panose="020F0502020204030204" pitchFamily="34" charset="0"/>
              </a:rPr>
              <a:t>, Lee A., Lloyd C. Davis, and James W. Kress. "Practical cone-beam algorithm." </a:t>
            </a:r>
            <a:r>
              <a:rPr lang="en-US" sz="1400" i="1" dirty="0" err="1">
                <a:effectLst/>
                <a:latin typeface="Calibri" panose="020F0502020204030204" pitchFamily="34" charset="0"/>
                <a:ea typeface="Calibri" panose="020F0502020204030204" pitchFamily="34" charset="0"/>
                <a:cs typeface="Calibri" panose="020F0502020204030204" pitchFamily="34" charset="0"/>
              </a:rPr>
              <a:t>Josa</a:t>
            </a:r>
            <a:r>
              <a:rPr lang="en-US" sz="1400" i="1" dirty="0">
                <a:effectLst/>
                <a:latin typeface="Calibri" panose="020F0502020204030204" pitchFamily="34" charset="0"/>
                <a:ea typeface="Calibri" panose="020F0502020204030204" pitchFamily="34" charset="0"/>
                <a:cs typeface="Calibri" panose="020F0502020204030204" pitchFamily="34" charset="0"/>
              </a:rPr>
              <a:t> a</a:t>
            </a:r>
            <a:r>
              <a:rPr lang="en-US" sz="1400" dirty="0">
                <a:effectLst/>
                <a:latin typeface="Calibri" panose="020F0502020204030204" pitchFamily="34" charset="0"/>
                <a:ea typeface="Calibri" panose="020F0502020204030204" pitchFamily="34" charset="0"/>
                <a:cs typeface="Calibri" panose="020F0502020204030204" pitchFamily="34" charset="0"/>
              </a:rPr>
              <a:t> 1, no. 6 (1984): 612-619.</a:t>
            </a:r>
          </a:p>
          <a:p>
            <a:pPr marL="447675" marR="0" indent="-219075" algn="just">
              <a:lnSpc>
                <a:spcPct val="115000"/>
              </a:lnSpc>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K. </a:t>
            </a:r>
            <a:r>
              <a:rPr lang="en-US" sz="1400" dirty="0" err="1">
                <a:effectLst/>
                <a:latin typeface="Calibri" panose="020F0502020204030204" pitchFamily="34" charset="0"/>
                <a:ea typeface="Calibri" panose="020F0502020204030204" pitchFamily="34" charset="0"/>
                <a:cs typeface="Calibri" panose="020F0502020204030204" pitchFamily="34" charset="0"/>
              </a:rPr>
              <a:t>Marstal</a:t>
            </a:r>
            <a:r>
              <a:rPr lang="en-US" sz="1400" dirty="0">
                <a:effectLst/>
                <a:latin typeface="Calibri" panose="020F0502020204030204" pitchFamily="34" charset="0"/>
                <a:ea typeface="Calibri" panose="020F0502020204030204" pitchFamily="34" charset="0"/>
                <a:cs typeface="Calibri" panose="020F0502020204030204" pitchFamily="34" charset="0"/>
              </a:rPr>
              <a:t>, F. Berendsen, M. Staring, S. Klein, </a:t>
            </a:r>
            <a:r>
              <a:rPr lang="en-US" sz="1400" dirty="0" err="1">
                <a:effectLst/>
                <a:latin typeface="Calibri" panose="020F0502020204030204" pitchFamily="34" charset="0"/>
                <a:ea typeface="Calibri" panose="020F0502020204030204" pitchFamily="34" charset="0"/>
                <a:cs typeface="Calibri" panose="020F0502020204030204" pitchFamily="34" charset="0"/>
              </a:rPr>
              <a:t>SimpleElastix</a:t>
            </a:r>
            <a:r>
              <a:rPr lang="en-US" sz="1400" dirty="0">
                <a:effectLst/>
                <a:latin typeface="Calibri" panose="020F0502020204030204" pitchFamily="34" charset="0"/>
                <a:ea typeface="Calibri" panose="020F0502020204030204" pitchFamily="34" charset="0"/>
                <a:cs typeface="Calibri" panose="020F0502020204030204" pitchFamily="34" charset="0"/>
              </a:rPr>
              <a:t>: A User-Friendly, Multi-lingual Library for Medical Image Registration, 2016 IEEE Conference on Computer Vision and Pattern Recognition Workshops (CVPRW), pp. 574-582. (2016). DOI: 10.1109/CVPRW.2016.78	</a:t>
            </a:r>
          </a:p>
          <a:p>
            <a:pPr marL="447675" marR="0" indent="-219075" algn="just">
              <a:lnSpc>
                <a:spcPct val="115000"/>
              </a:lnSpc>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B. </a:t>
            </a:r>
            <a:r>
              <a:rPr lang="en-US" sz="1400" dirty="0" err="1">
                <a:effectLst/>
                <a:latin typeface="Calibri" panose="020F0502020204030204" pitchFamily="34" charset="0"/>
                <a:ea typeface="Calibri" panose="020F0502020204030204" pitchFamily="34" charset="0"/>
                <a:cs typeface="Calibri" panose="020F0502020204030204" pitchFamily="34" charset="0"/>
              </a:rPr>
              <a:t>Lowekamp</a:t>
            </a:r>
            <a:r>
              <a:rPr lang="en-US" sz="1400" dirty="0">
                <a:effectLst/>
                <a:latin typeface="Calibri" panose="020F0502020204030204" pitchFamily="34" charset="0"/>
                <a:ea typeface="Calibri" panose="020F0502020204030204" pitchFamily="34" charset="0"/>
                <a:cs typeface="Calibri" panose="020F0502020204030204" pitchFamily="34" charset="0"/>
              </a:rPr>
              <a:t>, D. Chen, L. Ibanez, D. </a:t>
            </a:r>
            <a:r>
              <a:rPr lang="en-US" sz="1400" dirty="0" err="1">
                <a:effectLst/>
                <a:latin typeface="Calibri" panose="020F0502020204030204" pitchFamily="34" charset="0"/>
                <a:ea typeface="Calibri" panose="020F0502020204030204" pitchFamily="34" charset="0"/>
                <a:cs typeface="Calibri" panose="020F0502020204030204" pitchFamily="34" charset="0"/>
              </a:rPr>
              <a:t>Blezek</a:t>
            </a:r>
            <a:r>
              <a:rPr lang="en-US" sz="1400" dirty="0">
                <a:effectLst/>
                <a:latin typeface="Calibri" panose="020F0502020204030204" pitchFamily="34" charset="0"/>
                <a:ea typeface="Calibri" panose="020F0502020204030204" pitchFamily="34" charset="0"/>
                <a:cs typeface="Calibri" panose="020F0502020204030204" pitchFamily="34" charset="0"/>
              </a:rPr>
              <a:t>, The Design of </a:t>
            </a:r>
            <a:r>
              <a:rPr lang="en-US" sz="1400" dirty="0" err="1">
                <a:effectLst/>
                <a:latin typeface="Calibri" panose="020F0502020204030204" pitchFamily="34" charset="0"/>
                <a:ea typeface="Calibri" panose="020F0502020204030204" pitchFamily="34" charset="0"/>
                <a:cs typeface="Calibri" panose="020F0502020204030204" pitchFamily="34" charset="0"/>
              </a:rPr>
              <a:t>SimpleITK</a:t>
            </a:r>
            <a:r>
              <a:rPr lang="en-US" sz="1400" dirty="0">
                <a:effectLst/>
                <a:latin typeface="Calibri" panose="020F0502020204030204" pitchFamily="34" charset="0"/>
                <a:ea typeface="Calibri" panose="020F0502020204030204" pitchFamily="34" charset="0"/>
                <a:cs typeface="Calibri" panose="020F0502020204030204" pitchFamily="34" charset="0"/>
              </a:rPr>
              <a:t>, Frontiers in </a:t>
            </a:r>
            <a:r>
              <a:rPr lang="en-US" sz="1400" dirty="0" err="1">
                <a:effectLst/>
                <a:latin typeface="Calibri" panose="020F0502020204030204" pitchFamily="34" charset="0"/>
                <a:ea typeface="Calibri" panose="020F0502020204030204" pitchFamily="34" charset="0"/>
                <a:cs typeface="Calibri" panose="020F0502020204030204" pitchFamily="34" charset="0"/>
              </a:rPr>
              <a:t>Neuroinformatics</a:t>
            </a:r>
            <a:r>
              <a:rPr lang="en-US" sz="1400" dirty="0">
                <a:effectLst/>
                <a:latin typeface="Calibri" panose="020F0502020204030204" pitchFamily="34" charset="0"/>
                <a:ea typeface="Calibri" panose="020F0502020204030204" pitchFamily="34" charset="0"/>
                <a:cs typeface="Calibri" panose="020F0502020204030204" pitchFamily="34" charset="0"/>
              </a:rPr>
              <a:t>, 7 (2013). DOI: 10.3389/fninf.2013.00045</a:t>
            </a:r>
          </a:p>
          <a:p>
            <a:pPr marL="447675" marR="0" indent="-219075" algn="just">
              <a:lnSpc>
                <a:spcPct val="115000"/>
              </a:lnSpc>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N. </a:t>
            </a:r>
            <a:r>
              <a:rPr lang="en-US" sz="1400" dirty="0" err="1">
                <a:effectLst/>
                <a:latin typeface="Calibri" panose="020F0502020204030204" pitchFamily="34" charset="0"/>
                <a:ea typeface="Calibri" panose="020F0502020204030204" pitchFamily="34" charset="0"/>
                <a:cs typeface="Calibri" panose="020F0502020204030204" pitchFamily="34" charset="0"/>
              </a:rPr>
              <a:t>Dhanachandra</a:t>
            </a:r>
            <a:r>
              <a:rPr lang="en-US" sz="1400" dirty="0">
                <a:effectLst/>
                <a:latin typeface="Calibri" panose="020F0502020204030204" pitchFamily="34" charset="0"/>
                <a:ea typeface="Calibri" panose="020F0502020204030204" pitchFamily="34" charset="0"/>
                <a:cs typeface="Calibri" panose="020F0502020204030204" pitchFamily="34" charset="0"/>
              </a:rPr>
              <a:t>, K. </a:t>
            </a:r>
            <a:r>
              <a:rPr lang="en-US" sz="1400" dirty="0" err="1">
                <a:effectLst/>
                <a:latin typeface="Calibri" panose="020F0502020204030204" pitchFamily="34" charset="0"/>
                <a:ea typeface="Calibri" panose="020F0502020204030204" pitchFamily="34" charset="0"/>
                <a:cs typeface="Calibri" panose="020F0502020204030204" pitchFamily="34" charset="0"/>
              </a:rPr>
              <a:t>Manglem</a:t>
            </a:r>
            <a:r>
              <a:rPr lang="en-US" sz="1400" dirty="0">
                <a:effectLst/>
                <a:latin typeface="Calibri" panose="020F0502020204030204" pitchFamily="34" charset="0"/>
                <a:ea typeface="Calibri" panose="020F0502020204030204" pitchFamily="34" charset="0"/>
                <a:cs typeface="Calibri" panose="020F0502020204030204" pitchFamily="34" charset="0"/>
              </a:rPr>
              <a:t>, Y. Chanu, Image segmentation using k-means clustering algorithm and subtractive clustering algorithm, Procedia computer science 54 (2015) 764-771.</a:t>
            </a:r>
          </a:p>
          <a:p>
            <a:pPr marL="447675" marR="0" indent="-219075" algn="just">
              <a:lnSpc>
                <a:spcPct val="115000"/>
              </a:lnSpc>
              <a:spcBef>
                <a:spcPts val="0"/>
              </a:spcBef>
              <a:spcAft>
                <a:spcPts val="0"/>
              </a:spcAft>
            </a:pPr>
            <a:r>
              <a:rPr lang="en-US" sz="1400" dirty="0">
                <a:effectLst/>
                <a:latin typeface="Calibri" panose="020F0502020204030204" pitchFamily="34" charset="0"/>
                <a:ea typeface="Calibri" panose="020F0502020204030204" pitchFamily="34" charset="0"/>
                <a:cs typeface="Calibri" panose="020F0502020204030204" pitchFamily="34" charset="0"/>
              </a:rPr>
              <a:t>H. Ribeiro, A. Gonzaga, Hand image segmentation in video sequence by GMM: a comparative analysis, Computer graphics and image processing (SIBGRAPI’06).</a:t>
            </a:r>
          </a:p>
          <a:p>
            <a:pPr marL="447675" marR="0" indent="-219075" algn="just">
              <a:lnSpc>
                <a:spcPct val="115000"/>
              </a:lnSpc>
              <a:spcBef>
                <a:spcPts val="0"/>
              </a:spcBef>
              <a:spcAft>
                <a:spcPts val="1000"/>
              </a:spcAft>
            </a:pPr>
            <a:r>
              <a:rPr lang="en-US" sz="1400" dirty="0">
                <a:effectLst/>
                <a:latin typeface="Calibri" panose="020F0502020204030204" pitchFamily="34" charset="0"/>
                <a:ea typeface="Calibri" panose="020F0502020204030204" pitchFamily="34" charset="0"/>
                <a:cs typeface="Calibri" panose="020F0502020204030204" pitchFamily="34" charset="0"/>
              </a:rPr>
              <a:t>K. Chuang, H. </a:t>
            </a:r>
            <a:r>
              <a:rPr lang="en-US" sz="1400" dirty="0" err="1">
                <a:effectLst/>
                <a:latin typeface="Calibri" panose="020F0502020204030204" pitchFamily="34" charset="0"/>
                <a:ea typeface="Calibri" panose="020F0502020204030204" pitchFamily="34" charset="0"/>
                <a:cs typeface="Calibri" panose="020F0502020204030204" pitchFamily="34" charset="0"/>
              </a:rPr>
              <a:t>Tyeng</a:t>
            </a:r>
            <a:r>
              <a:rPr lang="en-US" sz="1400" dirty="0">
                <a:effectLst/>
                <a:latin typeface="Calibri" panose="020F0502020204030204" pitchFamily="34" charset="0"/>
                <a:ea typeface="Calibri" panose="020F0502020204030204" pitchFamily="34" charset="0"/>
                <a:cs typeface="Calibri" panose="020F0502020204030204" pitchFamily="34" charset="0"/>
              </a:rPr>
              <a:t>, S. Chen, J. Wu, T. Chen, Fuzzy c-means clustering with spatial information for image segmentation, Computer medical imaging and graphics 30(2006) 9-15.</a:t>
            </a:r>
          </a:p>
          <a:p>
            <a:endParaRPr lang="en-US" dirty="0"/>
          </a:p>
        </p:txBody>
      </p:sp>
      <p:sp>
        <p:nvSpPr>
          <p:cNvPr id="3" name="Date Placeholder 2">
            <a:extLst>
              <a:ext uri="{FF2B5EF4-FFF2-40B4-BE49-F238E27FC236}">
                <a16:creationId xmlns:a16="http://schemas.microsoft.com/office/drawing/2014/main" id="{7C1C5B5E-6666-3927-B763-408F07CB543B}"/>
              </a:ext>
            </a:extLst>
          </p:cNvPr>
          <p:cNvSpPr>
            <a:spLocks noGrp="1"/>
          </p:cNvSpPr>
          <p:nvPr>
            <p:ph type="dt" sz="half" idx="10"/>
          </p:nvPr>
        </p:nvSpPr>
        <p:spPr/>
        <p:txBody>
          <a:bodyPr/>
          <a:lstStyle/>
          <a:p>
            <a:fld id="{65606DE8-6C41-4D92-B2CB-09ED7CAF9EB3}" type="datetime1">
              <a:rPr lang="de-CH" noProof="0" smtClean="0"/>
              <a:t>07.08.2024</a:t>
            </a:fld>
            <a:endParaRPr lang="en-GB" noProof="0" dirty="0"/>
          </a:p>
        </p:txBody>
      </p:sp>
      <p:sp>
        <p:nvSpPr>
          <p:cNvPr id="4" name="Footer Placeholder 3">
            <a:extLst>
              <a:ext uri="{FF2B5EF4-FFF2-40B4-BE49-F238E27FC236}">
                <a16:creationId xmlns:a16="http://schemas.microsoft.com/office/drawing/2014/main" id="{5E2D52D8-273C-43E6-7764-929B984CF90B}"/>
              </a:ext>
            </a:extLst>
          </p:cNvPr>
          <p:cNvSpPr>
            <a:spLocks noGrp="1"/>
          </p:cNvSpPr>
          <p:nvPr>
            <p:ph type="ftr" sz="quarter" idx="11"/>
          </p:nvPr>
        </p:nvSpPr>
        <p:spPr/>
        <p:txBody>
          <a:bodyPr/>
          <a:lstStyle/>
          <a:p>
            <a:r>
              <a:rPr lang="en-US" noProof="0"/>
              <a:t>PSI Center for Neutron and Muon Sciences</a:t>
            </a:r>
            <a:endParaRPr lang="en-GB" noProof="0" dirty="0"/>
          </a:p>
        </p:txBody>
      </p:sp>
      <p:sp>
        <p:nvSpPr>
          <p:cNvPr id="5" name="Slide Number Placeholder 4">
            <a:extLst>
              <a:ext uri="{FF2B5EF4-FFF2-40B4-BE49-F238E27FC236}">
                <a16:creationId xmlns:a16="http://schemas.microsoft.com/office/drawing/2014/main" id="{D167511E-1524-717C-E330-752EF74DBFC8}"/>
              </a:ext>
            </a:extLst>
          </p:cNvPr>
          <p:cNvSpPr>
            <a:spLocks noGrp="1"/>
          </p:cNvSpPr>
          <p:nvPr>
            <p:ph type="sldNum" sz="quarter" idx="12"/>
          </p:nvPr>
        </p:nvSpPr>
        <p:spPr/>
        <p:txBody>
          <a:bodyPr/>
          <a:lstStyle/>
          <a:p>
            <a:fld id="{442AD375-037F-43D0-B059-5172DA06796A}" type="slidenum">
              <a:rPr lang="en-GB" noProof="0" smtClean="0"/>
              <a:pPr/>
              <a:t>14</a:t>
            </a:fld>
            <a:endParaRPr lang="en-GB" noProof="0" dirty="0"/>
          </a:p>
        </p:txBody>
      </p:sp>
      <p:sp>
        <p:nvSpPr>
          <p:cNvPr id="6" name="Title 5">
            <a:extLst>
              <a:ext uri="{FF2B5EF4-FFF2-40B4-BE49-F238E27FC236}">
                <a16:creationId xmlns:a16="http://schemas.microsoft.com/office/drawing/2014/main" id="{9A73CFA8-00B6-30D9-5C4B-3E1A5E38B76C}"/>
              </a:ext>
            </a:extLst>
          </p:cNvPr>
          <p:cNvSpPr>
            <a:spLocks noGrp="1"/>
          </p:cNvSpPr>
          <p:nvPr>
            <p:ph type="title"/>
          </p:nvPr>
        </p:nvSpPr>
        <p:spPr>
          <a:xfrm>
            <a:off x="695325" y="278296"/>
            <a:ext cx="8964613" cy="331304"/>
          </a:xfrm>
        </p:spPr>
        <p:txBody>
          <a:bodyPr/>
          <a:lstStyle/>
          <a:p>
            <a:r>
              <a:rPr lang="en-US" dirty="0"/>
              <a:t>REFERENCES</a:t>
            </a:r>
          </a:p>
        </p:txBody>
      </p:sp>
    </p:spTree>
    <p:extLst>
      <p:ext uri="{BB962C8B-B14F-4D97-AF65-F5344CB8AC3E}">
        <p14:creationId xmlns:p14="http://schemas.microsoft.com/office/powerpoint/2010/main" val="32444803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557F14A-DBDE-A372-4144-036E7F3428F6}"/>
              </a:ext>
            </a:extLst>
          </p:cNvPr>
          <p:cNvSpPr>
            <a:spLocks noGrp="1"/>
          </p:cNvSpPr>
          <p:nvPr>
            <p:ph idx="1"/>
          </p:nvPr>
        </p:nvSpPr>
        <p:spPr>
          <a:xfrm>
            <a:off x="1398588" y="1106692"/>
            <a:ext cx="8964613" cy="4644616"/>
          </a:xfrm>
        </p:spPr>
        <p:txBody>
          <a:bodyPr anchor="ctr"/>
          <a:lstStyle/>
          <a:p>
            <a:pPr algn="ctr"/>
            <a:r>
              <a:rPr lang="en-US" sz="6600" b="1" dirty="0">
                <a:effectLst>
                  <a:outerShdw blurRad="38100" dist="38100" dir="2700000" algn="tl">
                    <a:srgbClr val="000000">
                      <a:alpha val="43137"/>
                    </a:srgbClr>
                  </a:outerShdw>
                </a:effectLst>
              </a:rPr>
              <a:t>THANK YOU FOR</a:t>
            </a:r>
          </a:p>
          <a:p>
            <a:pPr algn="ctr"/>
            <a:r>
              <a:rPr lang="en-US" sz="6600" b="1" dirty="0">
                <a:effectLst>
                  <a:outerShdw blurRad="38100" dist="38100" dir="2700000" algn="tl">
                    <a:srgbClr val="000000">
                      <a:alpha val="43137"/>
                    </a:srgbClr>
                  </a:outerShdw>
                </a:effectLst>
              </a:rPr>
              <a:t> YOUR ATTENTION!!</a:t>
            </a:r>
          </a:p>
          <a:p>
            <a:pPr algn="ctr"/>
            <a:endParaRPr lang="en-US" sz="6600" b="1" dirty="0">
              <a:effectLst>
                <a:outerShdw blurRad="38100" dist="38100" dir="2700000" algn="tl">
                  <a:srgbClr val="000000">
                    <a:alpha val="43137"/>
                  </a:srgbClr>
                </a:outerShdw>
              </a:effectLst>
            </a:endParaRPr>
          </a:p>
          <a:p>
            <a:pPr algn="ctr"/>
            <a:r>
              <a:rPr lang="en-US" sz="6600" b="1" dirty="0">
                <a:effectLst>
                  <a:outerShdw blurRad="38100" dist="38100" dir="2700000" algn="tl">
                    <a:srgbClr val="000000">
                      <a:alpha val="43137"/>
                    </a:srgbClr>
                  </a:outerShdw>
                </a:effectLst>
              </a:rPr>
              <a:t>ANY QUESTIONS??</a:t>
            </a:r>
            <a:br>
              <a:rPr lang="en-US" sz="6600" b="1" dirty="0">
                <a:effectLst>
                  <a:outerShdw blurRad="38100" dist="38100" dir="2700000" algn="tl">
                    <a:srgbClr val="000000">
                      <a:alpha val="43137"/>
                    </a:srgbClr>
                  </a:outerShdw>
                </a:effectLst>
              </a:rPr>
            </a:br>
            <a:endParaRPr lang="en-US" sz="6600" b="1" dirty="0">
              <a:effectLst>
                <a:outerShdw blurRad="38100" dist="38100" dir="2700000" algn="tl">
                  <a:srgbClr val="000000">
                    <a:alpha val="43137"/>
                  </a:srgbClr>
                </a:outerShdw>
              </a:effectLst>
            </a:endParaRPr>
          </a:p>
        </p:txBody>
      </p:sp>
      <p:sp>
        <p:nvSpPr>
          <p:cNvPr id="3" name="Date Placeholder 2">
            <a:extLst>
              <a:ext uri="{FF2B5EF4-FFF2-40B4-BE49-F238E27FC236}">
                <a16:creationId xmlns:a16="http://schemas.microsoft.com/office/drawing/2014/main" id="{BF0AD0DE-4298-756B-E9DF-9C2649C0EB5A}"/>
              </a:ext>
            </a:extLst>
          </p:cNvPr>
          <p:cNvSpPr>
            <a:spLocks noGrp="1"/>
          </p:cNvSpPr>
          <p:nvPr>
            <p:ph type="dt" sz="half" idx="10"/>
          </p:nvPr>
        </p:nvSpPr>
        <p:spPr/>
        <p:txBody>
          <a:bodyPr/>
          <a:lstStyle/>
          <a:p>
            <a:fld id="{65606DE8-6C41-4D92-B2CB-09ED7CAF9EB3}" type="datetime1">
              <a:rPr lang="de-CH" noProof="0" smtClean="0"/>
              <a:t>07.08.2024</a:t>
            </a:fld>
            <a:endParaRPr lang="en-GB" noProof="0" dirty="0"/>
          </a:p>
        </p:txBody>
      </p:sp>
      <p:sp>
        <p:nvSpPr>
          <p:cNvPr id="4" name="Footer Placeholder 3">
            <a:extLst>
              <a:ext uri="{FF2B5EF4-FFF2-40B4-BE49-F238E27FC236}">
                <a16:creationId xmlns:a16="http://schemas.microsoft.com/office/drawing/2014/main" id="{C662B667-B6CD-F69D-AFA1-2A4A73655E30}"/>
              </a:ext>
            </a:extLst>
          </p:cNvPr>
          <p:cNvSpPr>
            <a:spLocks noGrp="1"/>
          </p:cNvSpPr>
          <p:nvPr>
            <p:ph type="ftr" sz="quarter" idx="11"/>
          </p:nvPr>
        </p:nvSpPr>
        <p:spPr/>
        <p:txBody>
          <a:bodyPr/>
          <a:lstStyle/>
          <a:p>
            <a:r>
              <a:rPr lang="en-US" noProof="0"/>
              <a:t>PSI Center for Neutron and Muon Sciences</a:t>
            </a:r>
            <a:endParaRPr lang="en-GB" noProof="0" dirty="0"/>
          </a:p>
        </p:txBody>
      </p:sp>
      <p:sp>
        <p:nvSpPr>
          <p:cNvPr id="5" name="Slide Number Placeholder 4">
            <a:extLst>
              <a:ext uri="{FF2B5EF4-FFF2-40B4-BE49-F238E27FC236}">
                <a16:creationId xmlns:a16="http://schemas.microsoft.com/office/drawing/2014/main" id="{0AF92EAA-32FE-FB83-B063-E7E7AEDF5D41}"/>
              </a:ext>
            </a:extLst>
          </p:cNvPr>
          <p:cNvSpPr>
            <a:spLocks noGrp="1"/>
          </p:cNvSpPr>
          <p:nvPr>
            <p:ph type="sldNum" sz="quarter" idx="12"/>
          </p:nvPr>
        </p:nvSpPr>
        <p:spPr/>
        <p:txBody>
          <a:bodyPr/>
          <a:lstStyle/>
          <a:p>
            <a:fld id="{442AD375-037F-43D0-B059-5172DA06796A}" type="slidenum">
              <a:rPr lang="en-GB" noProof="0" smtClean="0"/>
              <a:pPr/>
              <a:t>15</a:t>
            </a:fld>
            <a:endParaRPr lang="en-GB" noProof="0" dirty="0"/>
          </a:p>
        </p:txBody>
      </p:sp>
    </p:spTree>
    <p:extLst>
      <p:ext uri="{BB962C8B-B14F-4D97-AF65-F5344CB8AC3E}">
        <p14:creationId xmlns:p14="http://schemas.microsoft.com/office/powerpoint/2010/main" val="28563026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AD501FF4-E34E-8F91-267B-BB9F03380A2A}"/>
              </a:ext>
            </a:extLst>
          </p:cNvPr>
          <p:cNvSpPr>
            <a:spLocks noGrp="1"/>
          </p:cNvSpPr>
          <p:nvPr>
            <p:ph type="dt" sz="half" idx="10"/>
          </p:nvPr>
        </p:nvSpPr>
        <p:spPr/>
        <p:txBody>
          <a:bodyPr/>
          <a:lstStyle/>
          <a:p>
            <a:fld id="{65606DE8-6C41-4D92-B2CB-09ED7CAF9EB3}" type="datetime1">
              <a:rPr lang="de-CH" noProof="0" smtClean="0"/>
              <a:t>07.08.2024</a:t>
            </a:fld>
            <a:endParaRPr lang="en-GB" noProof="0" dirty="0"/>
          </a:p>
        </p:txBody>
      </p:sp>
      <p:sp>
        <p:nvSpPr>
          <p:cNvPr id="4" name="Footer Placeholder 3">
            <a:extLst>
              <a:ext uri="{FF2B5EF4-FFF2-40B4-BE49-F238E27FC236}">
                <a16:creationId xmlns:a16="http://schemas.microsoft.com/office/drawing/2014/main" id="{674303CA-3ECF-950C-5C30-40A56DA39203}"/>
              </a:ext>
            </a:extLst>
          </p:cNvPr>
          <p:cNvSpPr>
            <a:spLocks noGrp="1"/>
          </p:cNvSpPr>
          <p:nvPr>
            <p:ph type="ftr" sz="quarter" idx="11"/>
          </p:nvPr>
        </p:nvSpPr>
        <p:spPr/>
        <p:txBody>
          <a:bodyPr/>
          <a:lstStyle/>
          <a:p>
            <a:r>
              <a:rPr lang="en-US" noProof="0"/>
              <a:t>PSI Center for Neutron and Muon Sciences</a:t>
            </a:r>
            <a:endParaRPr lang="en-GB" noProof="0" dirty="0"/>
          </a:p>
        </p:txBody>
      </p:sp>
      <p:sp>
        <p:nvSpPr>
          <p:cNvPr id="5" name="Slide Number Placeholder 4">
            <a:extLst>
              <a:ext uri="{FF2B5EF4-FFF2-40B4-BE49-F238E27FC236}">
                <a16:creationId xmlns:a16="http://schemas.microsoft.com/office/drawing/2014/main" id="{F368472D-FC98-AAB0-A9A3-7C6EFF5D92AF}"/>
              </a:ext>
            </a:extLst>
          </p:cNvPr>
          <p:cNvSpPr>
            <a:spLocks noGrp="1"/>
          </p:cNvSpPr>
          <p:nvPr>
            <p:ph type="sldNum" sz="quarter" idx="12"/>
          </p:nvPr>
        </p:nvSpPr>
        <p:spPr/>
        <p:txBody>
          <a:bodyPr/>
          <a:lstStyle/>
          <a:p>
            <a:fld id="{442AD375-037F-43D0-B059-5172DA06796A}" type="slidenum">
              <a:rPr lang="en-GB" noProof="0" smtClean="0"/>
              <a:pPr/>
              <a:t>2</a:t>
            </a:fld>
            <a:endParaRPr lang="en-GB" noProof="0" dirty="0"/>
          </a:p>
        </p:txBody>
      </p:sp>
      <p:sp>
        <p:nvSpPr>
          <p:cNvPr id="7" name="Circle: Hollow 6">
            <a:extLst>
              <a:ext uri="{FF2B5EF4-FFF2-40B4-BE49-F238E27FC236}">
                <a16:creationId xmlns:a16="http://schemas.microsoft.com/office/drawing/2014/main" id="{C7521ABD-0324-9944-101F-F0486F279010}"/>
              </a:ext>
            </a:extLst>
          </p:cNvPr>
          <p:cNvSpPr/>
          <p:nvPr/>
        </p:nvSpPr>
        <p:spPr>
          <a:xfrm>
            <a:off x="695325" y="1904999"/>
            <a:ext cx="3200400" cy="3048000"/>
          </a:xfrm>
          <a:prstGeom prst="donut">
            <a:avLst/>
          </a:prstGeom>
          <a:solidFill>
            <a:schemeClr val="accent1">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rgbClr val="0070C0"/>
                </a:solidFill>
              </a:rPr>
              <a:t>AGENDA</a:t>
            </a:r>
          </a:p>
        </p:txBody>
      </p:sp>
      <p:sp>
        <p:nvSpPr>
          <p:cNvPr id="23" name="Rectangle 22">
            <a:extLst>
              <a:ext uri="{FF2B5EF4-FFF2-40B4-BE49-F238E27FC236}">
                <a16:creationId xmlns:a16="http://schemas.microsoft.com/office/drawing/2014/main" id="{28457AD3-7AC5-5DBE-0B07-437E08BF3816}"/>
              </a:ext>
            </a:extLst>
          </p:cNvPr>
          <p:cNvSpPr/>
          <p:nvPr/>
        </p:nvSpPr>
        <p:spPr>
          <a:xfrm>
            <a:off x="7084464" y="1506711"/>
            <a:ext cx="3276600" cy="457200"/>
          </a:xfrm>
          <a:prstGeom prst="rect">
            <a:avLst/>
          </a:prstGeom>
          <a:solidFill>
            <a:schemeClr val="accent1">
              <a:lumMod val="40000"/>
              <a:lumOff val="6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Introduction</a:t>
            </a:r>
            <a:endParaRPr lang="de-CH" sz="2000" b="1" dirty="0" err="1"/>
          </a:p>
        </p:txBody>
      </p:sp>
      <p:sp>
        <p:nvSpPr>
          <p:cNvPr id="24" name="Diamond 23">
            <a:extLst>
              <a:ext uri="{FF2B5EF4-FFF2-40B4-BE49-F238E27FC236}">
                <a16:creationId xmlns:a16="http://schemas.microsoft.com/office/drawing/2014/main" id="{401E312D-4772-F306-6211-1B30C0FD4E7E}"/>
              </a:ext>
            </a:extLst>
          </p:cNvPr>
          <p:cNvSpPr/>
          <p:nvPr/>
        </p:nvSpPr>
        <p:spPr>
          <a:xfrm>
            <a:off x="6677433" y="1508486"/>
            <a:ext cx="609600" cy="457200"/>
          </a:xfrm>
          <a:prstGeom prst="diamond">
            <a:avLst/>
          </a:prstGeom>
          <a:solidFill>
            <a:schemeClr val="accent1">
              <a:lumMod val="60000"/>
              <a:lumOff val="4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2</a:t>
            </a:r>
            <a:endParaRPr lang="de-CH" sz="2000" b="1" dirty="0" err="1"/>
          </a:p>
        </p:txBody>
      </p:sp>
      <p:sp>
        <p:nvSpPr>
          <p:cNvPr id="30" name="Rectangle 29">
            <a:extLst>
              <a:ext uri="{FF2B5EF4-FFF2-40B4-BE49-F238E27FC236}">
                <a16:creationId xmlns:a16="http://schemas.microsoft.com/office/drawing/2014/main" id="{61E8D448-9E4E-BC8E-3963-61D8A4A284EE}"/>
              </a:ext>
            </a:extLst>
          </p:cNvPr>
          <p:cNvSpPr/>
          <p:nvPr/>
        </p:nvSpPr>
        <p:spPr>
          <a:xfrm>
            <a:off x="7084464" y="2537218"/>
            <a:ext cx="3276600" cy="457200"/>
          </a:xfrm>
          <a:prstGeom prst="rect">
            <a:avLst/>
          </a:prstGeom>
          <a:solidFill>
            <a:schemeClr val="accent1">
              <a:lumMod val="40000"/>
              <a:lumOff val="6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Experimental Work</a:t>
            </a:r>
            <a:endParaRPr lang="de-CH" sz="2000" b="1" dirty="0" err="1"/>
          </a:p>
        </p:txBody>
      </p:sp>
      <p:sp>
        <p:nvSpPr>
          <p:cNvPr id="31" name="Diamond 30">
            <a:extLst>
              <a:ext uri="{FF2B5EF4-FFF2-40B4-BE49-F238E27FC236}">
                <a16:creationId xmlns:a16="http://schemas.microsoft.com/office/drawing/2014/main" id="{D1B302F6-56A5-5C09-3EA8-CE34E85F87A8}"/>
              </a:ext>
            </a:extLst>
          </p:cNvPr>
          <p:cNvSpPr/>
          <p:nvPr/>
        </p:nvSpPr>
        <p:spPr>
          <a:xfrm>
            <a:off x="6668381" y="2551154"/>
            <a:ext cx="609600" cy="457200"/>
          </a:xfrm>
          <a:prstGeom prst="diamond">
            <a:avLst/>
          </a:prstGeom>
          <a:solidFill>
            <a:schemeClr val="accent1">
              <a:lumMod val="60000"/>
              <a:lumOff val="4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4</a:t>
            </a:r>
            <a:endParaRPr lang="de-CH" sz="2000" b="1" dirty="0" err="1"/>
          </a:p>
        </p:txBody>
      </p:sp>
      <p:sp>
        <p:nvSpPr>
          <p:cNvPr id="33" name="Rectangle 32">
            <a:extLst>
              <a:ext uri="{FF2B5EF4-FFF2-40B4-BE49-F238E27FC236}">
                <a16:creationId xmlns:a16="http://schemas.microsoft.com/office/drawing/2014/main" id="{01896857-9283-01B8-698A-1EBDE58C445C}"/>
              </a:ext>
            </a:extLst>
          </p:cNvPr>
          <p:cNvSpPr/>
          <p:nvPr/>
        </p:nvSpPr>
        <p:spPr>
          <a:xfrm>
            <a:off x="7096125" y="3061999"/>
            <a:ext cx="3276600" cy="457200"/>
          </a:xfrm>
          <a:prstGeom prst="rect">
            <a:avLst/>
          </a:prstGeom>
          <a:solidFill>
            <a:schemeClr val="accent1">
              <a:lumMod val="40000"/>
              <a:lumOff val="6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Data Processing</a:t>
            </a:r>
            <a:endParaRPr lang="de-CH" sz="2000" b="1" dirty="0" err="1"/>
          </a:p>
        </p:txBody>
      </p:sp>
      <p:sp>
        <p:nvSpPr>
          <p:cNvPr id="34" name="Diamond 33">
            <a:extLst>
              <a:ext uri="{FF2B5EF4-FFF2-40B4-BE49-F238E27FC236}">
                <a16:creationId xmlns:a16="http://schemas.microsoft.com/office/drawing/2014/main" id="{79CB4846-9726-7098-503E-F1AAF94F80D4}"/>
              </a:ext>
            </a:extLst>
          </p:cNvPr>
          <p:cNvSpPr/>
          <p:nvPr/>
        </p:nvSpPr>
        <p:spPr>
          <a:xfrm>
            <a:off x="6668381" y="3080663"/>
            <a:ext cx="609600" cy="457200"/>
          </a:xfrm>
          <a:prstGeom prst="diamond">
            <a:avLst/>
          </a:prstGeom>
          <a:solidFill>
            <a:schemeClr val="accent1">
              <a:lumMod val="60000"/>
              <a:lumOff val="4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5</a:t>
            </a:r>
            <a:endParaRPr lang="de-CH" sz="2000" b="1" dirty="0" err="1"/>
          </a:p>
        </p:txBody>
      </p:sp>
      <p:sp>
        <p:nvSpPr>
          <p:cNvPr id="36" name="Rectangle 35">
            <a:extLst>
              <a:ext uri="{FF2B5EF4-FFF2-40B4-BE49-F238E27FC236}">
                <a16:creationId xmlns:a16="http://schemas.microsoft.com/office/drawing/2014/main" id="{D850E11A-C8B8-8576-1F9C-E43194D02FD9}"/>
              </a:ext>
            </a:extLst>
          </p:cNvPr>
          <p:cNvSpPr/>
          <p:nvPr/>
        </p:nvSpPr>
        <p:spPr>
          <a:xfrm>
            <a:off x="7096125" y="3599468"/>
            <a:ext cx="3276600" cy="457200"/>
          </a:xfrm>
          <a:prstGeom prst="rect">
            <a:avLst/>
          </a:prstGeom>
          <a:solidFill>
            <a:schemeClr val="accent1">
              <a:lumMod val="40000"/>
              <a:lumOff val="6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Results</a:t>
            </a:r>
            <a:endParaRPr lang="de-CH" sz="2000" b="1" dirty="0" err="1"/>
          </a:p>
        </p:txBody>
      </p:sp>
      <p:sp>
        <p:nvSpPr>
          <p:cNvPr id="37" name="Diamond 36">
            <a:extLst>
              <a:ext uri="{FF2B5EF4-FFF2-40B4-BE49-F238E27FC236}">
                <a16:creationId xmlns:a16="http://schemas.microsoft.com/office/drawing/2014/main" id="{C29384DB-661F-0324-1CBA-D697E5DF2CD9}"/>
              </a:ext>
            </a:extLst>
          </p:cNvPr>
          <p:cNvSpPr/>
          <p:nvPr/>
        </p:nvSpPr>
        <p:spPr>
          <a:xfrm>
            <a:off x="6677433" y="3599534"/>
            <a:ext cx="609600" cy="457200"/>
          </a:xfrm>
          <a:prstGeom prst="diamond">
            <a:avLst/>
          </a:prstGeom>
          <a:solidFill>
            <a:schemeClr val="accent1">
              <a:lumMod val="60000"/>
              <a:lumOff val="4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6</a:t>
            </a:r>
            <a:endParaRPr lang="de-CH" sz="2000" b="1" dirty="0" err="1"/>
          </a:p>
        </p:txBody>
      </p:sp>
      <p:sp>
        <p:nvSpPr>
          <p:cNvPr id="39" name="Rectangle 38">
            <a:extLst>
              <a:ext uri="{FF2B5EF4-FFF2-40B4-BE49-F238E27FC236}">
                <a16:creationId xmlns:a16="http://schemas.microsoft.com/office/drawing/2014/main" id="{D3D95041-22C1-CD83-FEE4-EF85E593491C}"/>
              </a:ext>
            </a:extLst>
          </p:cNvPr>
          <p:cNvSpPr/>
          <p:nvPr/>
        </p:nvSpPr>
        <p:spPr>
          <a:xfrm>
            <a:off x="7084464" y="4127778"/>
            <a:ext cx="3276600" cy="457200"/>
          </a:xfrm>
          <a:prstGeom prst="rect">
            <a:avLst/>
          </a:prstGeom>
          <a:solidFill>
            <a:schemeClr val="accent1">
              <a:lumMod val="40000"/>
              <a:lumOff val="6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950" b="1" dirty="0"/>
              <a:t>  Forward Plans &amp; Learnings</a:t>
            </a:r>
            <a:endParaRPr lang="de-CH" sz="1950" b="1" dirty="0" err="1"/>
          </a:p>
        </p:txBody>
      </p:sp>
      <p:sp>
        <p:nvSpPr>
          <p:cNvPr id="40" name="Diamond 39">
            <a:extLst>
              <a:ext uri="{FF2B5EF4-FFF2-40B4-BE49-F238E27FC236}">
                <a16:creationId xmlns:a16="http://schemas.microsoft.com/office/drawing/2014/main" id="{E5CED9D6-5496-7666-EE0A-33D78CBE3E31}"/>
              </a:ext>
            </a:extLst>
          </p:cNvPr>
          <p:cNvSpPr/>
          <p:nvPr/>
        </p:nvSpPr>
        <p:spPr>
          <a:xfrm>
            <a:off x="6676402" y="4137003"/>
            <a:ext cx="609600" cy="457200"/>
          </a:xfrm>
          <a:prstGeom prst="diamond">
            <a:avLst/>
          </a:prstGeom>
          <a:solidFill>
            <a:schemeClr val="accent1">
              <a:lumMod val="60000"/>
              <a:lumOff val="4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7</a:t>
            </a:r>
            <a:endParaRPr lang="de-CH" sz="2000" b="1" dirty="0" err="1"/>
          </a:p>
        </p:txBody>
      </p:sp>
      <p:sp>
        <p:nvSpPr>
          <p:cNvPr id="42" name="Rectangle 41">
            <a:extLst>
              <a:ext uri="{FF2B5EF4-FFF2-40B4-BE49-F238E27FC236}">
                <a16:creationId xmlns:a16="http://schemas.microsoft.com/office/drawing/2014/main" id="{09B6340C-FA8E-9441-71EC-DBA15BC3BA8A}"/>
              </a:ext>
            </a:extLst>
          </p:cNvPr>
          <p:cNvSpPr/>
          <p:nvPr/>
        </p:nvSpPr>
        <p:spPr>
          <a:xfrm>
            <a:off x="7084464" y="4659234"/>
            <a:ext cx="3276600" cy="457200"/>
          </a:xfrm>
          <a:prstGeom prst="rect">
            <a:avLst/>
          </a:prstGeom>
          <a:solidFill>
            <a:schemeClr val="accent1">
              <a:lumMod val="40000"/>
              <a:lumOff val="6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Summary/Conclusion</a:t>
            </a:r>
            <a:endParaRPr lang="de-CH" sz="2000" b="1" dirty="0" err="1"/>
          </a:p>
        </p:txBody>
      </p:sp>
      <p:sp>
        <p:nvSpPr>
          <p:cNvPr id="43" name="Diamond 42">
            <a:extLst>
              <a:ext uri="{FF2B5EF4-FFF2-40B4-BE49-F238E27FC236}">
                <a16:creationId xmlns:a16="http://schemas.microsoft.com/office/drawing/2014/main" id="{4E17C8C2-4708-0BF9-3D09-CEC991B5096F}"/>
              </a:ext>
            </a:extLst>
          </p:cNvPr>
          <p:cNvSpPr/>
          <p:nvPr/>
        </p:nvSpPr>
        <p:spPr>
          <a:xfrm>
            <a:off x="6676402" y="4653355"/>
            <a:ext cx="609600" cy="457200"/>
          </a:xfrm>
          <a:prstGeom prst="diamond">
            <a:avLst/>
          </a:prstGeom>
          <a:solidFill>
            <a:schemeClr val="accent1">
              <a:lumMod val="60000"/>
              <a:lumOff val="4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8</a:t>
            </a:r>
            <a:endParaRPr lang="de-CH" sz="2000" b="1" dirty="0" err="1"/>
          </a:p>
        </p:txBody>
      </p:sp>
      <p:sp>
        <p:nvSpPr>
          <p:cNvPr id="54" name="Rectangle 53">
            <a:extLst>
              <a:ext uri="{FF2B5EF4-FFF2-40B4-BE49-F238E27FC236}">
                <a16:creationId xmlns:a16="http://schemas.microsoft.com/office/drawing/2014/main" id="{B00424EC-2911-AA85-E052-A2BA6D1D0657}"/>
              </a:ext>
            </a:extLst>
          </p:cNvPr>
          <p:cNvSpPr/>
          <p:nvPr/>
        </p:nvSpPr>
        <p:spPr>
          <a:xfrm>
            <a:off x="7084464" y="1005986"/>
            <a:ext cx="3276600" cy="457200"/>
          </a:xfrm>
          <a:prstGeom prst="rect">
            <a:avLst/>
          </a:prstGeom>
          <a:solidFill>
            <a:schemeClr val="accent1">
              <a:lumMod val="40000"/>
              <a:lumOff val="6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Motivation</a:t>
            </a:r>
            <a:endParaRPr lang="de-CH" sz="2000" b="1" dirty="0" err="1"/>
          </a:p>
        </p:txBody>
      </p:sp>
      <p:sp>
        <p:nvSpPr>
          <p:cNvPr id="55" name="Diamond 54">
            <a:extLst>
              <a:ext uri="{FF2B5EF4-FFF2-40B4-BE49-F238E27FC236}">
                <a16:creationId xmlns:a16="http://schemas.microsoft.com/office/drawing/2014/main" id="{651DCF7F-015C-0F71-E6C9-5EA45D754FCE}"/>
              </a:ext>
            </a:extLst>
          </p:cNvPr>
          <p:cNvSpPr/>
          <p:nvPr/>
        </p:nvSpPr>
        <p:spPr>
          <a:xfrm>
            <a:off x="6668381" y="1005986"/>
            <a:ext cx="609600" cy="457200"/>
          </a:xfrm>
          <a:prstGeom prst="diamond">
            <a:avLst/>
          </a:prstGeom>
          <a:solidFill>
            <a:schemeClr val="accent1">
              <a:lumMod val="60000"/>
              <a:lumOff val="4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1</a:t>
            </a:r>
            <a:endParaRPr lang="de-CH" sz="2000" b="1" dirty="0" err="1"/>
          </a:p>
        </p:txBody>
      </p:sp>
      <p:sp>
        <p:nvSpPr>
          <p:cNvPr id="57" name="Rectangle 56">
            <a:extLst>
              <a:ext uri="{FF2B5EF4-FFF2-40B4-BE49-F238E27FC236}">
                <a16:creationId xmlns:a16="http://schemas.microsoft.com/office/drawing/2014/main" id="{C461E78C-EC06-8CCD-1CDC-F9376E0E5947}"/>
              </a:ext>
            </a:extLst>
          </p:cNvPr>
          <p:cNvSpPr/>
          <p:nvPr/>
        </p:nvSpPr>
        <p:spPr>
          <a:xfrm>
            <a:off x="7084464" y="5172277"/>
            <a:ext cx="3276600" cy="454943"/>
          </a:xfrm>
          <a:prstGeom prst="rect">
            <a:avLst/>
          </a:prstGeom>
          <a:solidFill>
            <a:schemeClr val="accent1">
              <a:lumMod val="40000"/>
              <a:lumOff val="6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References</a:t>
            </a:r>
            <a:endParaRPr lang="de-CH" sz="2000" b="1" dirty="0" err="1"/>
          </a:p>
        </p:txBody>
      </p:sp>
      <p:sp>
        <p:nvSpPr>
          <p:cNvPr id="61" name="Diamond 60">
            <a:extLst>
              <a:ext uri="{FF2B5EF4-FFF2-40B4-BE49-F238E27FC236}">
                <a16:creationId xmlns:a16="http://schemas.microsoft.com/office/drawing/2014/main" id="{ACC71CE5-D505-0158-D77F-7F4EE043C273}"/>
              </a:ext>
            </a:extLst>
          </p:cNvPr>
          <p:cNvSpPr/>
          <p:nvPr/>
        </p:nvSpPr>
        <p:spPr>
          <a:xfrm>
            <a:off x="6643287" y="5173282"/>
            <a:ext cx="675830" cy="454943"/>
          </a:xfrm>
          <a:prstGeom prst="diamond">
            <a:avLst/>
          </a:prstGeom>
          <a:solidFill>
            <a:schemeClr val="accent1">
              <a:lumMod val="60000"/>
              <a:lumOff val="4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9</a:t>
            </a:r>
            <a:endParaRPr lang="de-CH" sz="2000" b="1" dirty="0" err="1"/>
          </a:p>
        </p:txBody>
      </p:sp>
      <p:sp>
        <p:nvSpPr>
          <p:cNvPr id="27" name="Rectangle 26">
            <a:extLst>
              <a:ext uri="{FF2B5EF4-FFF2-40B4-BE49-F238E27FC236}">
                <a16:creationId xmlns:a16="http://schemas.microsoft.com/office/drawing/2014/main" id="{BE3F1A23-C577-6E7A-6487-6D076E9915BE}"/>
              </a:ext>
            </a:extLst>
          </p:cNvPr>
          <p:cNvSpPr/>
          <p:nvPr/>
        </p:nvSpPr>
        <p:spPr>
          <a:xfrm>
            <a:off x="7084464" y="2021406"/>
            <a:ext cx="3276600" cy="457200"/>
          </a:xfrm>
          <a:prstGeom prst="rect">
            <a:avLst/>
          </a:prstGeom>
          <a:solidFill>
            <a:schemeClr val="accent1">
              <a:lumMod val="40000"/>
              <a:lumOff val="6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Why This Approach?</a:t>
            </a:r>
            <a:endParaRPr lang="de-CH" sz="2000" b="1" dirty="0" err="1"/>
          </a:p>
        </p:txBody>
      </p:sp>
      <p:sp>
        <p:nvSpPr>
          <p:cNvPr id="28" name="Diamond 27">
            <a:extLst>
              <a:ext uri="{FF2B5EF4-FFF2-40B4-BE49-F238E27FC236}">
                <a16:creationId xmlns:a16="http://schemas.microsoft.com/office/drawing/2014/main" id="{6E701EA1-FBBD-17C7-2B81-6F3A14D9571B}"/>
              </a:ext>
            </a:extLst>
          </p:cNvPr>
          <p:cNvSpPr/>
          <p:nvPr/>
        </p:nvSpPr>
        <p:spPr>
          <a:xfrm>
            <a:off x="6668381" y="2027285"/>
            <a:ext cx="609600" cy="457200"/>
          </a:xfrm>
          <a:prstGeom prst="diamond">
            <a:avLst/>
          </a:prstGeom>
          <a:solidFill>
            <a:schemeClr val="accent1">
              <a:lumMod val="60000"/>
              <a:lumOff val="4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3</a:t>
            </a:r>
            <a:endParaRPr lang="de-CH" sz="2000" b="1" dirty="0" err="1"/>
          </a:p>
        </p:txBody>
      </p:sp>
      <p:sp>
        <p:nvSpPr>
          <p:cNvPr id="63" name="Diamond 62">
            <a:extLst>
              <a:ext uri="{FF2B5EF4-FFF2-40B4-BE49-F238E27FC236}">
                <a16:creationId xmlns:a16="http://schemas.microsoft.com/office/drawing/2014/main" id="{B2C8C939-E46D-D2FE-38BE-F22674210061}"/>
              </a:ext>
            </a:extLst>
          </p:cNvPr>
          <p:cNvSpPr/>
          <p:nvPr/>
        </p:nvSpPr>
        <p:spPr>
          <a:xfrm>
            <a:off x="3590925" y="3165503"/>
            <a:ext cx="609600" cy="526991"/>
          </a:xfrm>
          <a:prstGeom prst="diamond">
            <a:avLst/>
          </a:prstGeom>
          <a:solidFill>
            <a:schemeClr val="accent1">
              <a:lumMod val="60000"/>
              <a:lumOff val="4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2000" dirty="0" err="1"/>
          </a:p>
        </p:txBody>
      </p:sp>
      <p:cxnSp>
        <p:nvCxnSpPr>
          <p:cNvPr id="65" name="Straight Connector 64">
            <a:extLst>
              <a:ext uri="{FF2B5EF4-FFF2-40B4-BE49-F238E27FC236}">
                <a16:creationId xmlns:a16="http://schemas.microsoft.com/office/drawing/2014/main" id="{72F719CF-A33C-C08C-FD91-7F9F1F766C92}"/>
              </a:ext>
            </a:extLst>
          </p:cNvPr>
          <p:cNvCxnSpPr>
            <a:cxnSpLocks/>
            <a:stCxn id="63" idx="0"/>
            <a:endCxn id="55" idx="1"/>
          </p:cNvCxnSpPr>
          <p:nvPr/>
        </p:nvCxnSpPr>
        <p:spPr>
          <a:xfrm flipV="1">
            <a:off x="3895725" y="1234586"/>
            <a:ext cx="2772656" cy="1930917"/>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E9269780-EC63-539B-1886-41F7F13A4845}"/>
              </a:ext>
            </a:extLst>
          </p:cNvPr>
          <p:cNvCxnSpPr>
            <a:cxnSpLocks/>
            <a:stCxn id="63" idx="0"/>
            <a:endCxn id="28" idx="1"/>
          </p:cNvCxnSpPr>
          <p:nvPr/>
        </p:nvCxnSpPr>
        <p:spPr>
          <a:xfrm flipV="1">
            <a:off x="3895725" y="2255885"/>
            <a:ext cx="2772656" cy="909618"/>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445B9E62-A453-1FF9-CF13-E286AD91BAA2}"/>
              </a:ext>
            </a:extLst>
          </p:cNvPr>
          <p:cNvCxnSpPr>
            <a:cxnSpLocks/>
            <a:stCxn id="63" idx="0"/>
            <a:endCxn id="24" idx="1"/>
          </p:cNvCxnSpPr>
          <p:nvPr/>
        </p:nvCxnSpPr>
        <p:spPr>
          <a:xfrm flipV="1">
            <a:off x="3895725" y="1737086"/>
            <a:ext cx="2781708" cy="1428417"/>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86" name="Straight Connector 85">
            <a:extLst>
              <a:ext uri="{FF2B5EF4-FFF2-40B4-BE49-F238E27FC236}">
                <a16:creationId xmlns:a16="http://schemas.microsoft.com/office/drawing/2014/main" id="{416A9696-E8A4-6129-A217-DF8FDD986ABD}"/>
              </a:ext>
            </a:extLst>
          </p:cNvPr>
          <p:cNvCxnSpPr>
            <a:cxnSpLocks/>
            <a:stCxn id="63" idx="2"/>
            <a:endCxn id="61" idx="1"/>
          </p:cNvCxnSpPr>
          <p:nvPr/>
        </p:nvCxnSpPr>
        <p:spPr>
          <a:xfrm>
            <a:off x="3895725" y="3692494"/>
            <a:ext cx="2747562" cy="17082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3852DA55-B14B-BF0A-5653-4F398BD7BC43}"/>
              </a:ext>
            </a:extLst>
          </p:cNvPr>
          <p:cNvCxnSpPr>
            <a:cxnSpLocks/>
            <a:stCxn id="63" idx="2"/>
            <a:endCxn id="40" idx="1"/>
          </p:cNvCxnSpPr>
          <p:nvPr/>
        </p:nvCxnSpPr>
        <p:spPr>
          <a:xfrm>
            <a:off x="3895725" y="3692494"/>
            <a:ext cx="2780677" cy="673109"/>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13E0C8AA-A608-FE16-90E9-F1E0E14304D6}"/>
              </a:ext>
            </a:extLst>
          </p:cNvPr>
          <p:cNvCxnSpPr>
            <a:cxnSpLocks/>
            <a:stCxn id="63" idx="3"/>
            <a:endCxn id="31" idx="1"/>
          </p:cNvCxnSpPr>
          <p:nvPr/>
        </p:nvCxnSpPr>
        <p:spPr>
          <a:xfrm flipV="1">
            <a:off x="4200525" y="2779754"/>
            <a:ext cx="2467856" cy="649245"/>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98" name="Straight Connector 97">
            <a:extLst>
              <a:ext uri="{FF2B5EF4-FFF2-40B4-BE49-F238E27FC236}">
                <a16:creationId xmlns:a16="http://schemas.microsoft.com/office/drawing/2014/main" id="{556F0153-4B39-5E62-CDE7-1733A9D7CEA7}"/>
              </a:ext>
            </a:extLst>
          </p:cNvPr>
          <p:cNvCxnSpPr>
            <a:cxnSpLocks/>
            <a:stCxn id="63" idx="3"/>
            <a:endCxn id="37" idx="1"/>
          </p:cNvCxnSpPr>
          <p:nvPr/>
        </p:nvCxnSpPr>
        <p:spPr>
          <a:xfrm>
            <a:off x="4200525" y="3428999"/>
            <a:ext cx="2476908" cy="399135"/>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00" name="Straight Connector 99">
            <a:extLst>
              <a:ext uri="{FF2B5EF4-FFF2-40B4-BE49-F238E27FC236}">
                <a16:creationId xmlns:a16="http://schemas.microsoft.com/office/drawing/2014/main" id="{CC5F8ED6-09A6-ACFB-715F-05CB48148C18}"/>
              </a:ext>
            </a:extLst>
          </p:cNvPr>
          <p:cNvCxnSpPr>
            <a:cxnSpLocks/>
            <a:stCxn id="63" idx="3"/>
            <a:endCxn id="34" idx="1"/>
          </p:cNvCxnSpPr>
          <p:nvPr/>
        </p:nvCxnSpPr>
        <p:spPr>
          <a:xfrm flipV="1">
            <a:off x="4200525" y="3309263"/>
            <a:ext cx="2467856" cy="119736"/>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72886856-D0F9-EDC0-B99D-64D6DE6E264C}"/>
              </a:ext>
            </a:extLst>
          </p:cNvPr>
          <p:cNvCxnSpPr>
            <a:cxnSpLocks/>
            <a:stCxn id="63" idx="2"/>
            <a:endCxn id="43" idx="1"/>
          </p:cNvCxnSpPr>
          <p:nvPr/>
        </p:nvCxnSpPr>
        <p:spPr>
          <a:xfrm>
            <a:off x="3895725" y="3692494"/>
            <a:ext cx="2780677" cy="1189461"/>
          </a:xfrm>
          <a:prstGeom prst="line">
            <a:avLst/>
          </a:prstGeom>
          <a:ln w="127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679752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54A190-F991-92DB-A1DB-A7DF16DDB787}"/>
            </a:ext>
          </a:extLst>
        </p:cNvPr>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D2CE8703-77DD-6C6F-A4F4-022F55EEF4C5}"/>
              </a:ext>
            </a:extLst>
          </p:cNvPr>
          <p:cNvPicPr>
            <a:picLocks noGrp="1" noChangeAspect="1"/>
          </p:cNvPicPr>
          <p:nvPr>
            <p:ph idx="1"/>
          </p:nvPr>
        </p:nvPicPr>
        <p:blipFill>
          <a:blip r:embed="rId2"/>
          <a:stretch>
            <a:fillRect/>
          </a:stretch>
        </p:blipFill>
        <p:spPr>
          <a:xfrm>
            <a:off x="3505200" y="685601"/>
            <a:ext cx="8686800" cy="5105599"/>
          </a:xfrm>
        </p:spPr>
      </p:pic>
      <p:sp>
        <p:nvSpPr>
          <p:cNvPr id="3" name="Datumsplatzhalter 2">
            <a:extLst>
              <a:ext uri="{FF2B5EF4-FFF2-40B4-BE49-F238E27FC236}">
                <a16:creationId xmlns:a16="http://schemas.microsoft.com/office/drawing/2014/main" id="{A38C357B-8012-8177-CE9F-FEF236630FFE}"/>
              </a:ext>
            </a:extLst>
          </p:cNvPr>
          <p:cNvSpPr>
            <a:spLocks noGrp="1"/>
          </p:cNvSpPr>
          <p:nvPr>
            <p:ph type="dt" sz="half" idx="10"/>
          </p:nvPr>
        </p:nvSpPr>
        <p:spPr/>
        <p:txBody>
          <a:bodyPr/>
          <a:lstStyle/>
          <a:p>
            <a:fld id="{AC6E7515-2049-4836-B202-9701D27840A1}" type="datetime1">
              <a:rPr lang="de-CH" smtClean="0"/>
              <a:t>07.08.2024</a:t>
            </a:fld>
            <a:endParaRPr lang="de-CH" dirty="0"/>
          </a:p>
        </p:txBody>
      </p:sp>
      <p:sp>
        <p:nvSpPr>
          <p:cNvPr id="4" name="Fußzeilenplatzhalter 3">
            <a:extLst>
              <a:ext uri="{FF2B5EF4-FFF2-40B4-BE49-F238E27FC236}">
                <a16:creationId xmlns:a16="http://schemas.microsoft.com/office/drawing/2014/main" id="{5CA75CF4-A95E-34E5-C9E4-70B9EF59CC0F}"/>
              </a:ext>
            </a:extLst>
          </p:cNvPr>
          <p:cNvSpPr>
            <a:spLocks noGrp="1"/>
          </p:cNvSpPr>
          <p:nvPr>
            <p:ph type="ftr" sz="quarter" idx="11"/>
          </p:nvPr>
        </p:nvSpPr>
        <p:spPr/>
        <p:txBody>
          <a:bodyPr/>
          <a:lstStyle/>
          <a:p>
            <a:r>
              <a:rPr lang="en-US"/>
              <a:t>PSI Center for Neutron and Muon Sciences</a:t>
            </a:r>
            <a:endParaRPr lang="de-CH" dirty="0"/>
          </a:p>
        </p:txBody>
      </p:sp>
      <p:sp>
        <p:nvSpPr>
          <p:cNvPr id="5" name="Foliennummernplatzhalter 4">
            <a:extLst>
              <a:ext uri="{FF2B5EF4-FFF2-40B4-BE49-F238E27FC236}">
                <a16:creationId xmlns:a16="http://schemas.microsoft.com/office/drawing/2014/main" id="{D0A1033D-FB17-298F-B578-3B2BE08EB376}"/>
              </a:ext>
            </a:extLst>
          </p:cNvPr>
          <p:cNvSpPr>
            <a:spLocks noGrp="1"/>
          </p:cNvSpPr>
          <p:nvPr>
            <p:ph type="sldNum" sz="quarter" idx="12"/>
          </p:nvPr>
        </p:nvSpPr>
        <p:spPr/>
        <p:txBody>
          <a:bodyPr/>
          <a:lstStyle/>
          <a:p>
            <a:fld id="{442AD375-037F-43D0-B059-5172DA06796A}" type="slidenum">
              <a:rPr lang="de-CH" smtClean="0"/>
              <a:pPr/>
              <a:t>3</a:t>
            </a:fld>
            <a:endParaRPr lang="de-CH" dirty="0"/>
          </a:p>
        </p:txBody>
      </p:sp>
      <p:pic>
        <p:nvPicPr>
          <p:cNvPr id="1026" name="Picture 2" descr="Motivation ppt | PPT">
            <a:extLst>
              <a:ext uri="{FF2B5EF4-FFF2-40B4-BE49-F238E27FC236}">
                <a16:creationId xmlns:a16="http://schemas.microsoft.com/office/drawing/2014/main" id="{A23C8A37-4AE5-4D30-F71D-53CDEAE1809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152400"/>
            <a:ext cx="3048000" cy="2286000"/>
          </a:xfrm>
          <a:prstGeom prst="rect">
            <a:avLst/>
          </a:prstGeom>
          <a:noFill/>
          <a:extLst>
            <a:ext uri="{909E8E84-426E-40DD-AFC4-6F175D3DCCD1}">
              <a14:hiddenFill xmlns:a14="http://schemas.microsoft.com/office/drawing/2010/main">
                <a:solidFill>
                  <a:srgbClr val="FFFFFF"/>
                </a:solidFill>
              </a14:hiddenFill>
            </a:ext>
          </a:extLst>
        </p:spPr>
      </p:pic>
      <p:sp>
        <p:nvSpPr>
          <p:cNvPr id="16" name="Arrow: Down 15">
            <a:extLst>
              <a:ext uri="{FF2B5EF4-FFF2-40B4-BE49-F238E27FC236}">
                <a16:creationId xmlns:a16="http://schemas.microsoft.com/office/drawing/2014/main" id="{18274512-E385-D46F-6E4C-36FF1B4F41AA}"/>
              </a:ext>
            </a:extLst>
          </p:cNvPr>
          <p:cNvSpPr/>
          <p:nvPr/>
        </p:nvSpPr>
        <p:spPr>
          <a:xfrm>
            <a:off x="1081087" y="2232175"/>
            <a:ext cx="1066800" cy="1905000"/>
          </a:xfrm>
          <a:prstGeom prst="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17" name="Arrow: Right 16">
            <a:extLst>
              <a:ext uri="{FF2B5EF4-FFF2-40B4-BE49-F238E27FC236}">
                <a16:creationId xmlns:a16="http://schemas.microsoft.com/office/drawing/2014/main" id="{3AC9CA35-47E3-95D0-C193-482085BA0506}"/>
              </a:ext>
            </a:extLst>
          </p:cNvPr>
          <p:cNvSpPr/>
          <p:nvPr/>
        </p:nvSpPr>
        <p:spPr>
          <a:xfrm>
            <a:off x="1614487" y="3276501"/>
            <a:ext cx="2067426" cy="1066800"/>
          </a:xfrm>
          <a:prstGeom prst="righ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18" name="TextBox 17">
            <a:extLst>
              <a:ext uri="{FF2B5EF4-FFF2-40B4-BE49-F238E27FC236}">
                <a16:creationId xmlns:a16="http://schemas.microsoft.com/office/drawing/2014/main" id="{935A7255-A239-8087-EFBA-47EE56297BE1}"/>
              </a:ext>
            </a:extLst>
          </p:cNvPr>
          <p:cNvSpPr txBox="1"/>
          <p:nvPr/>
        </p:nvSpPr>
        <p:spPr>
          <a:xfrm>
            <a:off x="4533900" y="5780998"/>
            <a:ext cx="7391400" cy="276999"/>
          </a:xfrm>
          <a:prstGeom prst="rect">
            <a:avLst/>
          </a:prstGeom>
          <a:noFill/>
        </p:spPr>
        <p:txBody>
          <a:bodyPr wrap="square" lIns="0" tIns="0" rIns="0" bIns="0" rtlCol="0">
            <a:spAutoFit/>
          </a:bodyPr>
          <a:lstStyle/>
          <a:p>
            <a:pPr algn="l"/>
            <a:r>
              <a:rPr lang="en-US" b="1" i="1" u="sng" dirty="0"/>
              <a:t>Fig. Ref.:</a:t>
            </a:r>
            <a:r>
              <a:rPr lang="en-US" b="1" i="1" dirty="0"/>
              <a:t> </a:t>
            </a:r>
            <a:r>
              <a:rPr lang="en-US" i="1" dirty="0">
                <a:solidFill>
                  <a:srgbClr val="FF0000"/>
                </a:solidFill>
                <a:hlinkClick r:id="rId4">
                  <a:extLst>
                    <a:ext uri="{A12FA001-AC4F-418D-AE19-62706E023703}">
                      <ahyp:hlinkClr xmlns:ahyp="http://schemas.microsoft.com/office/drawing/2018/hyperlinkcolor" val="tx"/>
                    </a:ext>
                  </a:extLst>
                </a:hlinkClick>
              </a:rPr>
              <a:t>Corrosion </a:t>
            </a:r>
            <a:r>
              <a:rPr lang="en-US" i="1" dirty="0" err="1">
                <a:solidFill>
                  <a:srgbClr val="FF0000"/>
                </a:solidFill>
                <a:hlinkClick r:id="rId4">
                  <a:extLst>
                    <a:ext uri="{A12FA001-AC4F-418D-AE19-62706E023703}">
                      <ahyp:hlinkClr xmlns:ahyp="http://schemas.microsoft.com/office/drawing/2018/hyperlinkcolor" val="tx"/>
                    </a:ext>
                  </a:extLst>
                </a:hlinkClick>
              </a:rPr>
              <a:t>Corint</a:t>
            </a:r>
            <a:r>
              <a:rPr lang="en-US" i="1" dirty="0">
                <a:solidFill>
                  <a:srgbClr val="FF0000"/>
                </a:solidFill>
                <a:hlinkClick r:id="rId4">
                  <a:extLst>
                    <a:ext uri="{A12FA001-AC4F-418D-AE19-62706E023703}">
                      <ahyp:hlinkClr xmlns:ahyp="http://schemas.microsoft.com/office/drawing/2018/hyperlinkcolor" val="tx"/>
                    </a:ext>
                  </a:extLst>
                </a:hlinkClick>
              </a:rPr>
              <a:t> | Home (corrosion-corint.ch)</a:t>
            </a:r>
            <a:endParaRPr lang="en-US" i="1" dirty="0">
              <a:solidFill>
                <a:srgbClr val="FF0000"/>
              </a:solidFill>
            </a:endParaRPr>
          </a:p>
        </p:txBody>
      </p:sp>
    </p:spTree>
    <p:extLst>
      <p:ext uri="{BB962C8B-B14F-4D97-AF65-F5344CB8AC3E}">
        <p14:creationId xmlns:p14="http://schemas.microsoft.com/office/powerpoint/2010/main" val="1472512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12C4FE6-450A-D1DB-4581-17BE4CFD726D}"/>
              </a:ext>
            </a:extLst>
          </p:cNvPr>
          <p:cNvSpPr>
            <a:spLocks noGrp="1"/>
          </p:cNvSpPr>
          <p:nvPr>
            <p:ph type="dt" sz="half" idx="10"/>
          </p:nvPr>
        </p:nvSpPr>
        <p:spPr/>
        <p:txBody>
          <a:bodyPr/>
          <a:lstStyle/>
          <a:p>
            <a:fld id="{65606DE8-6C41-4D92-B2CB-09ED7CAF9EB3}" type="datetime1">
              <a:rPr lang="de-CH" noProof="0" smtClean="0"/>
              <a:t>07.08.2024</a:t>
            </a:fld>
            <a:endParaRPr lang="en-GB" noProof="0" dirty="0"/>
          </a:p>
        </p:txBody>
      </p:sp>
      <p:sp>
        <p:nvSpPr>
          <p:cNvPr id="4" name="Footer Placeholder 3">
            <a:extLst>
              <a:ext uri="{FF2B5EF4-FFF2-40B4-BE49-F238E27FC236}">
                <a16:creationId xmlns:a16="http://schemas.microsoft.com/office/drawing/2014/main" id="{ACAC987B-3CBC-5EC0-72E0-42F0E06DCC62}"/>
              </a:ext>
            </a:extLst>
          </p:cNvPr>
          <p:cNvSpPr>
            <a:spLocks noGrp="1"/>
          </p:cNvSpPr>
          <p:nvPr>
            <p:ph type="ftr" sz="quarter" idx="11"/>
          </p:nvPr>
        </p:nvSpPr>
        <p:spPr/>
        <p:txBody>
          <a:bodyPr/>
          <a:lstStyle/>
          <a:p>
            <a:r>
              <a:rPr lang="en-US" noProof="0"/>
              <a:t>PSI Center for Neutron and Muon Sciences</a:t>
            </a:r>
            <a:endParaRPr lang="en-GB" noProof="0" dirty="0"/>
          </a:p>
        </p:txBody>
      </p:sp>
      <p:sp>
        <p:nvSpPr>
          <p:cNvPr id="5" name="Slide Number Placeholder 4">
            <a:extLst>
              <a:ext uri="{FF2B5EF4-FFF2-40B4-BE49-F238E27FC236}">
                <a16:creationId xmlns:a16="http://schemas.microsoft.com/office/drawing/2014/main" id="{E63B0045-896C-588D-3877-F983416262F1}"/>
              </a:ext>
            </a:extLst>
          </p:cNvPr>
          <p:cNvSpPr>
            <a:spLocks noGrp="1"/>
          </p:cNvSpPr>
          <p:nvPr>
            <p:ph type="sldNum" sz="quarter" idx="12"/>
          </p:nvPr>
        </p:nvSpPr>
        <p:spPr/>
        <p:txBody>
          <a:bodyPr/>
          <a:lstStyle/>
          <a:p>
            <a:fld id="{442AD375-037F-43D0-B059-5172DA06796A}" type="slidenum">
              <a:rPr lang="en-GB" noProof="0" smtClean="0"/>
              <a:pPr/>
              <a:t>4</a:t>
            </a:fld>
            <a:endParaRPr lang="en-GB" noProof="0" dirty="0"/>
          </a:p>
        </p:txBody>
      </p:sp>
      <p:sp>
        <p:nvSpPr>
          <p:cNvPr id="6" name="Title 5">
            <a:extLst>
              <a:ext uri="{FF2B5EF4-FFF2-40B4-BE49-F238E27FC236}">
                <a16:creationId xmlns:a16="http://schemas.microsoft.com/office/drawing/2014/main" id="{88A5DAFD-4DEB-D25F-9B4B-23B392E556C1}"/>
              </a:ext>
            </a:extLst>
          </p:cNvPr>
          <p:cNvSpPr>
            <a:spLocks noGrp="1"/>
          </p:cNvSpPr>
          <p:nvPr>
            <p:ph type="title"/>
          </p:nvPr>
        </p:nvSpPr>
        <p:spPr/>
        <p:txBody>
          <a:bodyPr/>
          <a:lstStyle/>
          <a:p>
            <a:r>
              <a:rPr lang="en-US" dirty="0"/>
              <a:t>INTRODUCTION</a:t>
            </a:r>
          </a:p>
        </p:txBody>
      </p:sp>
      <p:graphicFrame>
        <p:nvGraphicFramePr>
          <p:cNvPr id="8" name="Content Placeholder 7">
            <a:extLst>
              <a:ext uri="{FF2B5EF4-FFF2-40B4-BE49-F238E27FC236}">
                <a16:creationId xmlns:a16="http://schemas.microsoft.com/office/drawing/2014/main" id="{25BD2644-319B-DDCC-FF41-81D0B5AF9BAD}"/>
              </a:ext>
            </a:extLst>
          </p:cNvPr>
          <p:cNvGraphicFramePr>
            <a:graphicFrameLocks noGrp="1"/>
          </p:cNvGraphicFramePr>
          <p:nvPr>
            <p:ph idx="1"/>
            <p:extLst>
              <p:ext uri="{D42A27DB-BD31-4B8C-83A1-F6EECF244321}">
                <p14:modId xmlns:p14="http://schemas.microsoft.com/office/powerpoint/2010/main" val="2534827348"/>
              </p:ext>
            </p:extLst>
          </p:nvPr>
        </p:nvGraphicFramePr>
        <p:xfrm>
          <a:off x="457200" y="1088740"/>
          <a:ext cx="8964613" cy="46450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054" name="Picture 6" descr="research approach">
            <a:extLst>
              <a:ext uri="{FF2B5EF4-FFF2-40B4-BE49-F238E27FC236}">
                <a16:creationId xmlns:a16="http://schemas.microsoft.com/office/drawing/2014/main" id="{A35625A4-8D35-582E-227C-C20A1E3D331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363200" y="1524000"/>
            <a:ext cx="1066799" cy="876300"/>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research approach">
            <a:extLst>
              <a:ext uri="{FF2B5EF4-FFF2-40B4-BE49-F238E27FC236}">
                <a16:creationId xmlns:a16="http://schemas.microsoft.com/office/drawing/2014/main" id="{443FC9A1-3A44-0A8B-AECF-4B557173B1ED}"/>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134600" y="3030252"/>
            <a:ext cx="1524000" cy="762000"/>
          </a:xfrm>
          <a:prstGeom prst="rect">
            <a:avLst/>
          </a:prstGeom>
          <a:solidFill>
            <a:srgbClr val="000000">
              <a:shade val="95000"/>
            </a:srgbClr>
          </a:solidFill>
          <a:ln w="444500" cap="sq">
            <a:solidFill>
              <a:srgbClr val="000000"/>
            </a:solidFill>
            <a:miter lim="800000"/>
          </a:ln>
          <a:effectLst>
            <a:outerShdw blurRad="254000" dist="190500" dir="2700000" sy="90000" algn="bl" rotWithShape="0">
              <a:srgbClr val="000000">
                <a:alpha val="40000"/>
              </a:srgbClr>
            </a:outerShdw>
          </a:effectLst>
        </p:spPr>
      </p:pic>
    </p:spTree>
    <p:extLst>
      <p:ext uri="{BB962C8B-B14F-4D97-AF65-F5344CB8AC3E}">
        <p14:creationId xmlns:p14="http://schemas.microsoft.com/office/powerpoint/2010/main" val="25065878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6F1709-4EBA-A83D-2FD0-8A38F16F73E4}"/>
            </a:ext>
          </a:extLst>
        </p:cNvPr>
        <p:cNvGrpSpPr/>
        <p:nvPr/>
      </p:nvGrpSpPr>
      <p:grpSpPr>
        <a:xfrm>
          <a:off x="0" y="0"/>
          <a:ext cx="0" cy="0"/>
          <a:chOff x="0" y="0"/>
          <a:chExt cx="0" cy="0"/>
        </a:xfrm>
      </p:grpSpPr>
      <p:sp>
        <p:nvSpPr>
          <p:cNvPr id="3" name="Datumsplatzhalter 2">
            <a:extLst>
              <a:ext uri="{FF2B5EF4-FFF2-40B4-BE49-F238E27FC236}">
                <a16:creationId xmlns:a16="http://schemas.microsoft.com/office/drawing/2014/main" id="{3F831E30-121F-3F9A-EBB3-AEF4330A394B}"/>
              </a:ext>
            </a:extLst>
          </p:cNvPr>
          <p:cNvSpPr>
            <a:spLocks noGrp="1"/>
          </p:cNvSpPr>
          <p:nvPr>
            <p:ph type="dt" sz="half" idx="10"/>
          </p:nvPr>
        </p:nvSpPr>
        <p:spPr/>
        <p:txBody>
          <a:bodyPr/>
          <a:lstStyle/>
          <a:p>
            <a:fld id="{2DEA5584-BD57-426E-9056-6D99CDD7D93E}" type="datetime1">
              <a:rPr lang="de-CH" smtClean="0"/>
              <a:t>07.08.2024</a:t>
            </a:fld>
            <a:endParaRPr lang="de-CH" dirty="0"/>
          </a:p>
        </p:txBody>
      </p:sp>
      <p:sp>
        <p:nvSpPr>
          <p:cNvPr id="4" name="Fußzeilenplatzhalter 3">
            <a:extLst>
              <a:ext uri="{FF2B5EF4-FFF2-40B4-BE49-F238E27FC236}">
                <a16:creationId xmlns:a16="http://schemas.microsoft.com/office/drawing/2014/main" id="{2A754784-5EEA-8A34-0470-2F86CB79CDC2}"/>
              </a:ext>
            </a:extLst>
          </p:cNvPr>
          <p:cNvSpPr>
            <a:spLocks noGrp="1"/>
          </p:cNvSpPr>
          <p:nvPr>
            <p:ph type="ftr" sz="quarter" idx="11"/>
          </p:nvPr>
        </p:nvSpPr>
        <p:spPr/>
        <p:txBody>
          <a:bodyPr/>
          <a:lstStyle/>
          <a:p>
            <a:r>
              <a:rPr lang="en-US"/>
              <a:t>PSI Center for Neutron and Muon Sciences</a:t>
            </a:r>
            <a:endParaRPr lang="de-CH" dirty="0"/>
          </a:p>
        </p:txBody>
      </p:sp>
      <p:sp>
        <p:nvSpPr>
          <p:cNvPr id="5" name="Foliennummernplatzhalter 4">
            <a:extLst>
              <a:ext uri="{FF2B5EF4-FFF2-40B4-BE49-F238E27FC236}">
                <a16:creationId xmlns:a16="http://schemas.microsoft.com/office/drawing/2014/main" id="{7B564C07-CAA4-A3E9-8AD2-4E68AB34581D}"/>
              </a:ext>
            </a:extLst>
          </p:cNvPr>
          <p:cNvSpPr>
            <a:spLocks noGrp="1"/>
          </p:cNvSpPr>
          <p:nvPr>
            <p:ph type="sldNum" sz="quarter" idx="12"/>
          </p:nvPr>
        </p:nvSpPr>
        <p:spPr/>
        <p:txBody>
          <a:bodyPr/>
          <a:lstStyle/>
          <a:p>
            <a:fld id="{442AD375-037F-43D0-B059-5172DA06796A}" type="slidenum">
              <a:rPr lang="de-CH" smtClean="0"/>
              <a:pPr/>
              <a:t>5</a:t>
            </a:fld>
            <a:endParaRPr lang="de-CH" dirty="0"/>
          </a:p>
        </p:txBody>
      </p:sp>
      <p:sp>
        <p:nvSpPr>
          <p:cNvPr id="6" name="Titel 5">
            <a:extLst>
              <a:ext uri="{FF2B5EF4-FFF2-40B4-BE49-F238E27FC236}">
                <a16:creationId xmlns:a16="http://schemas.microsoft.com/office/drawing/2014/main" id="{F62344A3-ED64-786B-96B9-1DFA5952BDAE}"/>
              </a:ext>
            </a:extLst>
          </p:cNvPr>
          <p:cNvSpPr>
            <a:spLocks noGrp="1"/>
          </p:cNvSpPr>
          <p:nvPr>
            <p:ph type="title"/>
          </p:nvPr>
        </p:nvSpPr>
        <p:spPr/>
        <p:txBody>
          <a:bodyPr/>
          <a:lstStyle/>
          <a:p>
            <a:r>
              <a:rPr lang="en-GB" dirty="0"/>
              <a:t>WHY THIS APPROACH?</a:t>
            </a:r>
            <a:endParaRPr lang="en-GB" noProof="0" dirty="0"/>
          </a:p>
        </p:txBody>
      </p:sp>
      <p:graphicFrame>
        <p:nvGraphicFramePr>
          <p:cNvPr id="10" name="Content Placeholder 9">
            <a:extLst>
              <a:ext uri="{FF2B5EF4-FFF2-40B4-BE49-F238E27FC236}">
                <a16:creationId xmlns:a16="http://schemas.microsoft.com/office/drawing/2014/main" id="{21E476E8-4C2D-C095-5D60-92C1A1529A95}"/>
              </a:ext>
            </a:extLst>
          </p:cNvPr>
          <p:cNvGraphicFramePr>
            <a:graphicFrameLocks noGrp="1"/>
          </p:cNvGraphicFramePr>
          <p:nvPr>
            <p:ph idx="1"/>
            <p:extLst>
              <p:ext uri="{D42A27DB-BD31-4B8C-83A1-F6EECF244321}">
                <p14:modId xmlns:p14="http://schemas.microsoft.com/office/powerpoint/2010/main" val="3014527143"/>
              </p:ext>
            </p:extLst>
          </p:nvPr>
        </p:nvGraphicFramePr>
        <p:xfrm>
          <a:off x="838200" y="990600"/>
          <a:ext cx="9982200" cy="4876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37114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3178E489-9309-F98A-B0B8-820FD614B70B}"/>
              </a:ext>
            </a:extLst>
          </p:cNvPr>
          <p:cNvSpPr>
            <a:spLocks noGrp="1"/>
          </p:cNvSpPr>
          <p:nvPr>
            <p:ph type="dt" sz="half" idx="10"/>
          </p:nvPr>
        </p:nvSpPr>
        <p:spPr/>
        <p:txBody>
          <a:bodyPr/>
          <a:lstStyle/>
          <a:p>
            <a:fld id="{65606DE8-6C41-4D92-B2CB-09ED7CAF9EB3}" type="datetime1">
              <a:rPr lang="de-CH" noProof="0" smtClean="0"/>
              <a:t>07.08.2024</a:t>
            </a:fld>
            <a:endParaRPr lang="en-GB" noProof="0" dirty="0"/>
          </a:p>
        </p:txBody>
      </p:sp>
      <p:sp>
        <p:nvSpPr>
          <p:cNvPr id="4" name="Footer Placeholder 3">
            <a:extLst>
              <a:ext uri="{FF2B5EF4-FFF2-40B4-BE49-F238E27FC236}">
                <a16:creationId xmlns:a16="http://schemas.microsoft.com/office/drawing/2014/main" id="{A56D7D6E-008B-EAEA-8D53-7C6684B9D558}"/>
              </a:ext>
            </a:extLst>
          </p:cNvPr>
          <p:cNvSpPr>
            <a:spLocks noGrp="1"/>
          </p:cNvSpPr>
          <p:nvPr>
            <p:ph type="ftr" sz="quarter" idx="11"/>
          </p:nvPr>
        </p:nvSpPr>
        <p:spPr/>
        <p:txBody>
          <a:bodyPr/>
          <a:lstStyle/>
          <a:p>
            <a:r>
              <a:rPr lang="en-US" noProof="0"/>
              <a:t>PSI Center for Neutron and Muon Sciences</a:t>
            </a:r>
            <a:endParaRPr lang="en-GB" noProof="0" dirty="0"/>
          </a:p>
        </p:txBody>
      </p:sp>
      <p:sp>
        <p:nvSpPr>
          <p:cNvPr id="5" name="Slide Number Placeholder 4">
            <a:extLst>
              <a:ext uri="{FF2B5EF4-FFF2-40B4-BE49-F238E27FC236}">
                <a16:creationId xmlns:a16="http://schemas.microsoft.com/office/drawing/2014/main" id="{FCA77228-4447-AE30-0AE3-C15F341F8030}"/>
              </a:ext>
            </a:extLst>
          </p:cNvPr>
          <p:cNvSpPr>
            <a:spLocks noGrp="1"/>
          </p:cNvSpPr>
          <p:nvPr>
            <p:ph type="sldNum" sz="quarter" idx="12"/>
          </p:nvPr>
        </p:nvSpPr>
        <p:spPr/>
        <p:txBody>
          <a:bodyPr/>
          <a:lstStyle/>
          <a:p>
            <a:fld id="{442AD375-037F-43D0-B059-5172DA06796A}" type="slidenum">
              <a:rPr lang="en-GB" noProof="0" smtClean="0"/>
              <a:pPr/>
              <a:t>6</a:t>
            </a:fld>
            <a:endParaRPr lang="en-GB" noProof="0" dirty="0"/>
          </a:p>
        </p:txBody>
      </p:sp>
      <p:sp>
        <p:nvSpPr>
          <p:cNvPr id="6" name="Title 5">
            <a:extLst>
              <a:ext uri="{FF2B5EF4-FFF2-40B4-BE49-F238E27FC236}">
                <a16:creationId xmlns:a16="http://schemas.microsoft.com/office/drawing/2014/main" id="{4132FA7C-914D-FF63-6741-838537091546}"/>
              </a:ext>
            </a:extLst>
          </p:cNvPr>
          <p:cNvSpPr>
            <a:spLocks noGrp="1"/>
          </p:cNvSpPr>
          <p:nvPr>
            <p:ph type="title"/>
          </p:nvPr>
        </p:nvSpPr>
        <p:spPr/>
        <p:txBody>
          <a:bodyPr/>
          <a:lstStyle/>
          <a:p>
            <a:r>
              <a:rPr lang="en-US" dirty="0"/>
              <a:t>EXPERIMENTAL WORK (BIMODAL IMAGING)</a:t>
            </a:r>
          </a:p>
        </p:txBody>
      </p:sp>
      <p:graphicFrame>
        <p:nvGraphicFramePr>
          <p:cNvPr id="14" name="Diagram 13">
            <a:extLst>
              <a:ext uri="{FF2B5EF4-FFF2-40B4-BE49-F238E27FC236}">
                <a16:creationId xmlns:a16="http://schemas.microsoft.com/office/drawing/2014/main" id="{D2D90189-4C37-FC73-52C8-E798C57512FD}"/>
              </a:ext>
            </a:extLst>
          </p:cNvPr>
          <p:cNvGraphicFramePr/>
          <p:nvPr>
            <p:extLst>
              <p:ext uri="{D42A27DB-BD31-4B8C-83A1-F6EECF244321}">
                <p14:modId xmlns:p14="http://schemas.microsoft.com/office/powerpoint/2010/main" val="2006349674"/>
              </p:ext>
            </p:extLst>
          </p:nvPr>
        </p:nvGraphicFramePr>
        <p:xfrm>
          <a:off x="-838200" y="831619"/>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8" name="Diagram 17">
            <a:extLst>
              <a:ext uri="{FF2B5EF4-FFF2-40B4-BE49-F238E27FC236}">
                <a16:creationId xmlns:a16="http://schemas.microsoft.com/office/drawing/2014/main" id="{62E115AF-608A-A46A-DEED-5E3B47173A30}"/>
              </a:ext>
            </a:extLst>
          </p:cNvPr>
          <p:cNvGraphicFramePr/>
          <p:nvPr>
            <p:extLst>
              <p:ext uri="{D42A27DB-BD31-4B8C-83A1-F6EECF244321}">
                <p14:modId xmlns:p14="http://schemas.microsoft.com/office/powerpoint/2010/main" val="4036407829"/>
              </p:ext>
            </p:extLst>
          </p:nvPr>
        </p:nvGraphicFramePr>
        <p:xfrm>
          <a:off x="6477000" y="1848181"/>
          <a:ext cx="5334000" cy="338554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26978793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CA44AB9-A39C-43D8-AB91-29E7F989DD54}"/>
              </a:ext>
            </a:extLst>
          </p:cNvPr>
          <p:cNvSpPr>
            <a:spLocks noGrp="1"/>
          </p:cNvSpPr>
          <p:nvPr>
            <p:ph type="title"/>
          </p:nvPr>
        </p:nvSpPr>
        <p:spPr>
          <a:xfrm>
            <a:off x="695325" y="309411"/>
            <a:ext cx="8964613" cy="810444"/>
          </a:xfrm>
        </p:spPr>
        <p:txBody>
          <a:bodyPr/>
          <a:lstStyle/>
          <a:p>
            <a:r>
              <a:rPr lang="en-US" dirty="0"/>
              <a:t>CALIBRATION FOR X-RAY CBCT</a:t>
            </a:r>
            <a:endParaRPr lang="en-GB" noProof="0" dirty="0"/>
          </a:p>
        </p:txBody>
      </p:sp>
      <p:sp>
        <p:nvSpPr>
          <p:cNvPr id="4" name="Datumsplatzhalter 3">
            <a:extLst>
              <a:ext uri="{FF2B5EF4-FFF2-40B4-BE49-F238E27FC236}">
                <a16:creationId xmlns:a16="http://schemas.microsoft.com/office/drawing/2014/main" id="{4B46D4CA-3A2C-4D31-81D9-FCE07D6BA7A9}"/>
              </a:ext>
            </a:extLst>
          </p:cNvPr>
          <p:cNvSpPr>
            <a:spLocks noGrp="1"/>
          </p:cNvSpPr>
          <p:nvPr>
            <p:ph type="dt" sz="half" idx="10"/>
          </p:nvPr>
        </p:nvSpPr>
        <p:spPr/>
        <p:txBody>
          <a:bodyPr/>
          <a:lstStyle/>
          <a:p>
            <a:fld id="{593C3C7D-A372-4F12-A3A5-374D00BC7CEB}" type="datetime1">
              <a:rPr lang="de-CH" smtClean="0"/>
              <a:t>07.08.2024</a:t>
            </a:fld>
            <a:endParaRPr lang="de-CH" dirty="0"/>
          </a:p>
        </p:txBody>
      </p:sp>
      <p:sp>
        <p:nvSpPr>
          <p:cNvPr id="5" name="Fußzeilenplatzhalter 4">
            <a:extLst>
              <a:ext uri="{FF2B5EF4-FFF2-40B4-BE49-F238E27FC236}">
                <a16:creationId xmlns:a16="http://schemas.microsoft.com/office/drawing/2014/main" id="{42AAF9BD-D9A1-45DA-A63F-A9AFDC2F7F8D}"/>
              </a:ext>
            </a:extLst>
          </p:cNvPr>
          <p:cNvSpPr>
            <a:spLocks noGrp="1"/>
          </p:cNvSpPr>
          <p:nvPr>
            <p:ph type="ftr" sz="quarter" idx="11"/>
          </p:nvPr>
        </p:nvSpPr>
        <p:spPr/>
        <p:txBody>
          <a:bodyPr/>
          <a:lstStyle/>
          <a:p>
            <a:r>
              <a:rPr lang="en-US"/>
              <a:t>PSI Center for Neutron and Muon Sciences</a:t>
            </a:r>
            <a:endParaRPr lang="de-CH" dirty="0"/>
          </a:p>
        </p:txBody>
      </p:sp>
      <p:sp>
        <p:nvSpPr>
          <p:cNvPr id="6" name="Foliennummernplatzhalter 5">
            <a:extLst>
              <a:ext uri="{FF2B5EF4-FFF2-40B4-BE49-F238E27FC236}">
                <a16:creationId xmlns:a16="http://schemas.microsoft.com/office/drawing/2014/main" id="{C6EBFCF1-2587-4BC9-A56B-8BCD854D6FF2}"/>
              </a:ext>
            </a:extLst>
          </p:cNvPr>
          <p:cNvSpPr>
            <a:spLocks noGrp="1"/>
          </p:cNvSpPr>
          <p:nvPr>
            <p:ph type="sldNum" sz="quarter" idx="12"/>
          </p:nvPr>
        </p:nvSpPr>
        <p:spPr/>
        <p:txBody>
          <a:bodyPr/>
          <a:lstStyle/>
          <a:p>
            <a:fld id="{442AD375-037F-43D0-B059-5172DA06796A}" type="slidenum">
              <a:rPr lang="de-CH" smtClean="0"/>
              <a:pPr/>
              <a:t>7</a:t>
            </a:fld>
            <a:endParaRPr lang="de-CH" dirty="0"/>
          </a:p>
        </p:txBody>
      </p:sp>
      <p:pic>
        <p:nvPicPr>
          <p:cNvPr id="7" name="Picture Placeholder 6">
            <a:extLst>
              <a:ext uri="{FF2B5EF4-FFF2-40B4-BE49-F238E27FC236}">
                <a16:creationId xmlns:a16="http://schemas.microsoft.com/office/drawing/2014/main" id="{ADAB3EAF-58A8-EC36-4F80-DC8B952662E8}"/>
              </a:ext>
            </a:extLst>
          </p:cNvPr>
          <p:cNvPicPr>
            <a:picLocks noGrp="1" noChangeAspect="1"/>
          </p:cNvPicPr>
          <p:nvPr>
            <p:ph type="pic" sz="quarter" idx="13"/>
          </p:nvPr>
        </p:nvPicPr>
        <p:blipFill>
          <a:blip r:embed="rId2"/>
          <a:srcRect t="682" b="682"/>
          <a:stretch>
            <a:fillRect/>
          </a:stretch>
        </p:blipFill>
        <p:spPr>
          <a:xfrm>
            <a:off x="7086600" y="1143000"/>
            <a:ext cx="4410074" cy="4191000"/>
          </a:xfrm>
          <a:prstGeom prst="rect">
            <a:avLst/>
          </a:prstGeom>
        </p:spPr>
      </p:pic>
      <p:sp>
        <p:nvSpPr>
          <p:cNvPr id="9" name="TextBox 8">
            <a:extLst>
              <a:ext uri="{FF2B5EF4-FFF2-40B4-BE49-F238E27FC236}">
                <a16:creationId xmlns:a16="http://schemas.microsoft.com/office/drawing/2014/main" id="{1AE0BB78-EA4F-2BE1-4522-1779E95228B1}"/>
              </a:ext>
            </a:extLst>
          </p:cNvPr>
          <p:cNvSpPr txBox="1"/>
          <p:nvPr/>
        </p:nvSpPr>
        <p:spPr>
          <a:xfrm>
            <a:off x="7310437" y="5393011"/>
            <a:ext cx="3962400" cy="307777"/>
          </a:xfrm>
          <a:prstGeom prst="rect">
            <a:avLst/>
          </a:prstGeom>
          <a:noFill/>
        </p:spPr>
        <p:txBody>
          <a:bodyPr wrap="square" lIns="0" tIns="0" rIns="0" bIns="0" rtlCol="0">
            <a:spAutoFit/>
          </a:bodyPr>
          <a:lstStyle/>
          <a:p>
            <a:pPr algn="l"/>
            <a:r>
              <a:rPr lang="en-US" sz="2000" b="1" i="1" u="sng" dirty="0">
                <a:solidFill>
                  <a:srgbClr val="FF0000"/>
                </a:solidFill>
              </a:rPr>
              <a:t>Teflon Polymer Cylinder Samples. </a:t>
            </a:r>
            <a:endParaRPr lang="en-US" sz="2000" dirty="0">
              <a:solidFill>
                <a:srgbClr val="0070C0"/>
              </a:solidFill>
            </a:endParaRPr>
          </a:p>
        </p:txBody>
      </p:sp>
      <p:graphicFrame>
        <p:nvGraphicFramePr>
          <p:cNvPr id="10" name="Diagram 9">
            <a:extLst>
              <a:ext uri="{FF2B5EF4-FFF2-40B4-BE49-F238E27FC236}">
                <a16:creationId xmlns:a16="http://schemas.microsoft.com/office/drawing/2014/main" id="{C3D65508-1E1C-2698-0120-6327797E8CF0}"/>
              </a:ext>
            </a:extLst>
          </p:cNvPr>
          <p:cNvGraphicFramePr/>
          <p:nvPr>
            <p:extLst>
              <p:ext uri="{D42A27DB-BD31-4B8C-83A1-F6EECF244321}">
                <p14:modId xmlns:p14="http://schemas.microsoft.com/office/powerpoint/2010/main" val="2076391990"/>
              </p:ext>
            </p:extLst>
          </p:nvPr>
        </p:nvGraphicFramePr>
        <p:xfrm>
          <a:off x="-152400" y="1069664"/>
          <a:ext cx="6858000" cy="4343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8691203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a:extLst>
              <a:ext uri="{FF2B5EF4-FFF2-40B4-BE49-F238E27FC236}">
                <a16:creationId xmlns:a16="http://schemas.microsoft.com/office/drawing/2014/main" id="{0FFA8218-A269-8074-8FEB-4028BA027D2C}"/>
              </a:ext>
            </a:extLst>
          </p:cNvPr>
          <p:cNvGraphicFramePr>
            <a:graphicFrameLocks noGrp="1"/>
          </p:cNvGraphicFramePr>
          <p:nvPr>
            <p:ph idx="1"/>
            <p:extLst>
              <p:ext uri="{D42A27DB-BD31-4B8C-83A1-F6EECF244321}">
                <p14:modId xmlns:p14="http://schemas.microsoft.com/office/powerpoint/2010/main" val="3550648973"/>
              </p:ext>
            </p:extLst>
          </p:nvPr>
        </p:nvGraphicFramePr>
        <p:xfrm>
          <a:off x="152400" y="993260"/>
          <a:ext cx="7407850" cy="51722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Date Placeholder 2">
            <a:extLst>
              <a:ext uri="{FF2B5EF4-FFF2-40B4-BE49-F238E27FC236}">
                <a16:creationId xmlns:a16="http://schemas.microsoft.com/office/drawing/2014/main" id="{ADDA24E2-C589-19F9-4209-8646E5204839}"/>
              </a:ext>
            </a:extLst>
          </p:cNvPr>
          <p:cNvSpPr>
            <a:spLocks noGrp="1"/>
          </p:cNvSpPr>
          <p:nvPr>
            <p:ph type="dt" sz="half" idx="10"/>
          </p:nvPr>
        </p:nvSpPr>
        <p:spPr/>
        <p:txBody>
          <a:bodyPr/>
          <a:lstStyle/>
          <a:p>
            <a:fld id="{65606DE8-6C41-4D92-B2CB-09ED7CAF9EB3}" type="datetime1">
              <a:rPr lang="de-CH" noProof="0" smtClean="0"/>
              <a:t>07.08.2024</a:t>
            </a:fld>
            <a:endParaRPr lang="en-GB" noProof="0" dirty="0"/>
          </a:p>
        </p:txBody>
      </p:sp>
      <p:sp>
        <p:nvSpPr>
          <p:cNvPr id="4" name="Footer Placeholder 3">
            <a:extLst>
              <a:ext uri="{FF2B5EF4-FFF2-40B4-BE49-F238E27FC236}">
                <a16:creationId xmlns:a16="http://schemas.microsoft.com/office/drawing/2014/main" id="{000101B5-411D-6BBA-C7B6-B6415EB57B1C}"/>
              </a:ext>
            </a:extLst>
          </p:cNvPr>
          <p:cNvSpPr>
            <a:spLocks noGrp="1"/>
          </p:cNvSpPr>
          <p:nvPr>
            <p:ph type="ftr" sz="quarter" idx="11"/>
          </p:nvPr>
        </p:nvSpPr>
        <p:spPr/>
        <p:txBody>
          <a:bodyPr/>
          <a:lstStyle/>
          <a:p>
            <a:r>
              <a:rPr lang="en-US" noProof="0" dirty="0"/>
              <a:t>PSI Center for Neutron and Muon Sciences</a:t>
            </a:r>
            <a:endParaRPr lang="en-GB" noProof="0" dirty="0"/>
          </a:p>
        </p:txBody>
      </p:sp>
      <p:sp>
        <p:nvSpPr>
          <p:cNvPr id="5" name="Slide Number Placeholder 4">
            <a:extLst>
              <a:ext uri="{FF2B5EF4-FFF2-40B4-BE49-F238E27FC236}">
                <a16:creationId xmlns:a16="http://schemas.microsoft.com/office/drawing/2014/main" id="{C623A436-9CD9-F0A9-6E19-1B196F2F78C5}"/>
              </a:ext>
            </a:extLst>
          </p:cNvPr>
          <p:cNvSpPr>
            <a:spLocks noGrp="1"/>
          </p:cNvSpPr>
          <p:nvPr>
            <p:ph type="sldNum" sz="quarter" idx="12"/>
          </p:nvPr>
        </p:nvSpPr>
        <p:spPr/>
        <p:txBody>
          <a:bodyPr/>
          <a:lstStyle/>
          <a:p>
            <a:fld id="{442AD375-037F-43D0-B059-5172DA06796A}" type="slidenum">
              <a:rPr lang="en-GB" noProof="0" smtClean="0"/>
              <a:pPr/>
              <a:t>8</a:t>
            </a:fld>
            <a:endParaRPr lang="en-GB" noProof="0" dirty="0"/>
          </a:p>
        </p:txBody>
      </p:sp>
      <p:sp>
        <p:nvSpPr>
          <p:cNvPr id="6" name="Title 5">
            <a:extLst>
              <a:ext uri="{FF2B5EF4-FFF2-40B4-BE49-F238E27FC236}">
                <a16:creationId xmlns:a16="http://schemas.microsoft.com/office/drawing/2014/main" id="{698B3419-3420-281B-168B-B12D836E041C}"/>
              </a:ext>
            </a:extLst>
          </p:cNvPr>
          <p:cNvSpPr>
            <a:spLocks noGrp="1"/>
          </p:cNvSpPr>
          <p:nvPr>
            <p:ph type="title"/>
          </p:nvPr>
        </p:nvSpPr>
        <p:spPr/>
        <p:txBody>
          <a:bodyPr/>
          <a:lstStyle/>
          <a:p>
            <a:r>
              <a:rPr lang="en-US" dirty="0"/>
              <a:t>DATA PROCESSING</a:t>
            </a:r>
          </a:p>
        </p:txBody>
      </p:sp>
      <p:pic>
        <p:nvPicPr>
          <p:cNvPr id="8" name="Picture 7">
            <a:extLst>
              <a:ext uri="{FF2B5EF4-FFF2-40B4-BE49-F238E27FC236}">
                <a16:creationId xmlns:a16="http://schemas.microsoft.com/office/drawing/2014/main" id="{B79F0B5D-E444-4EA2-FF02-703D40C7A2E3}"/>
              </a:ext>
            </a:extLst>
          </p:cNvPr>
          <p:cNvPicPr>
            <a:picLocks noChangeAspect="1"/>
          </p:cNvPicPr>
          <p:nvPr/>
        </p:nvPicPr>
        <p:blipFill>
          <a:blip r:embed="rId7"/>
          <a:stretch>
            <a:fillRect/>
          </a:stretch>
        </p:blipFill>
        <p:spPr>
          <a:xfrm>
            <a:off x="7896800" y="993260"/>
            <a:ext cx="1426588" cy="1463167"/>
          </a:xfrm>
          <a:prstGeom prst="rect">
            <a:avLst/>
          </a:prstGeom>
        </p:spPr>
      </p:pic>
      <p:pic>
        <p:nvPicPr>
          <p:cNvPr id="9" name="Picture 8">
            <a:extLst>
              <a:ext uri="{FF2B5EF4-FFF2-40B4-BE49-F238E27FC236}">
                <a16:creationId xmlns:a16="http://schemas.microsoft.com/office/drawing/2014/main" id="{89B2AFBF-9968-73EE-C9D7-DB02EE34E35C}"/>
              </a:ext>
            </a:extLst>
          </p:cNvPr>
          <p:cNvPicPr>
            <a:picLocks noChangeAspect="1"/>
          </p:cNvPicPr>
          <p:nvPr/>
        </p:nvPicPr>
        <p:blipFill>
          <a:blip r:embed="rId8"/>
          <a:stretch>
            <a:fillRect/>
          </a:stretch>
        </p:blipFill>
        <p:spPr>
          <a:xfrm>
            <a:off x="9866312" y="993259"/>
            <a:ext cx="1469263" cy="1463167"/>
          </a:xfrm>
          <a:prstGeom prst="rect">
            <a:avLst/>
          </a:prstGeom>
        </p:spPr>
      </p:pic>
      <p:pic>
        <p:nvPicPr>
          <p:cNvPr id="10" name="Picture 9">
            <a:extLst>
              <a:ext uri="{FF2B5EF4-FFF2-40B4-BE49-F238E27FC236}">
                <a16:creationId xmlns:a16="http://schemas.microsoft.com/office/drawing/2014/main" id="{11F6103E-B89C-1BE7-2281-283836EF7562}"/>
              </a:ext>
            </a:extLst>
          </p:cNvPr>
          <p:cNvPicPr>
            <a:picLocks noChangeAspect="1"/>
          </p:cNvPicPr>
          <p:nvPr/>
        </p:nvPicPr>
        <p:blipFill>
          <a:blip r:embed="rId9"/>
          <a:stretch>
            <a:fillRect/>
          </a:stretch>
        </p:blipFill>
        <p:spPr>
          <a:xfrm>
            <a:off x="7866318" y="3673039"/>
            <a:ext cx="1457070" cy="1457070"/>
          </a:xfrm>
          <a:prstGeom prst="rect">
            <a:avLst/>
          </a:prstGeom>
        </p:spPr>
      </p:pic>
      <p:pic>
        <p:nvPicPr>
          <p:cNvPr id="11" name="Picture 10">
            <a:extLst>
              <a:ext uri="{FF2B5EF4-FFF2-40B4-BE49-F238E27FC236}">
                <a16:creationId xmlns:a16="http://schemas.microsoft.com/office/drawing/2014/main" id="{D1E50D1F-36D6-4533-E6E0-CB389B0570D5}"/>
              </a:ext>
            </a:extLst>
          </p:cNvPr>
          <p:cNvPicPr>
            <a:picLocks noChangeAspect="1"/>
          </p:cNvPicPr>
          <p:nvPr/>
        </p:nvPicPr>
        <p:blipFill>
          <a:blip r:embed="rId10"/>
          <a:stretch>
            <a:fillRect/>
          </a:stretch>
        </p:blipFill>
        <p:spPr>
          <a:xfrm>
            <a:off x="9875837" y="3673039"/>
            <a:ext cx="1536325" cy="1463167"/>
          </a:xfrm>
          <a:prstGeom prst="rect">
            <a:avLst/>
          </a:prstGeom>
        </p:spPr>
      </p:pic>
      <p:sp>
        <p:nvSpPr>
          <p:cNvPr id="12" name="TextBox 11">
            <a:extLst>
              <a:ext uri="{FF2B5EF4-FFF2-40B4-BE49-F238E27FC236}">
                <a16:creationId xmlns:a16="http://schemas.microsoft.com/office/drawing/2014/main" id="{B67B42A2-449D-F459-7410-AD3FA58A5C75}"/>
              </a:ext>
            </a:extLst>
          </p:cNvPr>
          <p:cNvSpPr txBox="1"/>
          <p:nvPr/>
        </p:nvSpPr>
        <p:spPr>
          <a:xfrm>
            <a:off x="7896800" y="2517011"/>
            <a:ext cx="1426588" cy="246221"/>
          </a:xfrm>
          <a:prstGeom prst="rect">
            <a:avLst/>
          </a:prstGeom>
          <a:noFill/>
        </p:spPr>
        <p:txBody>
          <a:bodyPr wrap="square" lIns="0" tIns="0" rIns="0" bIns="0" rtlCol="0">
            <a:spAutoFit/>
          </a:bodyPr>
          <a:lstStyle/>
          <a:p>
            <a:pPr algn="ctr"/>
            <a:r>
              <a:rPr lang="en-US" sz="1600" i="1" dirty="0">
                <a:solidFill>
                  <a:srgbClr val="FF0000"/>
                </a:solidFill>
              </a:rPr>
              <a:t>XCT Slice</a:t>
            </a:r>
          </a:p>
        </p:txBody>
      </p:sp>
      <p:sp>
        <p:nvSpPr>
          <p:cNvPr id="13" name="TextBox 12">
            <a:extLst>
              <a:ext uri="{FF2B5EF4-FFF2-40B4-BE49-F238E27FC236}">
                <a16:creationId xmlns:a16="http://schemas.microsoft.com/office/drawing/2014/main" id="{41DE1EDE-78FA-AFBB-A15A-7E3B6DD36648}"/>
              </a:ext>
            </a:extLst>
          </p:cNvPr>
          <p:cNvSpPr txBox="1"/>
          <p:nvPr/>
        </p:nvSpPr>
        <p:spPr>
          <a:xfrm>
            <a:off x="7896800" y="5175664"/>
            <a:ext cx="1426588" cy="246221"/>
          </a:xfrm>
          <a:prstGeom prst="rect">
            <a:avLst/>
          </a:prstGeom>
          <a:noFill/>
        </p:spPr>
        <p:txBody>
          <a:bodyPr wrap="square" lIns="0" tIns="0" rIns="0" bIns="0" rtlCol="0">
            <a:spAutoFit/>
          </a:bodyPr>
          <a:lstStyle/>
          <a:p>
            <a:pPr algn="ctr"/>
            <a:r>
              <a:rPr lang="en-US" sz="1600" i="1" dirty="0">
                <a:solidFill>
                  <a:srgbClr val="FF0000"/>
                </a:solidFill>
              </a:rPr>
              <a:t>XCT Slice</a:t>
            </a:r>
          </a:p>
        </p:txBody>
      </p:sp>
      <p:sp>
        <p:nvSpPr>
          <p:cNvPr id="14" name="TextBox 13">
            <a:extLst>
              <a:ext uri="{FF2B5EF4-FFF2-40B4-BE49-F238E27FC236}">
                <a16:creationId xmlns:a16="http://schemas.microsoft.com/office/drawing/2014/main" id="{79335348-DB13-6770-B259-A62CE7BCB098}"/>
              </a:ext>
            </a:extLst>
          </p:cNvPr>
          <p:cNvSpPr txBox="1"/>
          <p:nvPr/>
        </p:nvSpPr>
        <p:spPr>
          <a:xfrm>
            <a:off x="9930705" y="2494121"/>
            <a:ext cx="1426588" cy="246221"/>
          </a:xfrm>
          <a:prstGeom prst="rect">
            <a:avLst/>
          </a:prstGeom>
          <a:noFill/>
        </p:spPr>
        <p:txBody>
          <a:bodyPr wrap="square" lIns="0" tIns="0" rIns="0" bIns="0" rtlCol="0">
            <a:spAutoFit/>
          </a:bodyPr>
          <a:lstStyle/>
          <a:p>
            <a:pPr algn="ctr"/>
            <a:r>
              <a:rPr lang="en-US" sz="1600" i="1" dirty="0">
                <a:solidFill>
                  <a:srgbClr val="FF0000"/>
                </a:solidFill>
              </a:rPr>
              <a:t>NCT Slice</a:t>
            </a:r>
          </a:p>
        </p:txBody>
      </p:sp>
      <p:sp>
        <p:nvSpPr>
          <p:cNvPr id="15" name="TextBox 14">
            <a:extLst>
              <a:ext uri="{FF2B5EF4-FFF2-40B4-BE49-F238E27FC236}">
                <a16:creationId xmlns:a16="http://schemas.microsoft.com/office/drawing/2014/main" id="{36A84BCD-9F60-5568-F4FF-D6099E5D3B68}"/>
              </a:ext>
            </a:extLst>
          </p:cNvPr>
          <p:cNvSpPr txBox="1"/>
          <p:nvPr/>
        </p:nvSpPr>
        <p:spPr>
          <a:xfrm>
            <a:off x="9985574" y="5175665"/>
            <a:ext cx="1426588" cy="246221"/>
          </a:xfrm>
          <a:prstGeom prst="rect">
            <a:avLst/>
          </a:prstGeom>
          <a:noFill/>
        </p:spPr>
        <p:txBody>
          <a:bodyPr wrap="square" lIns="0" tIns="0" rIns="0" bIns="0" rtlCol="0">
            <a:spAutoFit/>
          </a:bodyPr>
          <a:lstStyle/>
          <a:p>
            <a:pPr algn="ctr"/>
            <a:r>
              <a:rPr lang="en-US" sz="1600" i="1" dirty="0">
                <a:solidFill>
                  <a:srgbClr val="FF0000"/>
                </a:solidFill>
              </a:rPr>
              <a:t>NCT Slice</a:t>
            </a:r>
          </a:p>
        </p:txBody>
      </p:sp>
      <p:sp>
        <p:nvSpPr>
          <p:cNvPr id="16" name="TextBox 15">
            <a:extLst>
              <a:ext uri="{FF2B5EF4-FFF2-40B4-BE49-F238E27FC236}">
                <a16:creationId xmlns:a16="http://schemas.microsoft.com/office/drawing/2014/main" id="{A4A3FD86-ED5E-A4EC-31A6-5CB95DD87678}"/>
              </a:ext>
            </a:extLst>
          </p:cNvPr>
          <p:cNvSpPr txBox="1"/>
          <p:nvPr/>
        </p:nvSpPr>
        <p:spPr>
          <a:xfrm>
            <a:off x="8278405" y="2778037"/>
            <a:ext cx="3304600" cy="492443"/>
          </a:xfrm>
          <a:prstGeom prst="rect">
            <a:avLst/>
          </a:prstGeom>
          <a:noFill/>
        </p:spPr>
        <p:txBody>
          <a:bodyPr wrap="square" lIns="0" tIns="0" rIns="0" bIns="0" rtlCol="0">
            <a:spAutoFit/>
          </a:bodyPr>
          <a:lstStyle/>
          <a:p>
            <a:pPr algn="ctr"/>
            <a:r>
              <a:rPr lang="en-US" sz="1600" dirty="0">
                <a:solidFill>
                  <a:srgbClr val="0070C0"/>
                </a:solidFill>
              </a:rPr>
              <a:t>Reconstructed Steel Reinforced Concrete Tomography Image </a:t>
            </a:r>
          </a:p>
        </p:txBody>
      </p:sp>
      <p:sp>
        <p:nvSpPr>
          <p:cNvPr id="17" name="TextBox 16">
            <a:extLst>
              <a:ext uri="{FF2B5EF4-FFF2-40B4-BE49-F238E27FC236}">
                <a16:creationId xmlns:a16="http://schemas.microsoft.com/office/drawing/2014/main" id="{14EF61A7-3F64-16C1-29B9-1ABD85D31736}"/>
              </a:ext>
            </a:extLst>
          </p:cNvPr>
          <p:cNvSpPr txBox="1"/>
          <p:nvPr/>
        </p:nvSpPr>
        <p:spPr>
          <a:xfrm>
            <a:off x="8333274" y="5427684"/>
            <a:ext cx="3304600" cy="492443"/>
          </a:xfrm>
          <a:prstGeom prst="rect">
            <a:avLst/>
          </a:prstGeom>
          <a:noFill/>
        </p:spPr>
        <p:txBody>
          <a:bodyPr wrap="square" lIns="0" tIns="0" rIns="0" bIns="0" rtlCol="0">
            <a:spAutoFit/>
          </a:bodyPr>
          <a:lstStyle/>
          <a:p>
            <a:pPr algn="ctr"/>
            <a:r>
              <a:rPr lang="en-US" sz="1600" dirty="0">
                <a:solidFill>
                  <a:srgbClr val="0070C0"/>
                </a:solidFill>
              </a:rPr>
              <a:t>Reconstructed Archaeological Nail Tomography Image </a:t>
            </a:r>
          </a:p>
        </p:txBody>
      </p:sp>
    </p:spTree>
    <p:extLst>
      <p:ext uri="{BB962C8B-B14F-4D97-AF65-F5344CB8AC3E}">
        <p14:creationId xmlns:p14="http://schemas.microsoft.com/office/powerpoint/2010/main" val="24165084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94922074-8A17-9059-74E1-D16DE47625DA}"/>
              </a:ext>
            </a:extLst>
          </p:cNvPr>
          <p:cNvPicPr>
            <a:picLocks noGrp="1" noChangeAspect="1"/>
          </p:cNvPicPr>
          <p:nvPr>
            <p:ph idx="1"/>
          </p:nvPr>
        </p:nvPicPr>
        <p:blipFill>
          <a:blip r:embed="rId2"/>
          <a:stretch>
            <a:fillRect/>
          </a:stretch>
        </p:blipFill>
        <p:spPr>
          <a:xfrm>
            <a:off x="609600" y="1287468"/>
            <a:ext cx="2682472" cy="1652159"/>
          </a:xfrm>
          <a:prstGeom prst="rect">
            <a:avLst/>
          </a:prstGeom>
        </p:spPr>
      </p:pic>
      <p:sp>
        <p:nvSpPr>
          <p:cNvPr id="3" name="Date Placeholder 2">
            <a:extLst>
              <a:ext uri="{FF2B5EF4-FFF2-40B4-BE49-F238E27FC236}">
                <a16:creationId xmlns:a16="http://schemas.microsoft.com/office/drawing/2014/main" id="{0CA0E6C2-6749-1274-1F2A-DE28F85CFF74}"/>
              </a:ext>
            </a:extLst>
          </p:cNvPr>
          <p:cNvSpPr>
            <a:spLocks noGrp="1"/>
          </p:cNvSpPr>
          <p:nvPr>
            <p:ph type="dt" sz="half" idx="10"/>
          </p:nvPr>
        </p:nvSpPr>
        <p:spPr/>
        <p:txBody>
          <a:bodyPr/>
          <a:lstStyle/>
          <a:p>
            <a:fld id="{65606DE8-6C41-4D92-B2CB-09ED7CAF9EB3}" type="datetime1">
              <a:rPr lang="de-CH" noProof="0" smtClean="0"/>
              <a:t>07.08.2024</a:t>
            </a:fld>
            <a:endParaRPr lang="en-GB" noProof="0" dirty="0"/>
          </a:p>
        </p:txBody>
      </p:sp>
      <p:sp>
        <p:nvSpPr>
          <p:cNvPr id="4" name="Footer Placeholder 3">
            <a:extLst>
              <a:ext uri="{FF2B5EF4-FFF2-40B4-BE49-F238E27FC236}">
                <a16:creationId xmlns:a16="http://schemas.microsoft.com/office/drawing/2014/main" id="{4CE92751-1470-6F45-712B-577F337278CE}"/>
              </a:ext>
            </a:extLst>
          </p:cNvPr>
          <p:cNvSpPr>
            <a:spLocks noGrp="1"/>
          </p:cNvSpPr>
          <p:nvPr>
            <p:ph type="ftr" sz="quarter" idx="11"/>
          </p:nvPr>
        </p:nvSpPr>
        <p:spPr/>
        <p:txBody>
          <a:bodyPr/>
          <a:lstStyle/>
          <a:p>
            <a:r>
              <a:rPr lang="en-US" noProof="0"/>
              <a:t>PSI Center for Neutron and Muon Sciences</a:t>
            </a:r>
            <a:endParaRPr lang="en-GB" noProof="0" dirty="0"/>
          </a:p>
        </p:txBody>
      </p:sp>
      <p:sp>
        <p:nvSpPr>
          <p:cNvPr id="5" name="Slide Number Placeholder 4">
            <a:extLst>
              <a:ext uri="{FF2B5EF4-FFF2-40B4-BE49-F238E27FC236}">
                <a16:creationId xmlns:a16="http://schemas.microsoft.com/office/drawing/2014/main" id="{1661C947-D167-7CBC-98C4-A24F65C9D8F0}"/>
              </a:ext>
            </a:extLst>
          </p:cNvPr>
          <p:cNvSpPr>
            <a:spLocks noGrp="1"/>
          </p:cNvSpPr>
          <p:nvPr>
            <p:ph type="sldNum" sz="quarter" idx="12"/>
          </p:nvPr>
        </p:nvSpPr>
        <p:spPr/>
        <p:txBody>
          <a:bodyPr/>
          <a:lstStyle/>
          <a:p>
            <a:fld id="{442AD375-037F-43D0-B059-5172DA06796A}" type="slidenum">
              <a:rPr lang="en-GB" noProof="0" smtClean="0"/>
              <a:pPr/>
              <a:t>9</a:t>
            </a:fld>
            <a:endParaRPr lang="en-GB" noProof="0" dirty="0"/>
          </a:p>
        </p:txBody>
      </p:sp>
      <p:sp>
        <p:nvSpPr>
          <p:cNvPr id="6" name="Title 5">
            <a:extLst>
              <a:ext uri="{FF2B5EF4-FFF2-40B4-BE49-F238E27FC236}">
                <a16:creationId xmlns:a16="http://schemas.microsoft.com/office/drawing/2014/main" id="{FC81842B-CA51-66BB-1A20-920DB7F8C3FD}"/>
              </a:ext>
            </a:extLst>
          </p:cNvPr>
          <p:cNvSpPr>
            <a:spLocks noGrp="1"/>
          </p:cNvSpPr>
          <p:nvPr>
            <p:ph type="title"/>
          </p:nvPr>
        </p:nvSpPr>
        <p:spPr/>
        <p:txBody>
          <a:bodyPr/>
          <a:lstStyle/>
          <a:p>
            <a:r>
              <a:rPr lang="en-US" dirty="0"/>
              <a:t>RESULTS – SEGMENTATION OF STEEL REINFORCED CONCRETE SAMPLE</a:t>
            </a:r>
          </a:p>
        </p:txBody>
      </p:sp>
      <p:sp>
        <p:nvSpPr>
          <p:cNvPr id="10" name="TextBox 9">
            <a:extLst>
              <a:ext uri="{FF2B5EF4-FFF2-40B4-BE49-F238E27FC236}">
                <a16:creationId xmlns:a16="http://schemas.microsoft.com/office/drawing/2014/main" id="{BFE303EE-7C56-AF95-CDED-FCB00AB13AF4}"/>
              </a:ext>
            </a:extLst>
          </p:cNvPr>
          <p:cNvSpPr txBox="1"/>
          <p:nvPr/>
        </p:nvSpPr>
        <p:spPr>
          <a:xfrm>
            <a:off x="762000" y="3108741"/>
            <a:ext cx="3200400" cy="1446550"/>
          </a:xfrm>
          <a:prstGeom prst="rect">
            <a:avLst/>
          </a:prstGeom>
          <a:noFill/>
        </p:spPr>
        <p:txBody>
          <a:bodyPr wrap="square" lIns="0" tIns="0" rIns="0" bIns="0" rtlCol="0">
            <a:spAutoFit/>
          </a:bodyPr>
          <a:lstStyle/>
          <a:p>
            <a:pPr algn="l"/>
            <a:r>
              <a:rPr lang="en-US" b="1" dirty="0">
                <a:solidFill>
                  <a:srgbClr val="FF0000"/>
                </a:solidFill>
              </a:rPr>
              <a:t>A = K-means </a:t>
            </a:r>
            <a:br>
              <a:rPr lang="en-US" b="1" dirty="0">
                <a:solidFill>
                  <a:srgbClr val="FF0000"/>
                </a:solidFill>
              </a:rPr>
            </a:br>
            <a:r>
              <a:rPr lang="en-US" b="1" dirty="0">
                <a:solidFill>
                  <a:srgbClr val="00B050"/>
                </a:solidFill>
              </a:rPr>
              <a:t>B = GMM</a:t>
            </a:r>
          </a:p>
          <a:p>
            <a:pPr algn="l"/>
            <a:r>
              <a:rPr lang="en-US" b="1" dirty="0">
                <a:solidFill>
                  <a:srgbClr val="00B0F0"/>
                </a:solidFill>
              </a:rPr>
              <a:t>C  = Fuzzy c-means</a:t>
            </a:r>
          </a:p>
          <a:p>
            <a:pPr algn="l"/>
            <a:endParaRPr lang="en-US" sz="2000" b="1" dirty="0">
              <a:solidFill>
                <a:srgbClr val="00B0F0"/>
              </a:solidFill>
            </a:endParaRPr>
          </a:p>
          <a:p>
            <a:pPr algn="l"/>
            <a:endParaRPr lang="en-US" sz="2000" dirty="0"/>
          </a:p>
        </p:txBody>
      </p:sp>
      <p:sp>
        <p:nvSpPr>
          <p:cNvPr id="11" name="TextBox 10">
            <a:extLst>
              <a:ext uri="{FF2B5EF4-FFF2-40B4-BE49-F238E27FC236}">
                <a16:creationId xmlns:a16="http://schemas.microsoft.com/office/drawing/2014/main" id="{76789EE5-4D91-D4CD-B1BC-EDF01BF8735C}"/>
              </a:ext>
            </a:extLst>
          </p:cNvPr>
          <p:cNvSpPr txBox="1"/>
          <p:nvPr/>
        </p:nvSpPr>
        <p:spPr>
          <a:xfrm>
            <a:off x="11691937" y="1600199"/>
            <a:ext cx="271463" cy="307777"/>
          </a:xfrm>
          <a:prstGeom prst="rect">
            <a:avLst/>
          </a:prstGeom>
          <a:noFill/>
        </p:spPr>
        <p:txBody>
          <a:bodyPr wrap="square" lIns="0" tIns="0" rIns="0" bIns="0" rtlCol="0">
            <a:spAutoFit/>
          </a:bodyPr>
          <a:lstStyle/>
          <a:p>
            <a:pPr algn="l"/>
            <a:r>
              <a:rPr lang="en-US" sz="2000" b="1" dirty="0">
                <a:solidFill>
                  <a:srgbClr val="FF0000"/>
                </a:solidFill>
              </a:rPr>
              <a:t>A</a:t>
            </a:r>
          </a:p>
        </p:txBody>
      </p:sp>
      <p:sp>
        <p:nvSpPr>
          <p:cNvPr id="12" name="TextBox 11">
            <a:extLst>
              <a:ext uri="{FF2B5EF4-FFF2-40B4-BE49-F238E27FC236}">
                <a16:creationId xmlns:a16="http://schemas.microsoft.com/office/drawing/2014/main" id="{04EAE5BD-9FEB-9EE5-54C5-EAE8F0BF2E1A}"/>
              </a:ext>
            </a:extLst>
          </p:cNvPr>
          <p:cNvSpPr txBox="1"/>
          <p:nvPr/>
        </p:nvSpPr>
        <p:spPr>
          <a:xfrm>
            <a:off x="11691937" y="3585864"/>
            <a:ext cx="542926" cy="307777"/>
          </a:xfrm>
          <a:prstGeom prst="rect">
            <a:avLst/>
          </a:prstGeom>
          <a:noFill/>
        </p:spPr>
        <p:txBody>
          <a:bodyPr wrap="square" lIns="0" tIns="0" rIns="0" bIns="0" rtlCol="0">
            <a:spAutoFit/>
          </a:bodyPr>
          <a:lstStyle/>
          <a:p>
            <a:pPr algn="l"/>
            <a:r>
              <a:rPr lang="en-US" sz="2000" b="1" dirty="0">
                <a:solidFill>
                  <a:srgbClr val="00B050"/>
                </a:solidFill>
              </a:rPr>
              <a:t>B</a:t>
            </a:r>
          </a:p>
        </p:txBody>
      </p:sp>
      <p:sp>
        <p:nvSpPr>
          <p:cNvPr id="13" name="TextBox 12">
            <a:extLst>
              <a:ext uri="{FF2B5EF4-FFF2-40B4-BE49-F238E27FC236}">
                <a16:creationId xmlns:a16="http://schemas.microsoft.com/office/drawing/2014/main" id="{230B3DA2-2328-8B92-E077-590F46936C36}"/>
              </a:ext>
            </a:extLst>
          </p:cNvPr>
          <p:cNvSpPr txBox="1"/>
          <p:nvPr/>
        </p:nvSpPr>
        <p:spPr>
          <a:xfrm>
            <a:off x="11691937" y="5417640"/>
            <a:ext cx="542926" cy="307777"/>
          </a:xfrm>
          <a:prstGeom prst="rect">
            <a:avLst/>
          </a:prstGeom>
          <a:noFill/>
        </p:spPr>
        <p:txBody>
          <a:bodyPr wrap="square" lIns="0" tIns="0" rIns="0" bIns="0" rtlCol="0">
            <a:spAutoFit/>
          </a:bodyPr>
          <a:lstStyle/>
          <a:p>
            <a:pPr algn="l"/>
            <a:r>
              <a:rPr lang="en-US" sz="2000" b="1" dirty="0">
                <a:solidFill>
                  <a:srgbClr val="00B0F0"/>
                </a:solidFill>
              </a:rPr>
              <a:t>C</a:t>
            </a:r>
          </a:p>
        </p:txBody>
      </p:sp>
      <p:sp>
        <p:nvSpPr>
          <p:cNvPr id="14" name="Rectangle: Rounded Corners 13">
            <a:extLst>
              <a:ext uri="{FF2B5EF4-FFF2-40B4-BE49-F238E27FC236}">
                <a16:creationId xmlns:a16="http://schemas.microsoft.com/office/drawing/2014/main" id="{39E18499-2179-CFCD-6DAF-74F0A52F9400}"/>
              </a:ext>
            </a:extLst>
          </p:cNvPr>
          <p:cNvSpPr/>
          <p:nvPr/>
        </p:nvSpPr>
        <p:spPr>
          <a:xfrm>
            <a:off x="390526" y="4419600"/>
            <a:ext cx="3114674" cy="1752600"/>
          </a:xfrm>
          <a:prstGeom prst="round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i="1" dirty="0"/>
              <a:t>GMM is considered best here as it is not very sensitive to the noise and segments especially the aggregates very well.</a:t>
            </a:r>
          </a:p>
        </p:txBody>
      </p:sp>
      <p:pic>
        <p:nvPicPr>
          <p:cNvPr id="15" name="Picture 14">
            <a:extLst>
              <a:ext uri="{FF2B5EF4-FFF2-40B4-BE49-F238E27FC236}">
                <a16:creationId xmlns:a16="http://schemas.microsoft.com/office/drawing/2014/main" id="{D6365B99-862C-BF21-2557-3D26851E5AB6}"/>
              </a:ext>
            </a:extLst>
          </p:cNvPr>
          <p:cNvPicPr>
            <a:picLocks noChangeAspect="1"/>
          </p:cNvPicPr>
          <p:nvPr/>
        </p:nvPicPr>
        <p:blipFill>
          <a:blip r:embed="rId3"/>
          <a:stretch>
            <a:fillRect/>
          </a:stretch>
        </p:blipFill>
        <p:spPr>
          <a:xfrm>
            <a:off x="3893570" y="2623653"/>
            <a:ext cx="7620000" cy="2170561"/>
          </a:xfrm>
          <a:prstGeom prst="rect">
            <a:avLst/>
          </a:prstGeom>
        </p:spPr>
      </p:pic>
      <p:pic>
        <p:nvPicPr>
          <p:cNvPr id="16" name="Picture 15">
            <a:extLst>
              <a:ext uri="{FF2B5EF4-FFF2-40B4-BE49-F238E27FC236}">
                <a16:creationId xmlns:a16="http://schemas.microsoft.com/office/drawing/2014/main" id="{14B8EA43-28B5-9CB7-C77E-E5629E2EF557}"/>
              </a:ext>
            </a:extLst>
          </p:cNvPr>
          <p:cNvPicPr>
            <a:picLocks noChangeAspect="1"/>
          </p:cNvPicPr>
          <p:nvPr/>
        </p:nvPicPr>
        <p:blipFill>
          <a:blip r:embed="rId4"/>
          <a:stretch>
            <a:fillRect/>
          </a:stretch>
        </p:blipFill>
        <p:spPr>
          <a:xfrm>
            <a:off x="3810000" y="4553685"/>
            <a:ext cx="7686674" cy="2007704"/>
          </a:xfrm>
          <a:prstGeom prst="rect">
            <a:avLst/>
          </a:prstGeom>
        </p:spPr>
      </p:pic>
      <p:pic>
        <p:nvPicPr>
          <p:cNvPr id="18" name="Picture 17">
            <a:extLst>
              <a:ext uri="{FF2B5EF4-FFF2-40B4-BE49-F238E27FC236}">
                <a16:creationId xmlns:a16="http://schemas.microsoft.com/office/drawing/2014/main" id="{A98D8524-2AB8-E357-D939-DD99285C38E5}"/>
              </a:ext>
            </a:extLst>
          </p:cNvPr>
          <p:cNvPicPr>
            <a:picLocks noChangeAspect="1"/>
          </p:cNvPicPr>
          <p:nvPr/>
        </p:nvPicPr>
        <p:blipFill>
          <a:blip r:embed="rId5"/>
          <a:stretch>
            <a:fillRect/>
          </a:stretch>
        </p:blipFill>
        <p:spPr>
          <a:xfrm>
            <a:off x="3810000" y="870299"/>
            <a:ext cx="2133601" cy="1828800"/>
          </a:xfrm>
          <a:prstGeom prst="rect">
            <a:avLst/>
          </a:prstGeom>
        </p:spPr>
      </p:pic>
      <p:pic>
        <p:nvPicPr>
          <p:cNvPr id="19" name="Picture 18">
            <a:extLst>
              <a:ext uri="{FF2B5EF4-FFF2-40B4-BE49-F238E27FC236}">
                <a16:creationId xmlns:a16="http://schemas.microsoft.com/office/drawing/2014/main" id="{54F9ED28-6AEC-79E6-3D2D-E2F85B840186}"/>
              </a:ext>
            </a:extLst>
          </p:cNvPr>
          <p:cNvPicPr>
            <a:picLocks noChangeAspect="1"/>
          </p:cNvPicPr>
          <p:nvPr/>
        </p:nvPicPr>
        <p:blipFill>
          <a:blip r:embed="rId6"/>
          <a:stretch>
            <a:fillRect/>
          </a:stretch>
        </p:blipFill>
        <p:spPr>
          <a:xfrm>
            <a:off x="6573173" y="868594"/>
            <a:ext cx="4970205" cy="1828800"/>
          </a:xfrm>
          <a:prstGeom prst="rect">
            <a:avLst/>
          </a:prstGeom>
        </p:spPr>
      </p:pic>
    </p:spTree>
    <p:extLst>
      <p:ext uri="{BB962C8B-B14F-4D97-AF65-F5344CB8AC3E}">
        <p14:creationId xmlns:p14="http://schemas.microsoft.com/office/powerpoint/2010/main" val="3553839412"/>
      </p:ext>
    </p:extLst>
  </p:cSld>
  <p:clrMapOvr>
    <a:masterClrMapping/>
  </p:clrMapOvr>
</p:sld>
</file>

<file path=ppt/theme/theme1.xml><?xml version="1.0" encoding="utf-8"?>
<a:theme xmlns:a="http://schemas.openxmlformats.org/drawingml/2006/main" name="Benutzerdefiniertes Design">
  <a:themeElements>
    <a:clrScheme name="PSI">
      <a:dk1>
        <a:sysClr val="windowText" lastClr="000000"/>
      </a:dk1>
      <a:lt1>
        <a:sysClr val="window" lastClr="FFFFFF"/>
      </a:lt1>
      <a:dk2>
        <a:srgbClr val="4B4B4B"/>
      </a:dk2>
      <a:lt2>
        <a:srgbClr val="B9B9B9"/>
      </a:lt2>
      <a:accent1>
        <a:srgbClr val="0014E6"/>
      </a:accent1>
      <a:accent2>
        <a:srgbClr val="00F0A0"/>
      </a:accent2>
      <a:accent3>
        <a:srgbClr val="DC005A"/>
      </a:accent3>
      <a:accent4>
        <a:srgbClr val="6E14DC"/>
      </a:accent4>
      <a:accent5>
        <a:srgbClr val="F0F500"/>
      </a:accent5>
      <a:accent6>
        <a:srgbClr val="F050FA"/>
      </a:accent6>
      <a:hlink>
        <a:srgbClr val="000000"/>
      </a:hlink>
      <a:folHlink>
        <a:srgbClr val="000000"/>
      </a:folHlink>
    </a:clrScheme>
    <a:fontScheme name="PSI">
      <a:majorFont>
        <a:latin typeface="Aptos"/>
        <a:ea typeface=""/>
        <a:cs typeface=""/>
      </a:majorFont>
      <a:minorFont>
        <a:latin typeface="Apto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sz="2000"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gn="l">
          <a:defRPr sz="2000" dirty="0" smtClean="0"/>
        </a:defPPr>
      </a:lstStyle>
    </a:txDef>
  </a:objectDefaults>
  <a:extraClrSchemeLst/>
  <a:extLst>
    <a:ext uri="{05A4C25C-085E-4340-85A3-A5531E510DB2}">
      <thm15:themeFamily xmlns:thm15="http://schemas.microsoft.com/office/thememl/2012/main" name="Presentation PSI CNM V8" id="{32543CE9-4DF9-42F6-B9AD-AD8F23CC00CB}" vid="{2AF3F73A-EC37-4937-B1EC-27A2EC5D89A9}"/>
    </a:ext>
  </a:extLst>
</a:theme>
</file>

<file path=ppt/theme/theme2.xml><?xml version="1.0" encoding="utf-8"?>
<a:theme xmlns:a="http://schemas.openxmlformats.org/drawingml/2006/main" name="Office Theme">
  <a:themeElements>
    <a:clrScheme name="PSI">
      <a:dk1>
        <a:sysClr val="windowText" lastClr="000000"/>
      </a:dk1>
      <a:lt1>
        <a:sysClr val="window" lastClr="FFFFFF"/>
      </a:lt1>
      <a:dk2>
        <a:srgbClr val="4B4B4B"/>
      </a:dk2>
      <a:lt2>
        <a:srgbClr val="B9B9B9"/>
      </a:lt2>
      <a:accent1>
        <a:srgbClr val="0014E6"/>
      </a:accent1>
      <a:accent2>
        <a:srgbClr val="00F096"/>
      </a:accent2>
      <a:accent3>
        <a:srgbClr val="DC005A"/>
      </a:accent3>
      <a:accent4>
        <a:srgbClr val="6E14DC"/>
      </a:accent4>
      <a:accent5>
        <a:srgbClr val="F0F500"/>
      </a:accent5>
      <a:accent6>
        <a:srgbClr val="F050FA"/>
      </a:accent6>
      <a:hlink>
        <a:srgbClr val="000000"/>
      </a:hlink>
      <a:folHlink>
        <a:srgbClr val="000000"/>
      </a:folHlink>
    </a:clrScheme>
    <a:fontScheme name="PSI">
      <a:majorFont>
        <a:latin typeface="Aptos"/>
        <a:ea typeface=""/>
        <a:cs typeface=""/>
      </a:majorFont>
      <a:minorFont>
        <a:latin typeface="Apto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PSI">
      <a:dk1>
        <a:sysClr val="windowText" lastClr="000000"/>
      </a:dk1>
      <a:lt1>
        <a:sysClr val="window" lastClr="FFFFFF"/>
      </a:lt1>
      <a:dk2>
        <a:srgbClr val="4B4B4B"/>
      </a:dk2>
      <a:lt2>
        <a:srgbClr val="B9B9B9"/>
      </a:lt2>
      <a:accent1>
        <a:srgbClr val="0014E6"/>
      </a:accent1>
      <a:accent2>
        <a:srgbClr val="00F096"/>
      </a:accent2>
      <a:accent3>
        <a:srgbClr val="DC005A"/>
      </a:accent3>
      <a:accent4>
        <a:srgbClr val="6E14DC"/>
      </a:accent4>
      <a:accent5>
        <a:srgbClr val="F0F500"/>
      </a:accent5>
      <a:accent6>
        <a:srgbClr val="F050FA"/>
      </a:accent6>
      <a:hlink>
        <a:srgbClr val="000000"/>
      </a:hlink>
      <a:folHlink>
        <a:srgbClr val="000000"/>
      </a:folHlink>
    </a:clrScheme>
    <a:fontScheme name="PSI">
      <a:majorFont>
        <a:latin typeface="Aptos"/>
        <a:ea typeface=""/>
        <a:cs typeface=""/>
      </a:majorFont>
      <a:minorFont>
        <a:latin typeface="Apto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0E594130A2AF244FBF3F304D904ED593" ma:contentTypeVersion="18" ma:contentTypeDescription="Ein neues Dokument erstellen." ma:contentTypeScope="" ma:versionID="9c227ad3ab8d826471e210bb857ebfda">
  <xsd:schema xmlns:xsd="http://www.w3.org/2001/XMLSchema" xmlns:xs="http://www.w3.org/2001/XMLSchema" xmlns:p="http://schemas.microsoft.com/office/2006/metadata/properties" xmlns:ns2="c9077d15-72ed-4fec-bcfe-3472729e9195" xmlns:ns3="bc24777f-78b6-4f3c-a73a-d5fa08e4d537" targetNamespace="http://schemas.microsoft.com/office/2006/metadata/properties" ma:root="true" ma:fieldsID="2a0acd45fe6cc66a06723547185abeb0" ns2:_="" ns3:_="">
    <xsd:import namespace="c9077d15-72ed-4fec-bcfe-3472729e9195"/>
    <xsd:import namespace="bc24777f-78b6-4f3c-a73a-d5fa08e4d537"/>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2:MediaServiceAutoKeyPoints" minOccurs="0"/>
                <xsd:element ref="ns2:MediaServiceKeyPoints" minOccurs="0"/>
                <xsd:element ref="ns2:MediaServiceLocation" minOccurs="0"/>
                <xsd:element ref="ns2:MediaLengthInSeconds" minOccurs="0"/>
                <xsd:element ref="ns2:lcf76f155ced4ddcb4097134ff3c332f" minOccurs="0"/>
                <xsd:element ref="ns3:TaxCatchAll" minOccurs="0"/>
                <xsd:element ref="ns3:SharedWithUsers" minOccurs="0"/>
                <xsd:element ref="ns3:SharedWithDetail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077d15-72ed-4fec-bcfe-3472729e919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MediaLengthInSeconds" ma:index="18" nillable="true" ma:displayName="Length (seconds)"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Bildmarkierungen" ma:readOnly="false" ma:fieldId="{5cf76f15-5ced-4ddc-b409-7134ff3c332f}" ma:taxonomyMulti="true" ma:sspId="7fbe3b91-0d7a-4fca-85de-75d49bc052ce"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c24777f-78b6-4f3c-a73a-d5fa08e4d537"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523888c3-3691-4ee2-9093-74875a1c94d8}" ma:internalName="TaxCatchAll" ma:showField="CatchAllData" ma:web="bc24777f-78b6-4f3c-a73a-d5fa08e4d537">
      <xsd:complexType>
        <xsd:complexContent>
          <xsd:extension base="dms:MultiChoiceLookup">
            <xsd:sequence>
              <xsd:element name="Value" type="dms:Lookup" maxOccurs="unbounded" minOccurs="0" nillable="true"/>
            </xsd:sequence>
          </xsd:extension>
        </xsd:complexContent>
      </xsd:complexType>
    </xsd:element>
    <xsd:element name="SharedWithUsers" ma:index="22"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3" nillable="true" ma:displayName="Freigegeben für -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bc24777f-78b6-4f3c-a73a-d5fa08e4d537" xsi:nil="true"/>
    <lcf76f155ced4ddcb4097134ff3c332f xmlns="c9077d15-72ed-4fec-bcfe-3472729e9195">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7B9C8326-17BB-45BD-9C1C-A05512924ED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9077d15-72ed-4fec-bcfe-3472729e9195"/>
    <ds:schemaRef ds:uri="bc24777f-78b6-4f3c-a73a-d5fa08e4d53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B6B7BE2-63AD-4C37-AC44-F0E4FC348E24}">
  <ds:schemaRefs>
    <ds:schemaRef ds:uri="http://schemas.microsoft.com/sharepoint/v3/contenttype/forms"/>
  </ds:schemaRefs>
</ds:datastoreItem>
</file>

<file path=customXml/itemProps3.xml><?xml version="1.0" encoding="utf-8"?>
<ds:datastoreItem xmlns:ds="http://schemas.openxmlformats.org/officeDocument/2006/customXml" ds:itemID="{5626B806-0237-4942-A1FD-5C97285908C2}">
  <ds:schemaRefs>
    <ds:schemaRef ds:uri="http://schemas.microsoft.com/office/2006/documentManagement/types"/>
    <ds:schemaRef ds:uri="http://purl.org/dc/elements/1.1/"/>
    <ds:schemaRef ds:uri="http://www.w3.org/XML/1998/namespace"/>
    <ds:schemaRef ds:uri="bc24777f-78b6-4f3c-a73a-d5fa08e4d537"/>
    <ds:schemaRef ds:uri="http://purl.org/dc/terms/"/>
    <ds:schemaRef ds:uri="http://purl.org/dc/dcmitype/"/>
    <ds:schemaRef ds:uri="http://schemas.microsoft.com/office/2006/metadata/properties"/>
    <ds:schemaRef ds:uri="http://schemas.openxmlformats.org/package/2006/metadata/core-properties"/>
    <ds:schemaRef ds:uri="http://schemas.microsoft.com/office/infopath/2007/PartnerControls"/>
    <ds:schemaRef ds:uri="c9077d15-72ed-4fec-bcfe-3472729e9195"/>
  </ds:schemaRefs>
</ds:datastoreItem>
</file>

<file path=docProps/app.xml><?xml version="1.0" encoding="utf-8"?>
<Properties xmlns="http://schemas.openxmlformats.org/officeDocument/2006/extended-properties" xmlns:vt="http://schemas.openxmlformats.org/officeDocument/2006/docPropsVTypes">
  <Template>VO-9722-831_0_CNM Presentation Content Slides</Template>
  <TotalTime>0</TotalTime>
  <Words>1330</Words>
  <Application>Microsoft Office PowerPoint</Application>
  <PresentationFormat>Widescreen</PresentationFormat>
  <Paragraphs>171</Paragraphs>
  <Slides>15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Aptos</vt:lpstr>
      <vt:lpstr>Arial</vt:lpstr>
      <vt:lpstr>Calibri</vt:lpstr>
      <vt:lpstr>Benutzerdefiniertes Design</vt:lpstr>
      <vt:lpstr>Bimodal Imaging Computed Tomography (CT) of the Steel Reinforced Concrete and the Archaeological Nail sample to study Corrosion.</vt:lpstr>
      <vt:lpstr>PowerPoint Presentation</vt:lpstr>
      <vt:lpstr>PowerPoint Presentation</vt:lpstr>
      <vt:lpstr>INTRODUCTION</vt:lpstr>
      <vt:lpstr>WHY THIS APPROACH?</vt:lpstr>
      <vt:lpstr>EXPERIMENTAL WORK (BIMODAL IMAGING)</vt:lpstr>
      <vt:lpstr>CALIBRATION FOR X-RAY CBCT</vt:lpstr>
      <vt:lpstr>DATA PROCESSING</vt:lpstr>
      <vt:lpstr>RESULTS – SEGMENTATION OF STEEL REINFORCED CONCRETE SAMPLE</vt:lpstr>
      <vt:lpstr>RESULTS – SEGMENTATION OF ARCHAEOLOGICAL NAIL SAMPLE</vt:lpstr>
      <vt:lpstr>FORWARD PLANS</vt:lpstr>
      <vt:lpstr>LEARNINGS</vt:lpstr>
      <vt:lpstr>SUMMARY / CONCLUSION</vt:lpstr>
      <vt:lpstr>REFERENCES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Bimodal Imaging Computed Tomography (CT) of the Steel Reinforced Concrete and the Archaeological Nail sample to study Corrosion.</dc:title>
  <dc:creator>Khalifa Ejan Suleman</dc:creator>
  <dc:description>erstellt durch Vorlagenbauer.ch</dc:description>
  <cp:lastModifiedBy>Khalifa Ejan Suleman</cp:lastModifiedBy>
  <cp:revision>26</cp:revision>
  <dcterms:created xsi:type="dcterms:W3CDTF">2024-07-03T12:44:52Z</dcterms:created>
  <dcterms:modified xsi:type="dcterms:W3CDTF">2024-08-07T11:16:26Z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0x0101000E594130A2AF244FBF3F304D904ED593</vt:lpwstr>
  </property>
  <property fmtid="{D5CDD505-2E9C-101B-9397-08002B2CF9AE}" pid="3" name="MediaServiceImageTags">
    <vt:lpwstr/>
  </property>
</Properties>
</file>